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939" r:id="rId4"/>
    <p:sldMasterId id="2147485121" r:id="rId5"/>
    <p:sldMasterId id="2147485144" r:id="rId6"/>
  </p:sldMasterIdLst>
  <p:notesMasterIdLst>
    <p:notesMasterId r:id="rId24"/>
  </p:notesMasterIdLst>
  <p:handoutMasterIdLst>
    <p:handoutMasterId r:id="rId25"/>
  </p:handoutMasterIdLst>
  <p:sldIdLst>
    <p:sldId id="2147470825" r:id="rId7"/>
    <p:sldId id="2147470818" r:id="rId8"/>
    <p:sldId id="2142533833" r:id="rId9"/>
    <p:sldId id="2147470822" r:id="rId10"/>
    <p:sldId id="2147470819" r:id="rId11"/>
    <p:sldId id="2147470820" r:id="rId12"/>
    <p:sldId id="2147470809" r:id="rId13"/>
    <p:sldId id="2147470821" r:id="rId14"/>
    <p:sldId id="2147470807" r:id="rId15"/>
    <p:sldId id="2147470811" r:id="rId16"/>
    <p:sldId id="2147470815" r:id="rId17"/>
    <p:sldId id="2147470814" r:id="rId18"/>
    <p:sldId id="2147470813" r:id="rId19"/>
    <p:sldId id="2147470817" r:id="rId20"/>
    <p:sldId id="2147470824" r:id="rId21"/>
    <p:sldId id="2147470823" r:id="rId22"/>
    <p:sldId id="1455" r:id="rId23"/>
  </p:sldIdLst>
  <p:sldSz cx="9144000" cy="5143500" type="screen16x9"/>
  <p:notesSz cx="6735763" cy="9866313"/>
  <p:custDataLst>
    <p:tags r:id="rId26"/>
  </p:custDataLst>
  <p:defaultTextStyle>
    <a:defPPr>
      <a:defRPr lang="en-US"/>
    </a:defPPr>
    <a:lvl1pPr marL="0" algn="l" defTabSz="455270" rtl="0" eaLnBrk="1" latinLnBrk="0" hangingPunct="1">
      <a:defRPr sz="1800" kern="1200">
        <a:solidFill>
          <a:schemeClr val="tx1"/>
        </a:solidFill>
        <a:latin typeface="+mn-lt"/>
        <a:ea typeface="+mn-ea"/>
        <a:cs typeface="+mn-cs"/>
      </a:defRPr>
    </a:lvl1pPr>
    <a:lvl2pPr marL="455270" algn="l" defTabSz="455270" rtl="0" eaLnBrk="1" latinLnBrk="0" hangingPunct="1">
      <a:defRPr sz="1800" kern="1200">
        <a:solidFill>
          <a:schemeClr val="tx1"/>
        </a:solidFill>
        <a:latin typeface="+mn-lt"/>
        <a:ea typeface="+mn-ea"/>
        <a:cs typeface="+mn-cs"/>
      </a:defRPr>
    </a:lvl2pPr>
    <a:lvl3pPr marL="910778" algn="l" defTabSz="455270" rtl="0" eaLnBrk="1" latinLnBrk="0" hangingPunct="1">
      <a:defRPr sz="1800" kern="1200">
        <a:solidFill>
          <a:schemeClr val="tx1"/>
        </a:solidFill>
        <a:latin typeface="+mn-lt"/>
        <a:ea typeface="+mn-ea"/>
        <a:cs typeface="+mn-cs"/>
      </a:defRPr>
    </a:lvl3pPr>
    <a:lvl4pPr marL="1366126" algn="l" defTabSz="455270" rtl="0" eaLnBrk="1" latinLnBrk="0" hangingPunct="1">
      <a:defRPr sz="1800" kern="1200">
        <a:solidFill>
          <a:schemeClr val="tx1"/>
        </a:solidFill>
        <a:latin typeface="+mn-lt"/>
        <a:ea typeface="+mn-ea"/>
        <a:cs typeface="+mn-cs"/>
      </a:defRPr>
    </a:lvl4pPr>
    <a:lvl5pPr marL="1821554" algn="l" defTabSz="455270" rtl="0" eaLnBrk="1" latinLnBrk="0" hangingPunct="1">
      <a:defRPr sz="1800" kern="1200">
        <a:solidFill>
          <a:schemeClr val="tx1"/>
        </a:solidFill>
        <a:latin typeface="+mn-lt"/>
        <a:ea typeface="+mn-ea"/>
        <a:cs typeface="+mn-cs"/>
      </a:defRPr>
    </a:lvl5pPr>
    <a:lvl6pPr marL="2276823" algn="l" defTabSz="455270" rtl="0" eaLnBrk="1" latinLnBrk="0" hangingPunct="1">
      <a:defRPr sz="1800" kern="1200">
        <a:solidFill>
          <a:schemeClr val="tx1"/>
        </a:solidFill>
        <a:latin typeface="+mn-lt"/>
        <a:ea typeface="+mn-ea"/>
        <a:cs typeface="+mn-cs"/>
      </a:defRPr>
    </a:lvl6pPr>
    <a:lvl7pPr marL="2732135" algn="l" defTabSz="455270" rtl="0" eaLnBrk="1" latinLnBrk="0" hangingPunct="1">
      <a:defRPr sz="1800" kern="1200">
        <a:solidFill>
          <a:schemeClr val="tx1"/>
        </a:solidFill>
        <a:latin typeface="+mn-lt"/>
        <a:ea typeface="+mn-ea"/>
        <a:cs typeface="+mn-cs"/>
      </a:defRPr>
    </a:lvl7pPr>
    <a:lvl8pPr marL="3187566" algn="l" defTabSz="455270" rtl="0" eaLnBrk="1" latinLnBrk="0" hangingPunct="1">
      <a:defRPr sz="1800" kern="1200">
        <a:solidFill>
          <a:schemeClr val="tx1"/>
        </a:solidFill>
        <a:latin typeface="+mn-lt"/>
        <a:ea typeface="+mn-ea"/>
        <a:cs typeface="+mn-cs"/>
      </a:defRPr>
    </a:lvl8pPr>
    <a:lvl9pPr marL="3642935" algn="l" defTabSz="45527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284" userDrawn="1">
          <p15:clr>
            <a:srgbClr val="A4A3A4"/>
          </p15:clr>
        </p15:guide>
        <p15:guide id="4" pos="226" userDrawn="1">
          <p15:clr>
            <a:srgbClr val="A4A3A4"/>
          </p15:clr>
        </p15:guide>
        <p15:guide id="5" pos="5534" userDrawn="1">
          <p15:clr>
            <a:srgbClr val="A4A3A4"/>
          </p15:clr>
        </p15:guide>
        <p15:guide id="6" pos="5715" userDrawn="1">
          <p15:clr>
            <a:srgbClr val="A4A3A4"/>
          </p15:clr>
        </p15:guide>
        <p15:guide id="7" orient="horz" pos="84" userDrawn="1">
          <p15:clr>
            <a:srgbClr val="A4A3A4"/>
          </p15:clr>
        </p15:guide>
        <p15:guide id="9" orient="horz" pos="3094" userDrawn="1">
          <p15:clr>
            <a:srgbClr val="A4A3A4"/>
          </p15:clr>
        </p15:guide>
        <p15:guide id="12" orient="horz" pos="3816" userDrawn="1">
          <p15:clr>
            <a:srgbClr val="A4A3A4"/>
          </p15:clr>
        </p15:guide>
        <p15:guide id="14" pos="5184" userDrawn="1">
          <p15:clr>
            <a:srgbClr val="A4A3A4"/>
          </p15:clr>
        </p15:guide>
        <p15:guide id="20" orient="horz" pos="3162">
          <p15:clr>
            <a:srgbClr val="A4A3A4"/>
          </p15:clr>
        </p15:guide>
        <p15:guide id="22" pos="272">
          <p15:clr>
            <a:srgbClr val="A4A3A4"/>
          </p15:clr>
        </p15:guide>
        <p15:guide id="23" pos="5759">
          <p15:clr>
            <a:srgbClr val="A4A3A4"/>
          </p15:clr>
        </p15:guide>
        <p15:guide id="25" orient="horz" pos="1044" userDrawn="1">
          <p15:clr>
            <a:srgbClr val="A4A3A4"/>
          </p15:clr>
        </p15:guide>
        <p15:guide id="26" orient="horz" pos="2724" userDrawn="1">
          <p15:clr>
            <a:srgbClr val="A4A3A4"/>
          </p15:clr>
        </p15:guide>
        <p15:guide id="30" orient="horz" pos="100">
          <p15:clr>
            <a:srgbClr val="A4A3A4"/>
          </p15:clr>
        </p15:guide>
        <p15:guide id="31" orient="horz" pos="3072">
          <p15:clr>
            <a:srgbClr val="A4A3A4"/>
          </p15:clr>
        </p15:guide>
        <p15:guide id="40" pos="727" userDrawn="1">
          <p15:clr>
            <a:srgbClr val="A4A3A4"/>
          </p15:clr>
        </p15:guide>
        <p15:guide id="42" pos="5738">
          <p15:clr>
            <a:srgbClr val="A4A3A4"/>
          </p15:clr>
        </p15:guide>
        <p15:guide id="46" orient="horz" pos="2532" userDrawn="1">
          <p15:clr>
            <a:srgbClr val="A4A3A4"/>
          </p15:clr>
        </p15:guide>
        <p15:guide id="47" orient="horz" pos="1373" userDrawn="1">
          <p15:clr>
            <a:srgbClr val="A4A3A4"/>
          </p15:clr>
        </p15:guide>
        <p15:guide id="48" orient="horz" pos="2221"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1" name="Eleanor Steele" initials="ES" lastIdx="146" clrIdx="21"/>
  <p:cmAuthor id="22" name="Gayath Madawela" initials="GM" lastIdx="4" clrIdx="22"/>
  <p:cmAuthor id="16" name="Author" initials="A" lastIdx="0" clrIdx="16"/>
  <p:cmAuthor id="23" name="Jess Greatrex" initials="JG" lastIdx="75" clrIdx="23"/>
  <p:cmAuthor id="17" name="Test" initials="T" lastIdx="37" clrIdx="17"/>
  <p:cmAuthor id="24" name="Angela Tye-Galichet" initials="AT" lastIdx="27" clrIdx="24"/>
  <p:cmAuthor id="18" name="Sophie Albon" initials="SA" lastIdx="153" clrIdx="18"/>
  <p:cmAuthor id="25" name="Sambevski,Steven (MED TA Meta) BIP-DE-I" initials="SS" lastIdx="65" clrIdx="25"/>
  <p:cmAuthor id="19" name="Charles Foster" initials="CF" lastIdx="310" clrIdx="19"/>
  <p:cmAuthor id="26" name="Philip Linley" initials="PL" lastIdx="23" clrIdx="26"/>
  <p:cmAuthor id="20" name="Andrew Watkinson" initials="AW" lastIdx="11" clrIdx="2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9999"/>
    <a:srgbClr val="FF6600"/>
    <a:srgbClr val="FFC000"/>
    <a:srgbClr val="D9FFEC"/>
    <a:srgbClr val="FFFFCC"/>
    <a:srgbClr val="99FF99"/>
    <a:srgbClr val="FFFF00"/>
    <a:srgbClr val="CDFFFF"/>
    <a:srgbClr val="00BCB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13747-F8A5-43BA-8F55-BCD1FF47754E}" v="3" dt="2022-10-25T08:26:55.974"/>
  </p1510:revLst>
</p1510:revInfo>
</file>

<file path=ppt/tableStyles.xml><?xml version="1.0" encoding="utf-8"?>
<a:tblStyleLst xmlns:a="http://schemas.openxmlformats.org/drawingml/2006/main" def="{69012ECD-51FC-41F1-AA8D-1B2483CD663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05" autoAdjust="0"/>
    <p:restoredTop sz="96409" autoAdjust="0"/>
  </p:normalViewPr>
  <p:slideViewPr>
    <p:cSldViewPr>
      <p:cViewPr varScale="1">
        <p:scale>
          <a:sx n="88" d="100"/>
          <a:sy n="88" d="100"/>
        </p:scale>
        <p:origin x="408" y="52"/>
      </p:cViewPr>
      <p:guideLst>
        <p:guide pos="284"/>
        <p:guide pos="226"/>
        <p:guide pos="5534"/>
        <p:guide pos="5715"/>
        <p:guide orient="horz" pos="84"/>
        <p:guide orient="horz" pos="3094"/>
        <p:guide orient="horz" pos="3816"/>
        <p:guide pos="5184"/>
        <p:guide orient="horz" pos="3162"/>
        <p:guide pos="272"/>
        <p:guide pos="5759"/>
        <p:guide orient="horz" pos="1044"/>
        <p:guide orient="horz" pos="2724"/>
        <p:guide orient="horz" pos="100"/>
        <p:guide orient="horz" pos="3072"/>
        <p:guide pos="727"/>
        <p:guide pos="5738"/>
        <p:guide orient="horz" pos="2532"/>
        <p:guide orient="horz" pos="1373"/>
        <p:guide orient="horz" pos="2221"/>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p:scale>
          <a:sx n="125" d="100"/>
          <a:sy n="125" d="100"/>
        </p:scale>
        <p:origin x="-1374" y="-174"/>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 Id="rId43"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am,Lam (HP Marketing) BII-VN-H" userId="7c747009-7830-428b-a14a-4b22492d103a" providerId="ADAL" clId="{20213747-F8A5-43BA-8F55-BCD1FF47754E}"/>
    <pc:docChg chg="delSld modSld modSection">
      <pc:chgData name="Pham,Lam (HP Marketing) BII-VN-H" userId="7c747009-7830-428b-a14a-4b22492d103a" providerId="ADAL" clId="{20213747-F8A5-43BA-8F55-BCD1FF47754E}" dt="2022-10-25T08:30:06.463" v="99" actId="114"/>
      <pc:docMkLst>
        <pc:docMk/>
      </pc:docMkLst>
      <pc:sldChg chg="modSp mod">
        <pc:chgData name="Pham,Lam (HP Marketing) BII-VN-H" userId="7c747009-7830-428b-a14a-4b22492d103a" providerId="ADAL" clId="{20213747-F8A5-43BA-8F55-BCD1FF47754E}" dt="2022-10-25T08:26:17.584" v="7" actId="1076"/>
        <pc:sldMkLst>
          <pc:docMk/>
          <pc:sldMk cId="917601772" sldId="495"/>
        </pc:sldMkLst>
        <pc:spChg chg="mod">
          <ac:chgData name="Pham,Lam (HP Marketing) BII-VN-H" userId="7c747009-7830-428b-a14a-4b22492d103a" providerId="ADAL" clId="{20213747-F8A5-43BA-8F55-BCD1FF47754E}" dt="2022-10-25T08:26:17.584" v="7" actId="1076"/>
          <ac:spMkLst>
            <pc:docMk/>
            <pc:sldMk cId="917601772" sldId="495"/>
            <ac:spMk id="2" creationId="{1E8C9441-D487-4CD7-9A39-E482310E176B}"/>
          </ac:spMkLst>
        </pc:spChg>
      </pc:sldChg>
      <pc:sldChg chg="addSp modSp mod">
        <pc:chgData name="Pham,Lam (HP Marketing) BII-VN-H" userId="7c747009-7830-428b-a14a-4b22492d103a" providerId="ADAL" clId="{20213747-F8A5-43BA-8F55-BCD1FF47754E}" dt="2022-10-25T08:30:06.463" v="99" actId="114"/>
        <pc:sldMkLst>
          <pc:docMk/>
          <pc:sldMk cId="2540020555" sldId="1216"/>
        </pc:sldMkLst>
        <pc:spChg chg="mod">
          <ac:chgData name="Pham,Lam (HP Marketing) BII-VN-H" userId="7c747009-7830-428b-a14a-4b22492d103a" providerId="ADAL" clId="{20213747-F8A5-43BA-8F55-BCD1FF47754E}" dt="2022-10-25T08:30:06.463" v="99" actId="114"/>
          <ac:spMkLst>
            <pc:docMk/>
            <pc:sldMk cId="2540020555" sldId="1216"/>
            <ac:spMk id="3" creationId="{DE227FD1-B934-447F-9AE4-18DE34EFDFF6}"/>
          </ac:spMkLst>
        </pc:spChg>
        <pc:spChg chg="add mod">
          <ac:chgData name="Pham,Lam (HP Marketing) BII-VN-H" userId="7c747009-7830-428b-a14a-4b22492d103a" providerId="ADAL" clId="{20213747-F8A5-43BA-8F55-BCD1FF47754E}" dt="2022-10-11T09:41:42.326" v="4" actId="1076"/>
          <ac:spMkLst>
            <pc:docMk/>
            <pc:sldMk cId="2540020555" sldId="1216"/>
            <ac:spMk id="5" creationId="{7AC9F034-5067-4327-B148-1E9F0C5718CE}"/>
          </ac:spMkLst>
        </pc:spChg>
      </pc:sldChg>
      <pc:sldChg chg="del">
        <pc:chgData name="Pham,Lam (HP Marketing) BII-VN-H" userId="7c747009-7830-428b-a14a-4b22492d103a" providerId="ADAL" clId="{20213747-F8A5-43BA-8F55-BCD1FF47754E}" dt="2022-10-11T09:35:32.673" v="1" actId="47"/>
        <pc:sldMkLst>
          <pc:docMk/>
          <pc:sldMk cId="2819674591" sldId="2147470806"/>
        </pc:sldMkLst>
      </pc:sldChg>
      <pc:sldChg chg="del">
        <pc:chgData name="Pham,Lam (HP Marketing) BII-VN-H" userId="7c747009-7830-428b-a14a-4b22492d103a" providerId="ADAL" clId="{20213747-F8A5-43BA-8F55-BCD1FF47754E}" dt="2022-10-11T09:35:33.675" v="2" actId="47"/>
        <pc:sldMkLst>
          <pc:docMk/>
          <pc:sldMk cId="3200589638" sldId="214747080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ĐIỂM ĐAU VAS TẠI CÁC THỜI ĐIỂM KHI NGHỈ</a:t>
            </a:r>
          </a:p>
          <a:p>
            <a:pPr>
              <a:defRPr/>
            </a:pPr>
            <a:r>
              <a:rPr lang="en-US"/>
              <a:t> VỚI P &lt; 0.05</a:t>
            </a:r>
          </a:p>
        </c:rich>
      </c:tx>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6.1420813476670728E-2"/>
          <c:y val="0.24738588215746185"/>
          <c:w val="0.91198049429236394"/>
          <c:h val="0.50371804931183128"/>
        </c:manualLayout>
      </c:layout>
      <c:lineChart>
        <c:grouping val="standard"/>
        <c:varyColors val="0"/>
        <c:ser>
          <c:idx val="0"/>
          <c:order val="0"/>
          <c:tx>
            <c:strRef>
              <c:f>Sheet1!$B$4</c:f>
              <c:strCache>
                <c:ptCount val="1"/>
                <c:pt idx="0">
                  <c:v>NHÓM TB</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Sheet1!$E$3:$J$3</c:f>
              <c:strCache>
                <c:ptCount val="6"/>
                <c:pt idx="0">
                  <c:v>H1</c:v>
                </c:pt>
                <c:pt idx="1">
                  <c:v>H2</c:v>
                </c:pt>
                <c:pt idx="2">
                  <c:v>H4</c:v>
                </c:pt>
                <c:pt idx="3">
                  <c:v>H6</c:v>
                </c:pt>
                <c:pt idx="4">
                  <c:v>H12</c:v>
                </c:pt>
                <c:pt idx="5">
                  <c:v>H24</c:v>
                </c:pt>
              </c:strCache>
            </c:strRef>
          </c:cat>
          <c:val>
            <c:numRef>
              <c:f>Sheet1!$E$4:$J$4</c:f>
              <c:numCache>
                <c:formatCode>General</c:formatCode>
                <c:ptCount val="6"/>
                <c:pt idx="0">
                  <c:v>0</c:v>
                </c:pt>
                <c:pt idx="1">
                  <c:v>0.27</c:v>
                </c:pt>
                <c:pt idx="2">
                  <c:v>0.27</c:v>
                </c:pt>
                <c:pt idx="3">
                  <c:v>0.93</c:v>
                </c:pt>
                <c:pt idx="4">
                  <c:v>1.47</c:v>
                </c:pt>
                <c:pt idx="5">
                  <c:v>3.2</c:v>
                </c:pt>
              </c:numCache>
            </c:numRef>
          </c:val>
          <c:smooth val="0"/>
        </c:ser>
        <c:ser>
          <c:idx val="1"/>
          <c:order val="1"/>
          <c:tx>
            <c:strRef>
              <c:f>Sheet1!$B$5</c:f>
              <c:strCache>
                <c:ptCount val="1"/>
                <c:pt idx="0">
                  <c:v>NHÓM CHỨNG</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Sheet1!$E$3:$J$3</c:f>
              <c:strCache>
                <c:ptCount val="6"/>
                <c:pt idx="0">
                  <c:v>H1</c:v>
                </c:pt>
                <c:pt idx="1">
                  <c:v>H2</c:v>
                </c:pt>
                <c:pt idx="2">
                  <c:v>H4</c:v>
                </c:pt>
                <c:pt idx="3">
                  <c:v>H6</c:v>
                </c:pt>
                <c:pt idx="4">
                  <c:v>H12</c:v>
                </c:pt>
                <c:pt idx="5">
                  <c:v>H24</c:v>
                </c:pt>
              </c:strCache>
            </c:strRef>
          </c:cat>
          <c:val>
            <c:numRef>
              <c:f>Sheet1!$E$5:$J$5</c:f>
              <c:numCache>
                <c:formatCode>General</c:formatCode>
                <c:ptCount val="6"/>
                <c:pt idx="0">
                  <c:v>4.43</c:v>
                </c:pt>
                <c:pt idx="1">
                  <c:v>4.2699999999999996</c:v>
                </c:pt>
                <c:pt idx="2">
                  <c:v>3.4</c:v>
                </c:pt>
                <c:pt idx="3">
                  <c:v>3.1</c:v>
                </c:pt>
                <c:pt idx="4">
                  <c:v>3.5</c:v>
                </c:pt>
                <c:pt idx="5">
                  <c:v>3.5</c:v>
                </c:pt>
              </c:numCache>
            </c:numRef>
          </c:val>
          <c:smooth val="0"/>
        </c:ser>
        <c:dLbls>
          <c:showLegendKey val="0"/>
          <c:showVal val="0"/>
          <c:showCatName val="0"/>
          <c:showSerName val="0"/>
          <c:showPercent val="0"/>
          <c:showBubbleSize val="0"/>
        </c:dLbls>
        <c:marker val="1"/>
        <c:smooth val="0"/>
        <c:axId val="1259132256"/>
        <c:axId val="1259120832"/>
      </c:lineChart>
      <c:catAx>
        <c:axId val="125913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59120832"/>
        <c:crosses val="autoZero"/>
        <c:auto val="1"/>
        <c:lblAlgn val="ctr"/>
        <c:lblOffset val="100"/>
        <c:noMultiLvlLbl val="0"/>
      </c:catAx>
      <c:valAx>
        <c:axId val="1259120832"/>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591322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     ĐIỂM ĐAU VAS TẠI CÁC THỜI ĐIỂM KHI VẬN ĐỘNG VỚI P &lt; 0.05</a:t>
            </a:r>
          </a:p>
        </c:rich>
      </c:tx>
      <c:layout>
        <c:manualLayout>
          <c:xMode val="edge"/>
          <c:yMode val="edge"/>
          <c:x val="8.0138845144356957E-2"/>
          <c:y val="3.7038495188101489E-3"/>
        </c:manualLayout>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strRef>
              <c:f>Sheet1!$B$13</c:f>
              <c:strCache>
                <c:ptCount val="1"/>
                <c:pt idx="0">
                  <c:v>NHÓM TB</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Sheet1!$E$12:$J$12</c:f>
              <c:strCache>
                <c:ptCount val="6"/>
                <c:pt idx="0">
                  <c:v>H1</c:v>
                </c:pt>
                <c:pt idx="1">
                  <c:v>H2</c:v>
                </c:pt>
                <c:pt idx="2">
                  <c:v>H4</c:v>
                </c:pt>
                <c:pt idx="3">
                  <c:v>H6</c:v>
                </c:pt>
                <c:pt idx="4">
                  <c:v>H12</c:v>
                </c:pt>
                <c:pt idx="5">
                  <c:v>H24</c:v>
                </c:pt>
              </c:strCache>
            </c:strRef>
          </c:cat>
          <c:val>
            <c:numRef>
              <c:f>Sheet1!$E$13:$J$13</c:f>
              <c:numCache>
                <c:formatCode>General</c:formatCode>
                <c:ptCount val="6"/>
                <c:pt idx="0">
                  <c:v>0.52</c:v>
                </c:pt>
                <c:pt idx="1">
                  <c:v>0.97</c:v>
                </c:pt>
                <c:pt idx="2">
                  <c:v>1.4</c:v>
                </c:pt>
                <c:pt idx="3">
                  <c:v>2.27</c:v>
                </c:pt>
                <c:pt idx="4">
                  <c:v>2.2999999999999998</c:v>
                </c:pt>
                <c:pt idx="5">
                  <c:v>3.17</c:v>
                </c:pt>
              </c:numCache>
            </c:numRef>
          </c:val>
          <c:smooth val="0"/>
        </c:ser>
        <c:ser>
          <c:idx val="1"/>
          <c:order val="1"/>
          <c:tx>
            <c:strRef>
              <c:f>Sheet1!$B$14</c:f>
              <c:strCache>
                <c:ptCount val="1"/>
                <c:pt idx="0">
                  <c:v>NHÓM CHỨNG</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Sheet1!$E$12:$J$12</c:f>
              <c:strCache>
                <c:ptCount val="6"/>
                <c:pt idx="0">
                  <c:v>H1</c:v>
                </c:pt>
                <c:pt idx="1">
                  <c:v>H2</c:v>
                </c:pt>
                <c:pt idx="2">
                  <c:v>H4</c:v>
                </c:pt>
                <c:pt idx="3">
                  <c:v>H6</c:v>
                </c:pt>
                <c:pt idx="4">
                  <c:v>H12</c:v>
                </c:pt>
                <c:pt idx="5">
                  <c:v>H24</c:v>
                </c:pt>
              </c:strCache>
            </c:strRef>
          </c:cat>
          <c:val>
            <c:numRef>
              <c:f>Sheet1!$E$14:$J$14</c:f>
              <c:numCache>
                <c:formatCode>General</c:formatCode>
                <c:ptCount val="6"/>
                <c:pt idx="0">
                  <c:v>4.33</c:v>
                </c:pt>
                <c:pt idx="1">
                  <c:v>4.07</c:v>
                </c:pt>
                <c:pt idx="2">
                  <c:v>3.8</c:v>
                </c:pt>
                <c:pt idx="3">
                  <c:v>3.7</c:v>
                </c:pt>
                <c:pt idx="4">
                  <c:v>4.4000000000000004</c:v>
                </c:pt>
                <c:pt idx="5">
                  <c:v>4.7</c:v>
                </c:pt>
              </c:numCache>
            </c:numRef>
          </c:val>
          <c:smooth val="0"/>
        </c:ser>
        <c:dLbls>
          <c:showLegendKey val="0"/>
          <c:showVal val="0"/>
          <c:showCatName val="0"/>
          <c:showSerName val="0"/>
          <c:showPercent val="0"/>
          <c:showBubbleSize val="0"/>
        </c:dLbls>
        <c:marker val="1"/>
        <c:smooth val="0"/>
        <c:axId val="1259119744"/>
        <c:axId val="1259121376"/>
      </c:lineChart>
      <c:catAx>
        <c:axId val="1259119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59121376"/>
        <c:crosses val="autoZero"/>
        <c:auto val="1"/>
        <c:lblAlgn val="ctr"/>
        <c:lblOffset val="100"/>
        <c:noMultiLvlLbl val="0"/>
      </c:catAx>
      <c:valAx>
        <c:axId val="12591213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591197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15376" y="9371286"/>
            <a:ext cx="2918830" cy="493316"/>
          </a:xfrm>
          <a:prstGeom prst="rect">
            <a:avLst/>
          </a:prstGeom>
        </p:spPr>
        <p:txBody>
          <a:bodyPr vert="horz" lIns="92569" tIns="46285" rIns="92569" bIns="46285" rtlCol="0" anchor="b"/>
          <a:lstStyle>
            <a:lvl1pPr algn="r">
              <a:defRPr sz="1300"/>
            </a:lvl1pPr>
          </a:lstStyle>
          <a:p>
            <a:fld id="{68616E6B-F674-1A43-B92C-3197AD0D72C5}" type="slidenum">
              <a:rPr lang="en-US" smtClean="0"/>
              <a:t>‹#›</a:t>
            </a:fld>
            <a:endParaRPr lang="en-US" dirty="0"/>
          </a:p>
        </p:txBody>
      </p:sp>
      <p:sp>
        <p:nvSpPr>
          <p:cNvPr id="2" name="Header Placeholder 1"/>
          <p:cNvSpPr>
            <a:spLocks noGrp="1"/>
          </p:cNvSpPr>
          <p:nvPr>
            <p:ph type="hdr" sz="quarter"/>
          </p:nvPr>
        </p:nvSpPr>
        <p:spPr>
          <a:xfrm>
            <a:off x="0" y="0"/>
            <a:ext cx="2919565" cy="493868"/>
          </a:xfrm>
          <a:prstGeom prst="rect">
            <a:avLst/>
          </a:prstGeom>
        </p:spPr>
        <p:txBody>
          <a:bodyPr vert="horz" lIns="90763" tIns="45382" rIns="90763" bIns="45382" rtlCol="0"/>
          <a:lstStyle>
            <a:lvl1pPr algn="l">
              <a:defRPr sz="1200"/>
            </a:lvl1pPr>
          </a:lstStyle>
          <a:p>
            <a:endParaRPr lang="en-US"/>
          </a:p>
        </p:txBody>
      </p:sp>
      <p:sp>
        <p:nvSpPr>
          <p:cNvPr id="6" name="Title 5"/>
          <p:cNvSpPr txBox="1">
            <a:spLocks/>
          </p:cNvSpPr>
          <p:nvPr/>
        </p:nvSpPr>
        <p:spPr>
          <a:xfrm>
            <a:off x="-589500" y="98601"/>
            <a:ext cx="7914763" cy="158137"/>
          </a:xfrm>
          <a:prstGeom prst="rect">
            <a:avLst/>
          </a:prstGeom>
          <a:noFill/>
        </p:spPr>
        <p:txBody>
          <a:bodyPr vert="horz" wrap="square" lIns="0" tIns="0" rIns="0" bIns="0" rtlCol="0" anchor="b">
            <a:spAutoFit/>
          </a:bodyPr>
          <a:lstStyle>
            <a:lvl1pPr algn="ctr" defTabSz="914400" rtl="0" eaLnBrk="1" latinLnBrk="0" hangingPunct="1">
              <a:lnSpc>
                <a:spcPct val="100000"/>
              </a:lnSpc>
              <a:spcBef>
                <a:spcPct val="0"/>
              </a:spcBef>
              <a:buNone/>
              <a:defRPr sz="4000" kern="1200">
                <a:solidFill>
                  <a:schemeClr val="accent2"/>
                </a:solidFill>
                <a:latin typeface="+mj-lt"/>
                <a:ea typeface="+mj-ea"/>
                <a:cs typeface="+mj-cs"/>
              </a:defRPr>
            </a:lvl1pPr>
          </a:lstStyle>
          <a:p>
            <a:r>
              <a:rPr lang="en-US" sz="1000">
                <a:solidFill>
                  <a:srgbClr val="FF0000"/>
                </a:solidFill>
              </a:rPr>
              <a:t>This content is for the attention of healthcare professionals only</a:t>
            </a:r>
            <a:endParaRPr lang="en-MY" sz="1000" dirty="0">
              <a:solidFill>
                <a:srgbClr val="FF0000"/>
              </a:solidFill>
            </a:endParaRPr>
          </a:p>
        </p:txBody>
      </p:sp>
    </p:spTree>
    <p:extLst>
      <p:ext uri="{BB962C8B-B14F-4D97-AF65-F5344CB8AC3E}">
        <p14:creationId xmlns:p14="http://schemas.microsoft.com/office/powerpoint/2010/main" val="228628087"/>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57188" y="436563"/>
            <a:ext cx="6021387" cy="3387725"/>
          </a:xfrm>
          <a:prstGeom prst="rect">
            <a:avLst/>
          </a:prstGeom>
          <a:noFill/>
          <a:ln w="12700">
            <a:solidFill>
              <a:prstClr val="black"/>
            </a:solidFill>
          </a:ln>
        </p:spPr>
        <p:txBody>
          <a:bodyPr vert="horz" lIns="92569" tIns="46285" rIns="92569" bIns="46285" rtlCol="0" anchor="ctr"/>
          <a:lstStyle/>
          <a:p>
            <a:endParaRPr lang="en-US" dirty="0"/>
          </a:p>
        </p:txBody>
      </p:sp>
      <p:sp>
        <p:nvSpPr>
          <p:cNvPr id="5" name="Notes Placeholder 4"/>
          <p:cNvSpPr>
            <a:spLocks noGrp="1"/>
          </p:cNvSpPr>
          <p:nvPr>
            <p:ph type="body" sz="quarter" idx="3"/>
          </p:nvPr>
        </p:nvSpPr>
        <p:spPr>
          <a:xfrm>
            <a:off x="358969" y="4055358"/>
            <a:ext cx="6021287" cy="5045696"/>
          </a:xfrm>
          <a:prstGeom prst="rect">
            <a:avLst/>
          </a:prstGeom>
        </p:spPr>
        <p:txBody>
          <a:bodyPr vert="horz" lIns="92569" tIns="46285" rIns="92569" bIns="46285" rtlCol="0"/>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Footer Placeholder 5"/>
          <p:cNvSpPr>
            <a:spLocks noGrp="1"/>
          </p:cNvSpPr>
          <p:nvPr>
            <p:ph type="ftr" sz="quarter" idx="4"/>
          </p:nvPr>
        </p:nvSpPr>
        <p:spPr>
          <a:xfrm>
            <a:off x="1" y="9371286"/>
            <a:ext cx="2918830" cy="493316"/>
          </a:xfrm>
          <a:prstGeom prst="rect">
            <a:avLst/>
          </a:prstGeom>
        </p:spPr>
        <p:txBody>
          <a:bodyPr vert="horz" lIns="92569" tIns="46285" rIns="92569" bIns="46285" rtlCol="0" anchor="b"/>
          <a:lstStyle>
            <a:lvl1pPr algn="l">
              <a:defRPr sz="1100">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15376" y="9371286"/>
            <a:ext cx="2918830" cy="493316"/>
          </a:xfrm>
          <a:prstGeom prst="rect">
            <a:avLst/>
          </a:prstGeom>
        </p:spPr>
        <p:txBody>
          <a:bodyPr vert="horz" lIns="92569" tIns="46285" rIns="92569" bIns="46285" rtlCol="0" anchor="b"/>
          <a:lstStyle>
            <a:lvl1pPr algn="r">
              <a:defRPr sz="1100">
                <a:latin typeface="Arial" panose="020B0604020202020204" pitchFamily="34" charset="0"/>
                <a:cs typeface="Arial" panose="020B0604020202020204" pitchFamily="34" charset="0"/>
              </a:defRPr>
            </a:lvl1pPr>
          </a:lstStyle>
          <a:p>
            <a:fld id="{CD75ED0A-E718-BA45-A87A-A6ACBA5847C0}" type="slidenum">
              <a:rPr lang="en-US" smtClean="0"/>
              <a:pPr/>
              <a:t>‹#›</a:t>
            </a:fld>
            <a:endParaRPr lang="en-US" dirty="0"/>
          </a:p>
        </p:txBody>
      </p:sp>
    </p:spTree>
    <p:extLst>
      <p:ext uri="{BB962C8B-B14F-4D97-AF65-F5344CB8AC3E}">
        <p14:creationId xmlns:p14="http://schemas.microsoft.com/office/powerpoint/2010/main" val="3512335933"/>
      </p:ext>
    </p:extLst>
  </p:cSld>
  <p:clrMap bg1="lt1" tx1="dk1" bg2="lt2" tx2="dk2" accent1="accent1" accent2="accent2" accent3="accent3" accent4="accent4" accent5="accent5" accent6="accent6" hlink="hlink" folHlink="folHlink"/>
  <p:hf ftr="0"/>
  <p:notesStyle>
    <a:lvl1pPr marL="180251" indent="-180251" algn="l" defTabSz="455270" rtl="0" eaLnBrk="1" latinLnBrk="0" hangingPunct="1">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1pPr>
    <a:lvl2pPr marL="350976" indent="-170806" algn="l" defTabSz="455270" rtl="0" eaLnBrk="1" latinLnBrk="0" hangingPunct="1">
      <a:buFont typeface="Symbol" panose="05050102010706020507" pitchFamily="18" charset="2"/>
      <a:buChar char="-"/>
      <a:defRPr sz="1100" kern="1200">
        <a:solidFill>
          <a:schemeClr val="tx1"/>
        </a:solidFill>
        <a:latin typeface="Arial" panose="020B0604020202020204" pitchFamily="34" charset="0"/>
        <a:ea typeface="+mn-ea"/>
        <a:cs typeface="Arial" panose="020B0604020202020204" pitchFamily="34" charset="0"/>
      </a:defRPr>
    </a:lvl2pPr>
    <a:lvl3pPr marL="540752" indent="-180251" algn="l" defTabSz="455270" rtl="0" eaLnBrk="1" latinLnBrk="0" hangingPunct="1">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3pPr>
    <a:lvl4pPr marL="711477" indent="-170806" algn="l" defTabSz="455270" rtl="0" eaLnBrk="1" latinLnBrk="0" hangingPunct="1">
      <a:buFont typeface="Symbol" panose="05050102010706020507" pitchFamily="18" charset="2"/>
      <a:buChar char="-"/>
      <a:defRPr sz="1100" kern="1200">
        <a:solidFill>
          <a:schemeClr val="tx1"/>
        </a:solidFill>
        <a:latin typeface="Arial" panose="020B0604020202020204" pitchFamily="34" charset="0"/>
        <a:ea typeface="+mn-ea"/>
        <a:cs typeface="Arial" panose="020B0604020202020204" pitchFamily="34" charset="0"/>
      </a:defRPr>
    </a:lvl4pPr>
    <a:lvl5pPr marL="891801" indent="-180251" algn="l" defTabSz="455270" rtl="0" eaLnBrk="1" latinLnBrk="0" hangingPunct="1">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276823" algn="l" defTabSz="455270" rtl="0" eaLnBrk="1" latinLnBrk="0" hangingPunct="1">
      <a:defRPr sz="1200" kern="1200">
        <a:solidFill>
          <a:schemeClr val="tx1"/>
        </a:solidFill>
        <a:latin typeface="+mn-lt"/>
        <a:ea typeface="+mn-ea"/>
        <a:cs typeface="+mn-cs"/>
      </a:defRPr>
    </a:lvl6pPr>
    <a:lvl7pPr marL="2732135" algn="l" defTabSz="455270" rtl="0" eaLnBrk="1" latinLnBrk="0" hangingPunct="1">
      <a:defRPr sz="1200" kern="1200">
        <a:solidFill>
          <a:schemeClr val="tx1"/>
        </a:solidFill>
        <a:latin typeface="+mn-lt"/>
        <a:ea typeface="+mn-ea"/>
        <a:cs typeface="+mn-cs"/>
      </a:defRPr>
    </a:lvl7pPr>
    <a:lvl8pPr marL="3187566" algn="l" defTabSz="455270" rtl="0" eaLnBrk="1" latinLnBrk="0" hangingPunct="1">
      <a:defRPr sz="1200" kern="1200">
        <a:solidFill>
          <a:schemeClr val="tx1"/>
        </a:solidFill>
        <a:latin typeface="+mn-lt"/>
        <a:ea typeface="+mn-ea"/>
        <a:cs typeface="+mn-cs"/>
      </a:defRPr>
    </a:lvl8pPr>
    <a:lvl9pPr marL="3642935" algn="l" defTabSz="455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*Risk reduction interventions to be applied as individually appropriate</a:t>
            </a:r>
          </a:p>
          <a:p>
            <a:pPr marL="170181" indent="-170181"/>
            <a:r>
              <a:rPr lang="en-GB" dirty="0"/>
              <a:t>Blood pressure should be measured at every routine clinical visit. When possible, patients found to have elevated blood pressure (≥140/90 mmHg) should have blood pressure confirmed using multiple readings, including measurements on a separate day, to diagnose hypertension. Patients with blood pressure ≥180/110 mmHg and cardiovascular disease could be diagnosed with hypertension at a single visit</a:t>
            </a:r>
          </a:p>
          <a:p>
            <a:pPr marL="170181" indent="-170181"/>
            <a:r>
              <a:rPr lang="en-GB" dirty="0"/>
              <a:t>All hypertensive patients with diabetes should monitor their blood pressure at home</a:t>
            </a:r>
          </a:p>
          <a:p>
            <a:endParaRPr lang="en-GB" dirty="0"/>
          </a:p>
          <a:p>
            <a:r>
              <a:rPr lang="en-GB" b="1" dirty="0"/>
              <a:t>Reference</a:t>
            </a:r>
          </a:p>
          <a:p>
            <a:pPr marL="0" indent="0" defTabSz="907633">
              <a:buNone/>
              <a:defRPr/>
            </a:pPr>
            <a:r>
              <a:rPr lang="en-GB" dirty="0"/>
              <a:t>American Diabetes Association. </a:t>
            </a:r>
            <a:r>
              <a:rPr lang="en-GB" i="1" dirty="0"/>
              <a:t>Diabetes Care</a:t>
            </a:r>
            <a:r>
              <a:rPr lang="en-GB" dirty="0"/>
              <a:t> 2022;45(Supplement_1):S1</a:t>
            </a:r>
          </a:p>
        </p:txBody>
      </p:sp>
      <p:sp>
        <p:nvSpPr>
          <p:cNvPr id="4" name="Slide Number Placeholder 3"/>
          <p:cNvSpPr>
            <a:spLocks noGrp="1"/>
          </p:cNvSpPr>
          <p:nvPr>
            <p:ph type="sldNum" sz="quarter" idx="5"/>
          </p:nvPr>
        </p:nvSpPr>
        <p:spPr/>
        <p:txBody>
          <a:bodyPr/>
          <a:lstStyle/>
          <a:p>
            <a:fld id="{937709BE-6968-4706-AE94-E4D6D6894FE6}" type="slidenum">
              <a:rPr lang="en-GB" smtClean="0"/>
              <a:t>7</a:t>
            </a:fld>
            <a:endParaRPr lang="en-GB"/>
          </a:p>
        </p:txBody>
      </p:sp>
    </p:spTree>
    <p:extLst>
      <p:ext uri="{BB962C8B-B14F-4D97-AF65-F5344CB8AC3E}">
        <p14:creationId xmlns:p14="http://schemas.microsoft.com/office/powerpoint/2010/main" val="109757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75ED0A-E718-BA45-A87A-A6ACBA5847C0}" type="slidenum">
              <a:rPr lang="en-US" smtClean="0"/>
              <a:pPr/>
              <a:t>8</a:t>
            </a:fld>
            <a:endParaRPr lang="en-US" dirty="0"/>
          </a:p>
        </p:txBody>
      </p:sp>
    </p:spTree>
    <p:extLst>
      <p:ext uri="{BB962C8B-B14F-4D97-AF65-F5344CB8AC3E}">
        <p14:creationId xmlns:p14="http://schemas.microsoft.com/office/powerpoint/2010/main" val="1388326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75ED0A-E718-BA45-A87A-A6ACBA5847C0}" type="slidenum">
              <a:rPr lang="en-US" smtClean="0"/>
              <a:pPr/>
              <a:t>9</a:t>
            </a:fld>
            <a:endParaRPr lang="en-US" dirty="0"/>
          </a:p>
        </p:txBody>
      </p:sp>
    </p:spTree>
    <p:extLst>
      <p:ext uri="{BB962C8B-B14F-4D97-AF65-F5344CB8AC3E}">
        <p14:creationId xmlns:p14="http://schemas.microsoft.com/office/powerpoint/2010/main" val="4007808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20AAB6B3-A95A-46A6-B495-FEA7A8F2D55F}" type="slidenum">
              <a:rPr lang="en-GB" smtClean="0"/>
              <a:t>17</a:t>
            </a:fld>
            <a:endParaRPr lang="en-GB"/>
          </a:p>
        </p:txBody>
      </p:sp>
    </p:spTree>
    <p:extLst>
      <p:ext uri="{BB962C8B-B14F-4D97-AF65-F5344CB8AC3E}">
        <p14:creationId xmlns:p14="http://schemas.microsoft.com/office/powerpoint/2010/main" val="12955398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0" name="Picture 19">
            <a:extLst>
              <a:ext uri="{FF2B5EF4-FFF2-40B4-BE49-F238E27FC236}">
                <a16:creationId xmlns="" xmlns:a16="http://schemas.microsoft.com/office/drawing/2014/main" id="{E2C86E16-7855-8C44-8ACB-1F989C4D641A}"/>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rmAutofit/>
          </a:bodyPr>
          <a:lstStyle>
            <a:lvl1pPr algn="l">
              <a:defRPr sz="4050">
                <a:solidFill>
                  <a:schemeClr val="accent1"/>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8"/>
            <a:ext cx="6858000" cy="1241822"/>
          </a:xfrm>
        </p:spPr>
        <p:txBody>
          <a:bodyPr>
            <a:normAutofit/>
          </a:bodyPr>
          <a:lstStyle>
            <a:lvl1pPr marL="0" indent="0" algn="l">
              <a:buNone/>
              <a:defRPr sz="24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Rectangle 3"/>
          <p:cNvSpPr/>
          <p:nvPr userDrawn="1"/>
        </p:nvSpPr>
        <p:spPr>
          <a:xfrm>
            <a:off x="216036" y="256374"/>
            <a:ext cx="2027236" cy="86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473979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to be avoided)">
    <p:spTree>
      <p:nvGrpSpPr>
        <p:cNvPr id="1" name=""/>
        <p:cNvGrpSpPr/>
        <p:nvPr/>
      </p:nvGrpSpPr>
      <p:grpSpPr>
        <a:xfrm>
          <a:off x="0" y="0"/>
          <a:ext cx="0" cy="0"/>
          <a:chOff x="0" y="0"/>
          <a:chExt cx="0" cy="0"/>
        </a:xfrm>
      </p:grpSpPr>
      <p:sp>
        <p:nvSpPr>
          <p:cNvPr id="3"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224200" y="4782869"/>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Tree>
    <p:extLst>
      <p:ext uri="{BB962C8B-B14F-4D97-AF65-F5344CB8AC3E}">
        <p14:creationId xmlns:p14="http://schemas.microsoft.com/office/powerpoint/2010/main" val="1734496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p>
        </p:txBody>
      </p:sp>
      <p:sp>
        <p:nvSpPr>
          <p:cNvPr id="6" name="Slide Number Placeholder 5"/>
          <p:cNvSpPr>
            <a:spLocks noGrp="1"/>
          </p:cNvSpPr>
          <p:nvPr>
            <p:ph type="sldNum" sz="quarter" idx="14"/>
          </p:nvPr>
        </p:nvSpPr>
        <p:spPr/>
        <p:txBody>
          <a:bodyPr/>
          <a:lstStyle/>
          <a:p>
            <a:fld id="{4AD7133C-5F9C-4F7F-9637-3E296898A784}" type="slidenum">
              <a:rPr lang="en-US" smtClean="0"/>
              <a:pPr/>
              <a:t>‹#›</a:t>
            </a:fld>
            <a:endParaRPr lang="en-US" dirty="0"/>
          </a:p>
        </p:txBody>
      </p:sp>
      <p:sp>
        <p:nvSpPr>
          <p:cNvPr id="5" name="Footer Placeholder 4"/>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3666625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mp;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p>
        </p:txBody>
      </p:sp>
      <p:sp>
        <p:nvSpPr>
          <p:cNvPr id="3" name="Footer Placeholder 2"/>
          <p:cNvSpPr>
            <a:spLocks noGrp="1"/>
          </p:cNvSpPr>
          <p:nvPr>
            <p:ph type="ftr" sz="quarter" idx="13"/>
          </p:nvPr>
        </p:nvSpPr>
        <p:spPr/>
        <p:txBody>
          <a:bodyPr/>
          <a:lstStyle/>
          <a:p>
            <a:endParaRPr lang="en-US" dirty="0"/>
          </a:p>
        </p:txBody>
      </p:sp>
      <p:sp>
        <p:nvSpPr>
          <p:cNvPr id="4" name="Slide Number Placeholder 3"/>
          <p:cNvSpPr>
            <a:spLocks noGrp="1"/>
          </p:cNvSpPr>
          <p:nvPr>
            <p:ph type="sldNum" sz="quarter" idx="14"/>
          </p:nvPr>
        </p:nvSpPr>
        <p:spPr/>
        <p:txBody>
          <a:bodyPr/>
          <a:lstStyle/>
          <a:p>
            <a:fld id="{4AD7133C-5F9C-4F7F-9637-3E296898A784}" type="slidenum">
              <a:rPr lang="en-US" smtClean="0"/>
              <a:pPr/>
              <a:t>‹#›</a:t>
            </a:fld>
            <a:endParaRPr lang="en-US" dirty="0"/>
          </a:p>
        </p:txBody>
      </p:sp>
      <p:sp>
        <p:nvSpPr>
          <p:cNvPr id="8" name="Text Placeholder 3"/>
          <p:cNvSpPr>
            <a:spLocks noGrp="1"/>
          </p:cNvSpPr>
          <p:nvPr>
            <p:ph type="body" sz="quarter" idx="17" hasCustomPrompt="1"/>
          </p:nvPr>
        </p:nvSpPr>
        <p:spPr>
          <a:xfrm>
            <a:off x="252000" y="939325"/>
            <a:ext cx="8640000" cy="396000"/>
          </a:xfrm>
        </p:spPr>
        <p:txBody>
          <a:bodyPr/>
          <a:lstStyle>
            <a:lvl1pPr marL="0" indent="0">
              <a:buNone/>
              <a:defRPr b="1" baseline="0">
                <a:solidFill>
                  <a:schemeClr val="accent1"/>
                </a:solidFill>
              </a:defRPr>
            </a:lvl1pPr>
          </a:lstStyle>
          <a:p>
            <a:pPr lvl="0"/>
            <a:r>
              <a:rPr lang="en-US"/>
              <a:t>Subtitle</a:t>
            </a:r>
            <a:endParaRPr lang="en-US" dirty="0"/>
          </a:p>
        </p:txBody>
      </p:sp>
    </p:spTree>
    <p:extLst>
      <p:ext uri="{BB962C8B-B14F-4D97-AF65-F5344CB8AC3E}">
        <p14:creationId xmlns:p14="http://schemas.microsoft.com/office/powerpoint/2010/main" val="366391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667044" y="4675781"/>
            <a:ext cx="442392" cy="273906"/>
          </a:xfrm>
          <a:prstGeom prst="rect">
            <a:avLst/>
          </a:prstGeom>
        </p:spPr>
        <p:txBody>
          <a:bodyPr/>
          <a:lstStyle/>
          <a:p>
            <a:fld id="{2066355A-084C-D24E-9AD2-7E4FC41EA627}" type="slidenum">
              <a:rPr lang="en-US" smtClean="0">
                <a:solidFill>
                  <a:srgbClr val="4B3232"/>
                </a:solidFill>
              </a:rPr>
              <a:pPr/>
              <a:t>‹#›</a:t>
            </a:fld>
            <a:endParaRPr lang="en-US" dirty="0">
              <a:solidFill>
                <a:srgbClr val="4B3232"/>
              </a:solidFill>
            </a:endParaRPr>
          </a:p>
        </p:txBody>
      </p:sp>
      <p:sp>
        <p:nvSpPr>
          <p:cNvPr id="2" name="Title 1"/>
          <p:cNvSpPr>
            <a:spLocks noGrp="1"/>
          </p:cNvSpPr>
          <p:nvPr>
            <p:ph type="title"/>
          </p:nvPr>
        </p:nvSpPr>
        <p:spPr/>
        <p:txBody>
          <a:bodyPr/>
          <a:lstStyle/>
          <a:p>
            <a:r>
              <a:rPr lang="en-US" dirty="0"/>
              <a:t>Click to edit Master title style</a:t>
            </a:r>
          </a:p>
        </p:txBody>
      </p:sp>
      <p:sp>
        <p:nvSpPr>
          <p:cNvPr id="3" name="Footer Placeholder 2"/>
          <p:cNvSpPr>
            <a:spLocks noGrp="1"/>
          </p:cNvSpPr>
          <p:nvPr>
            <p:ph type="ftr" sz="quarter" idx="14"/>
          </p:nvPr>
        </p:nvSpPr>
        <p:spPr/>
        <p:txBody>
          <a:bodyPr/>
          <a:lstStyle/>
          <a:p>
            <a:endParaRPr lang="en-US" dirty="0">
              <a:solidFill>
                <a:srgbClr val="4B3232"/>
              </a:solidFill>
            </a:endParaRPr>
          </a:p>
        </p:txBody>
      </p:sp>
    </p:spTree>
    <p:extLst>
      <p:ext uri="{BB962C8B-B14F-4D97-AF65-F5344CB8AC3E}">
        <p14:creationId xmlns:p14="http://schemas.microsoft.com/office/powerpoint/2010/main" val="288158412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667044" y="4675781"/>
            <a:ext cx="442392" cy="273906"/>
          </a:xfrm>
          <a:prstGeom prst="rect">
            <a:avLst/>
          </a:prstGeom>
        </p:spPr>
        <p:txBody>
          <a:bodyPr/>
          <a:lstStyle/>
          <a:p>
            <a:fld id="{2066355A-084C-D24E-9AD2-7E4FC41EA627}" type="slidenum">
              <a:rPr lang="en-US" smtClean="0">
                <a:solidFill>
                  <a:srgbClr val="4B3232"/>
                </a:solidFill>
              </a:rPr>
              <a:pPr/>
              <a:t>‹#›</a:t>
            </a:fld>
            <a:endParaRPr lang="en-US" dirty="0">
              <a:solidFill>
                <a:srgbClr val="4B3232"/>
              </a:solidFill>
            </a:endParaRPr>
          </a:p>
        </p:txBody>
      </p:sp>
      <p:sp>
        <p:nvSpPr>
          <p:cNvPr id="2" name="Title 1"/>
          <p:cNvSpPr>
            <a:spLocks noGrp="1"/>
          </p:cNvSpPr>
          <p:nvPr>
            <p:ph type="title"/>
          </p:nvPr>
        </p:nvSpPr>
        <p:spPr/>
        <p:txBody>
          <a:bodyPr/>
          <a:lstStyle/>
          <a:p>
            <a:r>
              <a:rPr lang="en-US" dirty="0"/>
              <a:t>Click to edit Master title style</a:t>
            </a:r>
          </a:p>
        </p:txBody>
      </p:sp>
      <p:sp>
        <p:nvSpPr>
          <p:cNvPr id="3" name="Footer Placeholder 2"/>
          <p:cNvSpPr>
            <a:spLocks noGrp="1"/>
          </p:cNvSpPr>
          <p:nvPr>
            <p:ph type="ftr" sz="quarter" idx="14"/>
          </p:nvPr>
        </p:nvSpPr>
        <p:spPr/>
        <p:txBody>
          <a:bodyPr/>
          <a:lstStyle/>
          <a:p>
            <a:endParaRPr lang="en-US" dirty="0">
              <a:solidFill>
                <a:srgbClr val="4B3232"/>
              </a:solidFill>
            </a:endParaRPr>
          </a:p>
        </p:txBody>
      </p:sp>
    </p:spTree>
    <p:extLst>
      <p:ext uri="{BB962C8B-B14F-4D97-AF65-F5344CB8AC3E}">
        <p14:creationId xmlns:p14="http://schemas.microsoft.com/office/powerpoint/2010/main" val="136238508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Subtitle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p>
        </p:txBody>
      </p:sp>
      <p:sp>
        <p:nvSpPr>
          <p:cNvPr id="6" name="Slide Number Placeholder 5"/>
          <p:cNvSpPr>
            <a:spLocks noGrp="1"/>
          </p:cNvSpPr>
          <p:nvPr>
            <p:ph type="sldNum" sz="quarter" idx="14"/>
          </p:nvPr>
        </p:nvSpPr>
        <p:spPr>
          <a:xfrm>
            <a:off x="419346" y="4771718"/>
            <a:ext cx="2057400" cy="273844"/>
          </a:xfrm>
          <a:prstGeom prst="rect">
            <a:avLst/>
          </a:prstGeom>
        </p:spPr>
        <p:txBody>
          <a:bodyPr/>
          <a:lstStyle/>
          <a:p>
            <a:fld id="{4AD7133C-5F9C-4F7F-9637-3E296898A784}" type="slidenum">
              <a:rPr lang="en-GB" smtClean="0"/>
              <a:pPr/>
              <a:t>‹#›</a:t>
            </a:fld>
            <a:endParaRPr lang="en-GB" dirty="0"/>
          </a:p>
        </p:txBody>
      </p:sp>
      <p:sp>
        <p:nvSpPr>
          <p:cNvPr id="5" name="Footer Placeholder 4"/>
          <p:cNvSpPr>
            <a:spLocks noGrp="1"/>
          </p:cNvSpPr>
          <p:nvPr>
            <p:ph type="ftr" sz="quarter" idx="15"/>
          </p:nvPr>
        </p:nvSpPr>
        <p:spPr/>
        <p:txBody>
          <a:bodyPr/>
          <a:lstStyle/>
          <a:p>
            <a:endParaRPr lang="en-GB" dirty="0"/>
          </a:p>
        </p:txBody>
      </p:sp>
      <p:sp>
        <p:nvSpPr>
          <p:cNvPr id="7" name="Content Placeholder 6"/>
          <p:cNvSpPr>
            <a:spLocks noGrp="1"/>
          </p:cNvSpPr>
          <p:nvPr>
            <p:ph sz="quarter" idx="16" hasCustomPrompt="1"/>
          </p:nvPr>
        </p:nvSpPr>
        <p:spPr>
          <a:xfrm>
            <a:off x="252000" y="1380415"/>
            <a:ext cx="8640000" cy="288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First level bullet</a:t>
            </a:r>
          </a:p>
          <a:p>
            <a:pPr lvl="1"/>
            <a:r>
              <a:rPr lang="en-US" dirty="0"/>
              <a:t>Second level bullet</a:t>
            </a:r>
          </a:p>
          <a:p>
            <a:pPr lvl="2"/>
            <a:r>
              <a:rPr lang="en-US" dirty="0"/>
              <a:t>Third level bullet</a:t>
            </a:r>
          </a:p>
          <a:p>
            <a:pPr lvl="3"/>
            <a:r>
              <a:rPr lang="en-US" dirty="0"/>
              <a:t>Fourth level bullet</a:t>
            </a:r>
          </a:p>
          <a:p>
            <a:pPr lvl="4"/>
            <a:r>
              <a:rPr lang="en-US" dirty="0"/>
              <a:t>Fifth level bullet</a:t>
            </a:r>
          </a:p>
        </p:txBody>
      </p:sp>
      <p:sp>
        <p:nvSpPr>
          <p:cNvPr id="4" name="Text Placeholder 3"/>
          <p:cNvSpPr>
            <a:spLocks noGrp="1"/>
          </p:cNvSpPr>
          <p:nvPr>
            <p:ph type="body" sz="quarter" idx="17" hasCustomPrompt="1"/>
          </p:nvPr>
        </p:nvSpPr>
        <p:spPr>
          <a:xfrm>
            <a:off x="252000" y="939325"/>
            <a:ext cx="8640000" cy="396000"/>
          </a:xfrm>
        </p:spPr>
        <p:txBody>
          <a:bodyPr/>
          <a:lstStyle>
            <a:lvl1pPr marL="0" indent="0">
              <a:buNone/>
              <a:defRPr b="1" baseline="0">
                <a:solidFill>
                  <a:schemeClr val="accent1"/>
                </a:solidFill>
              </a:defRPr>
            </a:lvl1pPr>
          </a:lstStyle>
          <a:p>
            <a:pPr lvl="0"/>
            <a:r>
              <a:rPr lang="en-GB" dirty="0"/>
              <a:t>Subtitle</a:t>
            </a:r>
          </a:p>
        </p:txBody>
      </p:sp>
    </p:spTree>
    <p:extLst>
      <p:ext uri="{BB962C8B-B14F-4D97-AF65-F5344CB8AC3E}">
        <p14:creationId xmlns:p14="http://schemas.microsoft.com/office/powerpoint/2010/main" val="764202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Autofit/>
          </a:bodyPr>
          <a:lstStyle>
            <a:lvl1pPr algn="l">
              <a:defRPr sz="4050">
                <a:solidFill>
                  <a:schemeClr val="accent1"/>
                </a:solidFill>
              </a:defRPr>
            </a:lvl1pPr>
          </a:lstStyle>
          <a:p>
            <a:r>
              <a:rPr lang="en-US"/>
              <a:t>Click to edit Master title style</a:t>
            </a:r>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9"/>
            <a:ext cx="6858000" cy="901433"/>
          </a:xfrm>
          <a:prstGeom prst="rect">
            <a:avLst/>
          </a:prstGeom>
        </p:spPr>
        <p:txBody>
          <a:bodyPr>
            <a:noAutofit/>
          </a:bodyPr>
          <a:lstStyle>
            <a:lvl1pPr marL="0" indent="0" algn="l">
              <a:buNone/>
              <a:defRPr sz="24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3">
            <a:extLst>
              <a:ext uri="{FF2B5EF4-FFF2-40B4-BE49-F238E27FC236}">
                <a16:creationId xmlns="" xmlns:a16="http://schemas.microsoft.com/office/drawing/2014/main" id="{6FE9EACC-ACF7-4FC7-93F2-9ED087C636BF}"/>
              </a:ext>
            </a:extLst>
          </p:cNvPr>
          <p:cNvSpPr/>
          <p:nvPr userDrawn="1"/>
        </p:nvSpPr>
        <p:spPr>
          <a:xfrm>
            <a:off x="992778" y="737558"/>
            <a:ext cx="1006394" cy="393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 Placeholder 5">
            <a:extLst>
              <a:ext uri="{FF2B5EF4-FFF2-40B4-BE49-F238E27FC236}">
                <a16:creationId xmlns="" xmlns:a16="http://schemas.microsoft.com/office/drawing/2014/main" id="{DCB8784D-C391-4117-9826-A994EA0F2F54}"/>
              </a:ext>
            </a:extLst>
          </p:cNvPr>
          <p:cNvSpPr>
            <a:spLocks noGrp="1"/>
          </p:cNvSpPr>
          <p:nvPr>
            <p:ph type="body" sz="quarter" idx="10"/>
          </p:nvPr>
        </p:nvSpPr>
        <p:spPr>
          <a:xfrm>
            <a:off x="978409" y="3606440"/>
            <a:ext cx="6872573" cy="766763"/>
          </a:xfrm>
          <a:prstGeom prst="rect">
            <a:avLst/>
          </a:prstGeom>
        </p:spPr>
        <p:txBody>
          <a:bodyPr>
            <a:noAutofit/>
          </a:bodyPr>
          <a:lstStyle>
            <a:lvl1pPr marL="0" indent="0">
              <a:buNone/>
              <a:defRPr sz="1800"/>
            </a:lvl1pPr>
          </a:lstStyle>
          <a:p>
            <a:pPr lvl="0"/>
            <a:r>
              <a:rPr lang="en-US"/>
              <a:t>Edit Master text styles</a:t>
            </a:r>
          </a:p>
        </p:txBody>
      </p:sp>
      <p:pic>
        <p:nvPicPr>
          <p:cNvPr id="12" name="Picture 11">
            <a:extLst>
              <a:ext uri="{FF2B5EF4-FFF2-40B4-BE49-F238E27FC236}">
                <a16:creationId xmlns="" xmlns:a16="http://schemas.microsoft.com/office/drawing/2014/main" id="{75FD4890-D132-4469-B1F7-903DED567B6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250" t="28500"/>
          <a:stretch/>
        </p:blipFill>
        <p:spPr>
          <a:xfrm>
            <a:off x="6443091" y="2017537"/>
            <a:ext cx="2700909" cy="3125963"/>
          </a:xfrm>
          <a:prstGeom prst="rect">
            <a:avLst/>
          </a:prstGeom>
        </p:spPr>
      </p:pic>
      <p:sp>
        <p:nvSpPr>
          <p:cNvPr id="13" name="Rectangle 12">
            <a:extLst>
              <a:ext uri="{FF2B5EF4-FFF2-40B4-BE49-F238E27FC236}">
                <a16:creationId xmlns="" xmlns:a16="http://schemas.microsoft.com/office/drawing/2014/main" id="{7404896E-53A5-4129-AF51-14D597C6505F}"/>
              </a:ext>
            </a:extLst>
          </p:cNvPr>
          <p:cNvSpPr/>
          <p:nvPr userDrawn="1"/>
        </p:nvSpPr>
        <p:spPr>
          <a:xfrm>
            <a:off x="0" y="4617720"/>
            <a:ext cx="9144000" cy="52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25" b="1" dirty="0">
                <a:solidFill>
                  <a:schemeClr val="bg1"/>
                </a:solidFill>
              </a:rPr>
              <a:t>OR DISTRIBUTE EXTERNALLY.</a:t>
            </a:r>
          </a:p>
        </p:txBody>
      </p:sp>
      <p:pic>
        <p:nvPicPr>
          <p:cNvPr id="15" name="Picture 14">
            <a:extLst>
              <a:ext uri="{FF2B5EF4-FFF2-40B4-BE49-F238E27FC236}">
                <a16:creationId xmlns="" xmlns:a16="http://schemas.microsoft.com/office/drawing/2014/main" id="{29D9EF56-5EB1-4C75-B47D-75FAF9C618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6036" y="4706569"/>
            <a:ext cx="776743" cy="235298"/>
          </a:xfrm>
          <a:prstGeom prst="rect">
            <a:avLst/>
          </a:prstGeom>
        </p:spPr>
      </p:pic>
      <p:cxnSp>
        <p:nvCxnSpPr>
          <p:cNvPr id="16" name="Straight Connector 15">
            <a:extLst>
              <a:ext uri="{FF2B5EF4-FFF2-40B4-BE49-F238E27FC236}">
                <a16:creationId xmlns="" xmlns:a16="http://schemas.microsoft.com/office/drawing/2014/main" id="{DB4EBE51-5455-4109-94D3-6664683F7ED8}"/>
              </a:ext>
            </a:extLst>
          </p:cNvPr>
          <p:cNvCxnSpPr>
            <a:cxnSpLocks/>
          </p:cNvCxnSpPr>
          <p:nvPr userDrawn="1"/>
        </p:nvCxnSpPr>
        <p:spPr>
          <a:xfrm>
            <a:off x="0" y="4614241"/>
            <a:ext cx="9144000" cy="0"/>
          </a:xfrm>
          <a:prstGeom prst="line">
            <a:avLst/>
          </a:prstGeom>
          <a:ln>
            <a:solidFill>
              <a:srgbClr val="51515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595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ubtitle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471204"/>
            <a:ext cx="8003286" cy="2964824"/>
          </a:xfrm>
          <a:prstGeom prst="rect">
            <a:avLst/>
          </a:prstGeom>
        </p:spPr>
        <p:txBody>
          <a:bodyPr/>
          <a:lstStyle>
            <a:lvl1pPr marL="177796" indent="-177796">
              <a:defRPr sz="1500">
                <a:solidFill>
                  <a:schemeClr val="tx2"/>
                </a:solidFill>
              </a:defRPr>
            </a:lvl1pPr>
            <a:lvl2pPr marL="432197" indent="-171450">
              <a:spcBef>
                <a:spcPts val="300"/>
              </a:spcBef>
              <a:defRPr sz="1350">
                <a:solidFill>
                  <a:schemeClr val="tx2"/>
                </a:solidFill>
              </a:defRPr>
            </a:lvl2pPr>
            <a:lvl3pPr marL="685800" indent="-177404">
              <a:spcBef>
                <a:spcPts val="300"/>
              </a:spcBef>
              <a:buFont typeface="Wingdings" panose="05000000000000000000" pitchFamily="2" charset="2"/>
              <a:buChar char="§"/>
              <a:defRPr sz="1200">
                <a:solidFill>
                  <a:schemeClr val="tx2"/>
                </a:solidFill>
              </a:defRPr>
            </a:lvl3pPr>
            <a:lvl4pPr marL="946547" indent="-171450">
              <a:spcBef>
                <a:spcPts val="300"/>
              </a:spcBef>
              <a:buFont typeface="Century Gothic" panose="020B0502020202020204" pitchFamily="34" charset="0"/>
              <a:buChar char="»"/>
              <a:defRPr sz="1050">
                <a:solidFill>
                  <a:schemeClr val="tx2"/>
                </a:solidFill>
              </a:defRPr>
            </a:lvl4pPr>
            <a:lvl5pPr marL="1200150" indent="-171450">
              <a:spcBef>
                <a:spcPts val="300"/>
              </a:spcBef>
              <a:buFont typeface="Wingdings" panose="05000000000000000000" pitchFamily="2" charset="2"/>
              <a:buChar char="Ø"/>
              <a:defRPr sz="90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a:xfrm>
            <a:off x="457200" y="122400"/>
            <a:ext cx="8003286" cy="768096"/>
          </a:xfrm>
        </p:spPr>
        <p:txBody>
          <a:bodyPr anchor="b"/>
          <a:lstStyle>
            <a:lvl1pPr>
              <a:defRPr>
                <a:solidFill>
                  <a:schemeClr val="accent1"/>
                </a:solidFill>
              </a:defRPr>
            </a:lvl1pPr>
          </a:lstStyle>
          <a:p>
            <a:r>
              <a:rPr lang="en-US"/>
              <a:t>Click to edit Master title style</a:t>
            </a:r>
            <a:endParaRPr lang="en-GB"/>
          </a:p>
        </p:txBody>
      </p:sp>
      <p:sp>
        <p:nvSpPr>
          <p:cNvPr id="12"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a:prstGeom prst="rect">
            <a:avLst/>
          </a:prstGeom>
        </p:spPr>
        <p:txBody>
          <a:bodyPr tIns="0" bIns="0"/>
          <a:lstStyle>
            <a:lvl1pPr marL="0" indent="0">
              <a:buNone/>
              <a:defRPr b="1">
                <a:solidFill>
                  <a:srgbClr val="91278F"/>
                </a:solidFill>
              </a:defRPr>
            </a:lvl1pPr>
          </a:lstStyle>
          <a:p>
            <a:pPr lvl="0"/>
            <a:r>
              <a:rPr lang="en-US"/>
              <a:t>Click to edit subtitle</a:t>
            </a:r>
            <a:endParaRPr lang="en-GB"/>
          </a:p>
        </p:txBody>
      </p:sp>
      <p:sp>
        <p:nvSpPr>
          <p:cNvPr id="2" name="Footer Placeholder 1">
            <a:extLst>
              <a:ext uri="{FF2B5EF4-FFF2-40B4-BE49-F238E27FC236}">
                <a16:creationId xmlns="" xmlns:a16="http://schemas.microsoft.com/office/drawing/2014/main" id="{EC045221-544B-46B6-AA9C-E37207473D85}"/>
              </a:ext>
            </a:extLst>
          </p:cNvPr>
          <p:cNvSpPr>
            <a:spLocks noGrp="1"/>
          </p:cNvSpPr>
          <p:nvPr>
            <p:ph type="ftr" sz="quarter" idx="14"/>
          </p:nvPr>
        </p:nvSpPr>
        <p:spPr>
          <a:xfrm>
            <a:off x="459486" y="4811942"/>
            <a:ext cx="8205271" cy="252338"/>
          </a:xfrm>
          <a:prstGeom prst="rect">
            <a:avLst/>
          </a:prstGeom>
        </p:spPr>
        <p:txBody>
          <a:bodyPr/>
          <a:lstStyle/>
          <a:p>
            <a:endParaRPr lang="en-GB"/>
          </a:p>
        </p:txBody>
      </p:sp>
    </p:spTree>
    <p:extLst>
      <p:ext uri="{BB962C8B-B14F-4D97-AF65-F5344CB8AC3E}">
        <p14:creationId xmlns:p14="http://schemas.microsoft.com/office/powerpoint/2010/main" val="1256507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mp; Subtitle">
    <p:spTree>
      <p:nvGrpSpPr>
        <p:cNvPr id="1" name=""/>
        <p:cNvGrpSpPr/>
        <p:nvPr/>
      </p:nvGrpSpPr>
      <p:grpSpPr>
        <a:xfrm>
          <a:off x="0" y="0"/>
          <a:ext cx="0" cy="0"/>
          <a:chOff x="0" y="0"/>
          <a:chExt cx="0" cy="0"/>
        </a:xfrm>
      </p:grpSpPr>
      <p:sp>
        <p:nvSpPr>
          <p:cNvPr id="7" name="Title 6"/>
          <p:cNvSpPr>
            <a:spLocks noGrp="1"/>
          </p:cNvSpPr>
          <p:nvPr>
            <p:ph type="title"/>
          </p:nvPr>
        </p:nvSpPr>
        <p:spPr>
          <a:xfrm>
            <a:off x="457200" y="122400"/>
            <a:ext cx="8003286" cy="768096"/>
          </a:xfrm>
        </p:spPr>
        <p:txBody>
          <a:bodyPr anchor="b"/>
          <a:lstStyle>
            <a:lvl1pPr>
              <a:defRPr>
                <a:solidFill>
                  <a:schemeClr val="accent1"/>
                </a:solidFill>
              </a:defRPr>
            </a:lvl1pPr>
          </a:lstStyle>
          <a:p>
            <a:r>
              <a:rPr lang="en-US"/>
              <a:t>Click to edit Master title style</a:t>
            </a:r>
            <a:endParaRPr lang="en-GB"/>
          </a:p>
        </p:txBody>
      </p:sp>
      <p:sp>
        <p:nvSpPr>
          <p:cNvPr id="12"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a:prstGeom prst="rect">
            <a:avLst/>
          </a:prstGeom>
        </p:spPr>
        <p:txBody>
          <a:bodyPr tIns="0" bIns="0"/>
          <a:lstStyle>
            <a:lvl1pPr marL="0" indent="0">
              <a:buNone/>
              <a:defRPr sz="1800" b="1">
                <a:solidFill>
                  <a:srgbClr val="91278F"/>
                </a:solidFill>
              </a:defRPr>
            </a:lvl1pPr>
          </a:lstStyle>
          <a:p>
            <a:pPr lvl="0"/>
            <a:r>
              <a:rPr lang="en-US"/>
              <a:t>Click to edit subtitle</a:t>
            </a:r>
            <a:endParaRPr lang="en-GB"/>
          </a:p>
        </p:txBody>
      </p:sp>
    </p:spTree>
    <p:extLst>
      <p:ext uri="{BB962C8B-B14F-4D97-AF65-F5344CB8AC3E}">
        <p14:creationId xmlns:p14="http://schemas.microsoft.com/office/powerpoint/2010/main" val="5127119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8F50CA9-06F6-D64B-83F0-53FFB22B55DF}"/>
              </a:ext>
            </a:extLst>
          </p:cNvPr>
          <p:cNvSpPr>
            <a:spLocks noGrp="1"/>
          </p:cNvSpPr>
          <p:nvPr>
            <p:ph idx="1"/>
          </p:nvPr>
        </p:nvSpPr>
        <p:spPr>
          <a:xfrm>
            <a:off x="459486" y="1028700"/>
            <a:ext cx="8001004" cy="3438251"/>
          </a:xfrm>
          <a:prstGeom prst="rect">
            <a:avLst/>
          </a:prstGeom>
        </p:spPr>
        <p:txBody>
          <a:bodyPr/>
          <a:lstStyle>
            <a:lvl1pPr>
              <a:buClr>
                <a:schemeClr val="accent2"/>
              </a:buClr>
              <a:defRPr sz="1500"/>
            </a:lvl1pPr>
            <a:lvl2pPr marL="432197" indent="-171450">
              <a:spcBef>
                <a:spcPts val="300"/>
              </a:spcBef>
              <a:buClr>
                <a:schemeClr val="accent2"/>
              </a:buClr>
              <a:buFont typeface="Calibri" panose="020F0502020204030204" pitchFamily="34" charset="0"/>
              <a:buChar char="‒"/>
              <a:defRPr sz="1350"/>
            </a:lvl2pPr>
            <a:lvl3pPr marL="685800" indent="-171450">
              <a:spcBef>
                <a:spcPts val="300"/>
              </a:spcBef>
              <a:buClr>
                <a:schemeClr val="accent2"/>
              </a:buClr>
              <a:buFont typeface="Wingdings" panose="05000000000000000000" pitchFamily="2" charset="2"/>
              <a:buChar char="§"/>
              <a:defRPr sz="1200"/>
            </a:lvl3pPr>
            <a:lvl4pPr marL="946547" indent="-171450">
              <a:spcBef>
                <a:spcPts val="300"/>
              </a:spcBef>
              <a:buClr>
                <a:schemeClr val="accent2"/>
              </a:buClr>
              <a:buFont typeface="Century Gothic" panose="020B0502020202020204" pitchFamily="34" charset="0"/>
              <a:buChar char="»"/>
              <a:defRPr sz="1050"/>
            </a:lvl4pPr>
            <a:lvl5pPr marL="1200150" indent="-171450">
              <a:spcBef>
                <a:spcPts val="300"/>
              </a:spcBef>
              <a:buClr>
                <a:schemeClr val="accent2"/>
              </a:buClr>
              <a:buFont typeface="Wingdings" panose="05000000000000000000" pitchFamily="2" charset="2"/>
              <a:buChar char="Ø"/>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 xmlns:a16="http://schemas.microsoft.com/office/drawing/2014/main" id="{36B1D69C-2B68-4244-970B-F259A6273897}"/>
              </a:ext>
            </a:extLst>
          </p:cNvPr>
          <p:cNvSpPr>
            <a:spLocks noGrp="1"/>
          </p:cNvSpPr>
          <p:nvPr>
            <p:ph type="ftr" sz="quarter" idx="10"/>
          </p:nvPr>
        </p:nvSpPr>
        <p:spPr>
          <a:xfrm>
            <a:off x="759956" y="4811942"/>
            <a:ext cx="7904801" cy="252338"/>
          </a:xfrm>
          <a:prstGeom prst="rect">
            <a:avLst/>
          </a:prstGeom>
        </p:spPr>
        <p:txBody>
          <a:bodyPr/>
          <a:lstStyle/>
          <a:p>
            <a:endParaRPr lang="en-GB"/>
          </a:p>
        </p:txBody>
      </p:sp>
      <p:sp>
        <p:nvSpPr>
          <p:cNvPr id="5" name="Title 4">
            <a:extLst>
              <a:ext uri="{FF2B5EF4-FFF2-40B4-BE49-F238E27FC236}">
                <a16:creationId xmlns="" xmlns:a16="http://schemas.microsoft.com/office/drawing/2014/main" id="{86B4A1D5-57E6-401D-B109-A4B3B1D63A5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98509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Header Slide">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8C089B86-E89E-5849-8457-3D8BA537532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rmAutofit/>
          </a:bodyPr>
          <a:lstStyle>
            <a:lvl1pPr algn="l">
              <a:defRPr sz="3600">
                <a:solidFill>
                  <a:schemeClr val="accent1"/>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8"/>
            <a:ext cx="6858000" cy="1241822"/>
          </a:xfrm>
        </p:spPr>
        <p:txBody>
          <a:bodyPr>
            <a:normAutofit/>
          </a:bodyPr>
          <a:lstStyle>
            <a:lvl1pPr marL="0" indent="0" algn="l">
              <a:buNone/>
              <a:defRPr sz="21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Rectangle 6"/>
          <p:cNvSpPr/>
          <p:nvPr userDrawn="1"/>
        </p:nvSpPr>
        <p:spPr>
          <a:xfrm>
            <a:off x="216036" y="256374"/>
            <a:ext cx="2027236" cy="86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26365613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1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E49C91-ACFE-114C-8BD6-64D3D1F7D817}"/>
              </a:ext>
            </a:extLst>
          </p:cNvPr>
          <p:cNvSpPr>
            <a:spLocks noGrp="1"/>
          </p:cNvSpPr>
          <p:nvPr>
            <p:ph type="title"/>
          </p:nvPr>
        </p:nvSpPr>
        <p:spPr>
          <a:xfrm>
            <a:off x="459486" y="123444"/>
            <a:ext cx="8003286" cy="764770"/>
          </a:xfrm>
          <a:prstGeom prst="rect">
            <a:avLst/>
          </a:prstGeom>
        </p:spPr>
        <p:txBody>
          <a:bodyPr anchor="b"/>
          <a:lstStyle/>
          <a:p>
            <a:r>
              <a:rPr lang="en-US"/>
              <a:t>Click to edit Master title style</a:t>
            </a:r>
          </a:p>
        </p:txBody>
      </p:sp>
      <p:sp>
        <p:nvSpPr>
          <p:cNvPr id="4" name="Footer Placeholder 3">
            <a:extLst>
              <a:ext uri="{FF2B5EF4-FFF2-40B4-BE49-F238E27FC236}">
                <a16:creationId xmlns="" xmlns:a16="http://schemas.microsoft.com/office/drawing/2014/main" id="{37D56E76-5F4A-4ECF-B39F-ACA7CB3C9C8E}"/>
              </a:ext>
            </a:extLst>
          </p:cNvPr>
          <p:cNvSpPr>
            <a:spLocks noGrp="1"/>
          </p:cNvSpPr>
          <p:nvPr>
            <p:ph type="ftr" sz="quarter" idx="10"/>
          </p:nvPr>
        </p:nvSpPr>
        <p:spPr>
          <a:xfrm>
            <a:off x="459486" y="4811942"/>
            <a:ext cx="8205271" cy="252338"/>
          </a:xfrm>
          <a:prstGeom prst="rect">
            <a:avLst/>
          </a:prstGeom>
        </p:spPr>
        <p:txBody>
          <a:bodyPr/>
          <a:lstStyle/>
          <a:p>
            <a:endParaRPr lang="en-GB"/>
          </a:p>
        </p:txBody>
      </p:sp>
    </p:spTree>
    <p:extLst>
      <p:ext uri="{BB962C8B-B14F-4D97-AF65-F5344CB8AC3E}">
        <p14:creationId xmlns:p14="http://schemas.microsoft.com/office/powerpoint/2010/main" val="1226807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ub, no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7202" y="137708"/>
            <a:ext cx="8050213" cy="566999"/>
          </a:xfrm>
        </p:spPr>
        <p:txBody>
          <a:bodyPr/>
          <a:lstStyle/>
          <a:p>
            <a:r>
              <a:rPr lang="en-US" dirty="0"/>
              <a:t>Headline goes here in Arial Regular </a:t>
            </a:r>
            <a:br>
              <a:rPr lang="en-US" dirty="0"/>
            </a:br>
            <a:r>
              <a:rPr lang="en-US" dirty="0"/>
              <a:t>22pts sentence case</a:t>
            </a:r>
          </a:p>
        </p:txBody>
      </p:sp>
      <p:sp>
        <p:nvSpPr>
          <p:cNvPr id="4" name="Slide Number Placeholder 3"/>
          <p:cNvSpPr>
            <a:spLocks noGrp="1"/>
          </p:cNvSpPr>
          <p:nvPr>
            <p:ph type="sldNum" sz="quarter" idx="11"/>
          </p:nvPr>
        </p:nvSpPr>
        <p:spPr/>
        <p:txBody>
          <a:bodyPr/>
          <a:lstStyle/>
          <a:p>
            <a:fld id="{2066355A-084C-D24E-9AD2-7E4FC41EA627}" type="slidenum">
              <a:rPr lang="en-US" smtClean="0"/>
              <a:t>‹#›</a:t>
            </a:fld>
            <a:endParaRPr lang="en-US" dirty="0"/>
          </a:p>
        </p:txBody>
      </p:sp>
      <p:sp>
        <p:nvSpPr>
          <p:cNvPr id="6" name="Content Placeholder 5"/>
          <p:cNvSpPr>
            <a:spLocks noGrp="1"/>
          </p:cNvSpPr>
          <p:nvPr>
            <p:ph sz="quarter" idx="12" hasCustomPrompt="1"/>
          </p:nvPr>
        </p:nvSpPr>
        <p:spPr>
          <a:xfrm>
            <a:off x="548640" y="1074611"/>
            <a:ext cx="8046720" cy="1397177"/>
          </a:xfrm>
        </p:spPr>
        <p:txBody>
          <a:bodyPr/>
          <a:lstStyle>
            <a:lvl1pPr marL="0" marR="0" indent="0" algn="l" defTabSz="457189" rtl="0" eaLnBrk="1" fontAlgn="auto" latinLnBrk="0" hangingPunct="1">
              <a:lnSpc>
                <a:spcPct val="100000"/>
              </a:lnSpc>
              <a:spcBef>
                <a:spcPts val="0"/>
              </a:spcBef>
              <a:spcAft>
                <a:spcPts val="500"/>
              </a:spcAft>
              <a:buClrTx/>
              <a:buSzTx/>
              <a:buFont typeface="Arial" panose="020B0604020202090204"/>
              <a:buNone/>
              <a:defRPr baseline="0">
                <a:solidFill>
                  <a:srgbClr val="000000"/>
                </a:solidFill>
              </a:defRPr>
            </a:lvl1pPr>
          </a:lstStyle>
          <a:p>
            <a:pPr marL="0" marR="0" lvl="0" indent="0" algn="l" defTabSz="457189" rtl="0" eaLnBrk="1" fontAlgn="auto" latinLnBrk="0" hangingPunct="1">
              <a:lnSpc>
                <a:spcPts val="2000"/>
              </a:lnSpc>
              <a:spcBef>
                <a:spcPts val="0"/>
              </a:spcBef>
              <a:spcAft>
                <a:spcPts val="500"/>
              </a:spcAft>
              <a:buClrTx/>
              <a:buSzTx/>
              <a:buFont typeface="Arial" panose="020B0604020202090204"/>
              <a:buNone/>
              <a:defRPr/>
            </a:pPr>
            <a:r>
              <a:rPr lang="en-US" dirty="0"/>
              <a:t>Body text goes here in Arial Regular 18pts and in black. Body text goes </a:t>
            </a:r>
            <a:br>
              <a:rPr lang="en-US" dirty="0"/>
            </a:br>
            <a:r>
              <a:rPr lang="en-US" dirty="0"/>
              <a:t>here in Arial Regular 18pts and in black. Body text goes here in Arial Regular 18pts and in black. Body text goes here in Arial Regular 18pts and in black. Body text goes here in Arial Regular 18pts and in black. Body text goes </a:t>
            </a:r>
            <a:br>
              <a:rPr lang="en-US" dirty="0"/>
            </a:br>
            <a:r>
              <a:rPr lang="en-US" dirty="0"/>
              <a:t>here in Arial Regular 18pts and in black. Body text goes here in Arial Regular 18pts and in black. Body text goes here in Arial Regular 18pts and in black.</a:t>
            </a:r>
          </a:p>
          <a:p>
            <a:pPr marL="0" marR="0" lvl="0" indent="0" algn="l" defTabSz="457189" rtl="0" eaLnBrk="1" fontAlgn="auto" latinLnBrk="0" hangingPunct="1">
              <a:lnSpc>
                <a:spcPts val="2000"/>
              </a:lnSpc>
              <a:spcBef>
                <a:spcPts val="0"/>
              </a:spcBef>
              <a:spcAft>
                <a:spcPts val="500"/>
              </a:spcAft>
              <a:buClrTx/>
              <a:buSzTx/>
              <a:buFont typeface="Arial" panose="020B0604020202090204"/>
              <a:buNone/>
              <a:defRPr/>
            </a:pPr>
            <a:endParaRPr lang="en-US" dirty="0"/>
          </a:p>
        </p:txBody>
      </p:sp>
      <p:sp>
        <p:nvSpPr>
          <p:cNvPr id="8" name="Text Placeholder 7"/>
          <p:cNvSpPr>
            <a:spLocks noGrp="1"/>
          </p:cNvSpPr>
          <p:nvPr>
            <p:ph type="body" sz="quarter" idx="14" hasCustomPrompt="1"/>
          </p:nvPr>
        </p:nvSpPr>
        <p:spPr>
          <a:xfrm>
            <a:off x="517209" y="4286250"/>
            <a:ext cx="6723380" cy="115416"/>
          </a:xfrm>
        </p:spPr>
        <p:txBody>
          <a:bodyPr/>
          <a:lstStyle>
            <a:lvl1pPr marL="0" indent="0">
              <a:lnSpc>
                <a:spcPts val="1200"/>
              </a:lnSpc>
              <a:spcAft>
                <a:spcPts val="0"/>
              </a:spcAft>
              <a:buNone/>
              <a:defRPr sz="1000" baseline="0">
                <a:solidFill>
                  <a:schemeClr val="tx1"/>
                </a:solidFill>
              </a:defRPr>
            </a:lvl1pPr>
          </a:lstStyle>
          <a:p>
            <a:pPr lvl="0"/>
            <a:r>
              <a:rPr lang="en-US" dirty="0"/>
              <a:t>*Reference copy goes here in Arial Regular 10pts</a:t>
            </a:r>
          </a:p>
        </p:txBody>
      </p:sp>
      <p:sp>
        <p:nvSpPr>
          <p:cNvPr id="9" name="Text Placeholder 6"/>
          <p:cNvSpPr>
            <a:spLocks noGrp="1"/>
          </p:cNvSpPr>
          <p:nvPr>
            <p:ph type="body" sz="quarter" idx="13" hasCustomPrompt="1"/>
          </p:nvPr>
        </p:nvSpPr>
        <p:spPr>
          <a:xfrm>
            <a:off x="548640" y="720911"/>
            <a:ext cx="8046720" cy="207749"/>
          </a:xfrm>
        </p:spPr>
        <p:txBody>
          <a:bodyPr/>
          <a:lstStyle>
            <a:lvl1pPr marL="0" indent="0" algn="ctr">
              <a:buNone/>
              <a:defRPr cap="none" baseline="0">
                <a:solidFill>
                  <a:schemeClr val="accent1"/>
                </a:solidFill>
              </a:defRPr>
            </a:lvl1pPr>
          </a:lstStyle>
          <a:p>
            <a:pPr lvl="0"/>
            <a:r>
              <a:rPr lang="en-US" dirty="0"/>
              <a:t>Subhead goes here in Arial Regular 18pts sentence case</a:t>
            </a:r>
          </a:p>
        </p:txBody>
      </p:sp>
    </p:spTree>
    <p:extLst>
      <p:ext uri="{BB962C8B-B14F-4D97-AF65-F5344CB8AC3E}">
        <p14:creationId xmlns:p14="http://schemas.microsoft.com/office/powerpoint/2010/main" val="32892773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Autofit/>
          </a:bodyPr>
          <a:lstStyle>
            <a:lvl1pPr algn="l">
              <a:defRPr sz="405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9"/>
            <a:ext cx="6858000" cy="901433"/>
          </a:xfrm>
        </p:spPr>
        <p:txBody>
          <a:bodyPr>
            <a:noAutofit/>
          </a:bodyPr>
          <a:lstStyle>
            <a:lvl1pPr marL="0" indent="0" algn="l">
              <a:buNone/>
              <a:defRPr sz="24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Rectangle 3">
            <a:extLst>
              <a:ext uri="{FF2B5EF4-FFF2-40B4-BE49-F238E27FC236}">
                <a16:creationId xmlns="" xmlns:a16="http://schemas.microsoft.com/office/drawing/2014/main" id="{6FE9EACC-ACF7-4FC7-93F2-9ED087C636BF}"/>
              </a:ext>
            </a:extLst>
          </p:cNvPr>
          <p:cNvSpPr/>
          <p:nvPr userDrawn="1"/>
        </p:nvSpPr>
        <p:spPr>
          <a:xfrm>
            <a:off x="992778" y="737558"/>
            <a:ext cx="1006394" cy="393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6" name="Text Placeholder 5">
            <a:extLst>
              <a:ext uri="{FF2B5EF4-FFF2-40B4-BE49-F238E27FC236}">
                <a16:creationId xmlns="" xmlns:a16="http://schemas.microsoft.com/office/drawing/2014/main" id="{DCB8784D-C391-4117-9826-A994EA0F2F54}"/>
              </a:ext>
            </a:extLst>
          </p:cNvPr>
          <p:cNvSpPr>
            <a:spLocks noGrp="1"/>
          </p:cNvSpPr>
          <p:nvPr>
            <p:ph type="body" sz="quarter" idx="10"/>
          </p:nvPr>
        </p:nvSpPr>
        <p:spPr>
          <a:xfrm>
            <a:off x="978409" y="3606440"/>
            <a:ext cx="6872573" cy="766763"/>
          </a:xfrm>
        </p:spPr>
        <p:txBody>
          <a:bodyPr>
            <a:noAutofit/>
          </a:bodyPr>
          <a:lstStyle>
            <a:lvl1pPr marL="0" indent="0">
              <a:buNone/>
              <a:defRPr sz="1800"/>
            </a:lvl1pPr>
          </a:lstStyle>
          <a:p>
            <a:pPr lvl="0"/>
            <a:r>
              <a:rPr lang="en-US"/>
              <a:t>Click to edit Master text styles</a:t>
            </a:r>
          </a:p>
        </p:txBody>
      </p:sp>
      <p:pic>
        <p:nvPicPr>
          <p:cNvPr id="12" name="Picture 11">
            <a:extLst>
              <a:ext uri="{FF2B5EF4-FFF2-40B4-BE49-F238E27FC236}">
                <a16:creationId xmlns="" xmlns:a16="http://schemas.microsoft.com/office/drawing/2014/main" id="{75FD4890-D132-4469-B1F7-903DED567B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250" t="28500"/>
          <a:stretch/>
        </p:blipFill>
        <p:spPr>
          <a:xfrm>
            <a:off x="6443091" y="2017537"/>
            <a:ext cx="2700909" cy="3125963"/>
          </a:xfrm>
          <a:prstGeom prst="rect">
            <a:avLst/>
          </a:prstGeom>
        </p:spPr>
      </p:pic>
      <p:sp>
        <p:nvSpPr>
          <p:cNvPr id="13" name="Rectangle 12">
            <a:extLst>
              <a:ext uri="{FF2B5EF4-FFF2-40B4-BE49-F238E27FC236}">
                <a16:creationId xmlns="" xmlns:a16="http://schemas.microsoft.com/office/drawing/2014/main" id="{7404896E-53A5-4129-AF51-14D597C6505F}"/>
              </a:ext>
            </a:extLst>
          </p:cNvPr>
          <p:cNvSpPr/>
          <p:nvPr userDrawn="1"/>
        </p:nvSpPr>
        <p:spPr>
          <a:xfrm>
            <a:off x="0" y="4617720"/>
            <a:ext cx="9144000" cy="52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25" b="1" dirty="0">
                <a:solidFill>
                  <a:srgbClr val="515151"/>
                </a:solidFill>
              </a:rPr>
              <a:t>FOR INTERNAL USE ONLY. STRICTLY CONFIDENTIAL. DO NOT COPY, DETAIL OR DISTRIBUTE EXTERNALLY.</a:t>
            </a:r>
          </a:p>
        </p:txBody>
      </p:sp>
      <p:pic>
        <p:nvPicPr>
          <p:cNvPr id="14" name="Picture 13">
            <a:extLst>
              <a:ext uri="{FF2B5EF4-FFF2-40B4-BE49-F238E27FC236}">
                <a16:creationId xmlns="" xmlns:a16="http://schemas.microsoft.com/office/drawing/2014/main" id="{D3A5C0F1-DA38-4CD7-A93E-A86C196A7B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73416" y="4702411"/>
            <a:ext cx="443998" cy="241880"/>
          </a:xfrm>
          <a:prstGeom prst="rect">
            <a:avLst/>
          </a:prstGeom>
        </p:spPr>
      </p:pic>
      <p:pic>
        <p:nvPicPr>
          <p:cNvPr id="15" name="Picture 14">
            <a:extLst>
              <a:ext uri="{FF2B5EF4-FFF2-40B4-BE49-F238E27FC236}">
                <a16:creationId xmlns="" xmlns:a16="http://schemas.microsoft.com/office/drawing/2014/main" id="{29D9EF56-5EB1-4C75-B47D-75FAF9C618E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6036" y="4706569"/>
            <a:ext cx="776743" cy="235298"/>
          </a:xfrm>
          <a:prstGeom prst="rect">
            <a:avLst/>
          </a:prstGeom>
        </p:spPr>
      </p:pic>
      <p:cxnSp>
        <p:nvCxnSpPr>
          <p:cNvPr id="16" name="Straight Connector 15">
            <a:extLst>
              <a:ext uri="{FF2B5EF4-FFF2-40B4-BE49-F238E27FC236}">
                <a16:creationId xmlns="" xmlns:a16="http://schemas.microsoft.com/office/drawing/2014/main" id="{DB4EBE51-5455-4109-94D3-6664683F7ED8}"/>
              </a:ext>
            </a:extLst>
          </p:cNvPr>
          <p:cNvCxnSpPr>
            <a:cxnSpLocks/>
          </p:cNvCxnSpPr>
          <p:nvPr userDrawn="1"/>
        </p:nvCxnSpPr>
        <p:spPr>
          <a:xfrm>
            <a:off x="0" y="4614241"/>
            <a:ext cx="9144000" cy="0"/>
          </a:xfrm>
          <a:prstGeom prst="line">
            <a:avLst/>
          </a:prstGeom>
          <a:ln>
            <a:solidFill>
              <a:srgbClr val="51515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50E2CFBB-F69C-45C8-A48D-0D0559EBF6E5}"/>
              </a:ext>
            </a:extLst>
          </p:cNvPr>
          <p:cNvSpPr txBox="1"/>
          <p:nvPr userDrawn="1"/>
        </p:nvSpPr>
        <p:spPr>
          <a:xfrm>
            <a:off x="1979712" y="4682155"/>
            <a:ext cx="5184576" cy="300082"/>
          </a:xfrm>
          <a:prstGeom prst="rect">
            <a:avLst/>
          </a:prstGeom>
          <a:solidFill>
            <a:schemeClr val="bg1"/>
          </a:solidFill>
        </p:spPr>
        <p:txBody>
          <a:bodyPr wrap="square" rtlCol="0">
            <a:spAutoFit/>
          </a:bodyPr>
          <a:lstStyle/>
          <a:p>
            <a:endParaRPr lang="en-GB" sz="1350" dirty="0"/>
          </a:p>
        </p:txBody>
      </p:sp>
    </p:spTree>
    <p:extLst>
      <p:ext uri="{BB962C8B-B14F-4D97-AF65-F5344CB8AC3E}">
        <p14:creationId xmlns:p14="http://schemas.microsoft.com/office/powerpoint/2010/main" val="37780391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Section Header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Autofit/>
          </a:bodyPr>
          <a:lstStyle>
            <a:lvl1pPr algn="l">
              <a:defRPr sz="360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8"/>
            <a:ext cx="6858000" cy="1241822"/>
          </a:xfrm>
        </p:spPr>
        <p:txBody>
          <a:bodyPr>
            <a:noAutofit/>
          </a:bodyPr>
          <a:lstStyle>
            <a:lvl1pPr marL="0" indent="0" algn="l">
              <a:buNone/>
              <a:defRPr sz="21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Rectangle 10">
            <a:extLst>
              <a:ext uri="{FF2B5EF4-FFF2-40B4-BE49-F238E27FC236}">
                <a16:creationId xmlns="" xmlns:a16="http://schemas.microsoft.com/office/drawing/2014/main" id="{3D3ED92E-99A5-3749-BE7B-F0BA8BCE0195}"/>
              </a:ext>
            </a:extLst>
          </p:cNvPr>
          <p:cNvSpPr/>
          <p:nvPr userDrawn="1"/>
        </p:nvSpPr>
        <p:spPr>
          <a:xfrm>
            <a:off x="628650" y="4617720"/>
            <a:ext cx="7207758" cy="525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825" b="1" dirty="0">
                <a:solidFill>
                  <a:srgbClr val="515151"/>
                </a:solidFill>
              </a:rPr>
              <a:t>FOR INTERNAL USE ONLY. STRICTLY CONFIDENTIAL. DO NOT COPY, DETAIL OR DISTRIBUTE EXTERNALLY.</a:t>
            </a:r>
          </a:p>
        </p:txBody>
      </p:sp>
      <p:sp>
        <p:nvSpPr>
          <p:cNvPr id="7" name="Rectangle 6">
            <a:extLst>
              <a:ext uri="{FF2B5EF4-FFF2-40B4-BE49-F238E27FC236}">
                <a16:creationId xmlns="" xmlns:a16="http://schemas.microsoft.com/office/drawing/2014/main" id="{404ABB2E-9AC1-432E-B37E-301BD69E0FCE}"/>
              </a:ext>
            </a:extLst>
          </p:cNvPr>
          <p:cNvSpPr/>
          <p:nvPr userDrawn="1"/>
        </p:nvSpPr>
        <p:spPr>
          <a:xfrm>
            <a:off x="992778" y="737558"/>
            <a:ext cx="1006394" cy="393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 name="Slide Number Placeholder 5">
            <a:extLst>
              <a:ext uri="{FF2B5EF4-FFF2-40B4-BE49-F238E27FC236}">
                <a16:creationId xmlns="" xmlns:a16="http://schemas.microsoft.com/office/drawing/2014/main" id="{235FD54C-0781-43CC-8F14-226C6455176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pic>
        <p:nvPicPr>
          <p:cNvPr id="12" name="Picture 11">
            <a:extLst>
              <a:ext uri="{FF2B5EF4-FFF2-40B4-BE49-F238E27FC236}">
                <a16:creationId xmlns="" xmlns:a16="http://schemas.microsoft.com/office/drawing/2014/main" id="{C09B6AED-8C7A-4DE9-BB86-BD7150C2F50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250" t="28500"/>
          <a:stretch/>
        </p:blipFill>
        <p:spPr>
          <a:xfrm>
            <a:off x="6443091" y="2017537"/>
            <a:ext cx="2700909" cy="3125963"/>
          </a:xfrm>
          <a:prstGeom prst="rect">
            <a:avLst/>
          </a:prstGeom>
        </p:spPr>
      </p:pic>
      <p:sp>
        <p:nvSpPr>
          <p:cNvPr id="9" name="TextBox 8">
            <a:extLst>
              <a:ext uri="{FF2B5EF4-FFF2-40B4-BE49-F238E27FC236}">
                <a16:creationId xmlns="" xmlns:a16="http://schemas.microsoft.com/office/drawing/2014/main" id="{4898949E-05F8-49ED-8559-D981810C00DB}"/>
              </a:ext>
            </a:extLst>
          </p:cNvPr>
          <p:cNvSpPr txBox="1"/>
          <p:nvPr userDrawn="1"/>
        </p:nvSpPr>
        <p:spPr>
          <a:xfrm>
            <a:off x="656565" y="4767298"/>
            <a:ext cx="5184576" cy="300082"/>
          </a:xfrm>
          <a:prstGeom prst="rect">
            <a:avLst/>
          </a:prstGeom>
          <a:solidFill>
            <a:schemeClr val="bg1"/>
          </a:solidFill>
        </p:spPr>
        <p:txBody>
          <a:bodyPr wrap="square" rtlCol="0">
            <a:spAutoFit/>
          </a:bodyPr>
          <a:lstStyle/>
          <a:p>
            <a:endParaRPr lang="en-GB" sz="1350" dirty="0"/>
          </a:p>
        </p:txBody>
      </p:sp>
    </p:spTree>
    <p:extLst>
      <p:ext uri="{BB962C8B-B14F-4D97-AF65-F5344CB8AC3E}">
        <p14:creationId xmlns:p14="http://schemas.microsoft.com/office/powerpoint/2010/main" val="32805112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1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471204"/>
            <a:ext cx="8003286" cy="2964824"/>
          </a:xfrm>
        </p:spPr>
        <p:txBody>
          <a:bodyPr/>
          <a:lstStyle>
            <a:lvl1pPr marL="177796" indent="-177796">
              <a:defRPr>
                <a:solidFill>
                  <a:schemeClr val="tx2"/>
                </a:solidFill>
              </a:defRPr>
            </a:lvl1pPr>
            <a:lvl2pPr marL="450839" indent="-273044">
              <a:defRPr sz="1800">
                <a:solidFill>
                  <a:schemeClr val="tx2"/>
                </a:solidFill>
              </a:defRPr>
            </a:lvl2pPr>
            <a:lvl3pPr marL="628634" indent="-177796">
              <a:defRPr>
                <a:solidFill>
                  <a:schemeClr val="tx2"/>
                </a:solidFill>
              </a:defRPr>
            </a:lvl3pPr>
            <a:lvl4pPr marL="895328" indent="-266693">
              <a:defRPr>
                <a:solidFill>
                  <a:schemeClr val="tx2"/>
                </a:solidFill>
              </a:defRPr>
            </a:lvl4pPr>
            <a:lvl5pPr marL="1079473" indent="-184145">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a:xfrm>
            <a:off x="457200" y="122400"/>
            <a:ext cx="8003286" cy="768096"/>
          </a:xfrm>
        </p:spPr>
        <p:txBody>
          <a:bodyPr anchor="b"/>
          <a:lstStyle>
            <a:lvl1pPr>
              <a:defRPr>
                <a:solidFill>
                  <a:schemeClr val="accent1"/>
                </a:solidFill>
              </a:defRPr>
            </a:lvl1pPr>
          </a:lstStyle>
          <a:p>
            <a:r>
              <a:rPr lang="en-US"/>
              <a:t>Click to edit Master title style</a:t>
            </a:r>
            <a:endParaRPr lang="en-GB" dirty="0"/>
          </a:p>
        </p:txBody>
      </p:sp>
      <p:sp>
        <p:nvSpPr>
          <p:cNvPr id="12"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6" name="Footer Placeholder 1">
            <a:extLst>
              <a:ext uri="{FF2B5EF4-FFF2-40B4-BE49-F238E27FC236}">
                <a16:creationId xmlns="" xmlns:a16="http://schemas.microsoft.com/office/drawing/2014/main" id="{4B15E15C-4A02-4352-88D0-3B5297A6B3D7}"/>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9" name="Slide Number Placeholder 5">
            <a:extLst>
              <a:ext uri="{FF2B5EF4-FFF2-40B4-BE49-F238E27FC236}">
                <a16:creationId xmlns="" xmlns:a16="http://schemas.microsoft.com/office/drawing/2014/main" id="{09E88590-BD06-402A-814E-A1B0C3C7C373}"/>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
        <p:nvSpPr>
          <p:cNvPr id="2" name="TextBox 1">
            <a:extLst>
              <a:ext uri="{FF2B5EF4-FFF2-40B4-BE49-F238E27FC236}">
                <a16:creationId xmlns="" xmlns:a16="http://schemas.microsoft.com/office/drawing/2014/main" id="{225AA4C1-2BAF-4CC0-BBD2-3C7BAC594F8F}"/>
              </a:ext>
            </a:extLst>
          </p:cNvPr>
          <p:cNvSpPr txBox="1"/>
          <p:nvPr userDrawn="1"/>
        </p:nvSpPr>
        <p:spPr>
          <a:xfrm>
            <a:off x="656565" y="4767298"/>
            <a:ext cx="5184576" cy="300082"/>
          </a:xfrm>
          <a:prstGeom prst="rect">
            <a:avLst/>
          </a:prstGeom>
          <a:solidFill>
            <a:schemeClr val="bg1"/>
          </a:solidFill>
        </p:spPr>
        <p:txBody>
          <a:bodyPr wrap="square" rtlCol="0">
            <a:spAutoFit/>
          </a:bodyPr>
          <a:lstStyle/>
          <a:p>
            <a:endParaRPr lang="en-GB" sz="1350" dirty="0"/>
          </a:p>
        </p:txBody>
      </p:sp>
    </p:spTree>
    <p:extLst>
      <p:ext uri="{BB962C8B-B14F-4D97-AF65-F5344CB8AC3E}">
        <p14:creationId xmlns:p14="http://schemas.microsoft.com/office/powerpoint/2010/main" val="29371764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C7CD7F-033B-D241-B61B-15A9AC703F7D}"/>
              </a:ext>
            </a:extLst>
          </p:cNvPr>
          <p:cNvSpPr>
            <a:spLocks noGrp="1"/>
          </p:cNvSpPr>
          <p:nvPr>
            <p:ph type="title"/>
          </p:nvPr>
        </p:nvSpPr>
        <p:spPr>
          <a:xfrm>
            <a:off x="459485" y="124689"/>
            <a:ext cx="8003286" cy="768096"/>
          </a:xfrm>
          <a:prstGeom prst="rect">
            <a:avLst/>
          </a:prstGeom>
        </p:spPr>
        <p:txBody>
          <a:bodyPr anchor="b">
            <a:normAutofit/>
          </a:bodyPr>
          <a:lstStyle>
            <a:lvl1pPr>
              <a:defRPr sz="2700">
                <a:solidFill>
                  <a:schemeClr val="accent1"/>
                </a:solidFill>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08F50CA9-06F6-D64B-83F0-53FFB22B55DF}"/>
              </a:ext>
            </a:extLst>
          </p:cNvPr>
          <p:cNvSpPr>
            <a:spLocks noGrp="1"/>
          </p:cNvSpPr>
          <p:nvPr>
            <p:ph idx="1"/>
          </p:nvPr>
        </p:nvSpPr>
        <p:spPr>
          <a:xfrm>
            <a:off x="459486" y="1028700"/>
            <a:ext cx="8001004" cy="3438251"/>
          </a:xfrm>
        </p:spPr>
        <p:txBody>
          <a:bodyPr/>
          <a:lstStyle>
            <a:lvl1pPr>
              <a:buClr>
                <a:schemeClr val="accent2"/>
              </a:buClr>
              <a:defRPr/>
            </a:lvl1pPr>
            <a:lvl2pPr marL="450900" indent="-272700">
              <a:buClr>
                <a:schemeClr val="accent2"/>
              </a:buClr>
              <a:buFont typeface="Calibri" panose="020F0502020204030204" pitchFamily="34" charset="0"/>
              <a:buChar char="‒"/>
              <a:defRPr/>
            </a:lvl2pPr>
            <a:lvl3pPr>
              <a:buClr>
                <a:schemeClr val="accent2"/>
              </a:buClr>
              <a:defRPr/>
            </a:lvl3pPr>
            <a:lvl4pPr marL="896400" indent="-267300">
              <a:buClr>
                <a:schemeClr val="accent2"/>
              </a:buClr>
              <a:buFont typeface="Calibri" panose="020F0502020204030204" pitchFamily="34" charset="0"/>
              <a:buChar cha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 xmlns:a16="http://schemas.microsoft.com/office/drawing/2014/main" id="{A9D9D13A-61A0-473E-AC92-D674805E4760}"/>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3AA0BABF-2430-4951-ACCE-C28BCF9C2A9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36565956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2" name="Title 1"/>
          <p:cNvSpPr>
            <a:spLocks noGrp="1"/>
          </p:cNvSpPr>
          <p:nvPr>
            <p:ph type="title"/>
          </p:nvPr>
        </p:nvSpPr>
        <p:spPr>
          <a:xfrm>
            <a:off x="459486" y="124689"/>
            <a:ext cx="8003286" cy="764770"/>
          </a:xfrm>
          <a:prstGeom prst="rect">
            <a:avLst/>
          </a:prstGeom>
        </p:spPr>
        <p:txBody>
          <a:bodyPr anchor="b"/>
          <a:lstStyle/>
          <a:p>
            <a:r>
              <a:rPr lang="en-US"/>
              <a:t>Click to edit Master title style</a:t>
            </a:r>
          </a:p>
        </p:txBody>
      </p:sp>
      <p:sp>
        <p:nvSpPr>
          <p:cNvPr id="9"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5" name="Footer Placeholder 1">
            <a:extLst>
              <a:ext uri="{FF2B5EF4-FFF2-40B4-BE49-F238E27FC236}">
                <a16:creationId xmlns="" xmlns:a16="http://schemas.microsoft.com/office/drawing/2014/main" id="{FA63B8F0-7442-49E7-ACD7-3206E333B2EF}"/>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CD004AD1-1E40-4EA3-8728-D80541F95A78}"/>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27651697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E49C91-ACFE-114C-8BD6-64D3D1F7D817}"/>
              </a:ext>
            </a:extLst>
          </p:cNvPr>
          <p:cNvSpPr>
            <a:spLocks noGrp="1"/>
          </p:cNvSpPr>
          <p:nvPr>
            <p:ph type="title"/>
          </p:nvPr>
        </p:nvSpPr>
        <p:spPr>
          <a:xfrm>
            <a:off x="459486" y="123444"/>
            <a:ext cx="8003286" cy="764770"/>
          </a:xfrm>
          <a:prstGeom prst="rect">
            <a:avLst/>
          </a:prstGeom>
        </p:spPr>
        <p:txBody>
          <a:bodyPr anchor="b"/>
          <a:lstStyle/>
          <a:p>
            <a:r>
              <a:rPr lang="en-US"/>
              <a:t>Click to edit Master title style</a:t>
            </a:r>
          </a:p>
        </p:txBody>
      </p:sp>
      <p:sp>
        <p:nvSpPr>
          <p:cNvPr id="6" name="Footer Placeholder 1">
            <a:extLst>
              <a:ext uri="{FF2B5EF4-FFF2-40B4-BE49-F238E27FC236}">
                <a16:creationId xmlns="" xmlns:a16="http://schemas.microsoft.com/office/drawing/2014/main" id="{86CCE5C1-F59D-4CB2-9068-B9547F1DC4E1}"/>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297346C9-18C7-4811-A257-C83685F4B038}"/>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31861869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3" name="Content Placeholder 12">
            <a:extLst>
              <a:ext uri="{FF2B5EF4-FFF2-40B4-BE49-F238E27FC236}">
                <a16:creationId xmlns="" xmlns:a16="http://schemas.microsoft.com/office/drawing/2014/main" id="{CAD4A6C9-F7CF-4952-A21C-F4277E866849}"/>
              </a:ext>
            </a:extLst>
          </p:cNvPr>
          <p:cNvSpPr>
            <a:spLocks noGrp="1"/>
          </p:cNvSpPr>
          <p:nvPr>
            <p:ph sz="quarter" idx="13"/>
          </p:nvPr>
        </p:nvSpPr>
        <p:spPr>
          <a:xfrm>
            <a:off x="4631242" y="1033222"/>
            <a:ext cx="3831530" cy="3329229"/>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2">
            <a:extLst>
              <a:ext uri="{FF2B5EF4-FFF2-40B4-BE49-F238E27FC236}">
                <a16:creationId xmlns="" xmlns:a16="http://schemas.microsoft.com/office/drawing/2014/main" id="{61FB7B71-EE75-4B69-B7BB-1D4DDC6897FA}"/>
              </a:ext>
            </a:extLst>
          </p:cNvPr>
          <p:cNvSpPr>
            <a:spLocks noGrp="1"/>
          </p:cNvSpPr>
          <p:nvPr>
            <p:ph sz="quarter" idx="14"/>
          </p:nvPr>
        </p:nvSpPr>
        <p:spPr>
          <a:xfrm>
            <a:off x="459487" y="1033222"/>
            <a:ext cx="3831530" cy="3329229"/>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itle 6"/>
          <p:cNvSpPr>
            <a:spLocks noGrp="1"/>
          </p:cNvSpPr>
          <p:nvPr>
            <p:ph type="title"/>
          </p:nvPr>
        </p:nvSpPr>
        <p:spPr>
          <a:xfrm>
            <a:off x="459486" y="123444"/>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6" name="Footer Placeholder 1">
            <a:extLst>
              <a:ext uri="{FF2B5EF4-FFF2-40B4-BE49-F238E27FC236}">
                <a16:creationId xmlns="" xmlns:a16="http://schemas.microsoft.com/office/drawing/2014/main" id="{B83DC446-A822-403A-89CE-D64991D81EE0}"/>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4F23A24B-2638-4B54-8D9F-0BF9857B35B2}"/>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33071536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3">
            <a:extLst>
              <a:ext uri="{FF2B5EF4-FFF2-40B4-BE49-F238E27FC236}">
                <a16:creationId xmlns="" xmlns:a16="http://schemas.microsoft.com/office/drawing/2014/main" id="{E8616513-6C02-46AC-BAC3-4160547A1CEE}"/>
              </a:ext>
            </a:extLst>
          </p:cNvPr>
          <p:cNvSpPr>
            <a:spLocks noGrp="1"/>
          </p:cNvSpPr>
          <p:nvPr>
            <p:ph type="body" sz="quarter" idx="13" hasCustomPrompt="1"/>
          </p:nvPr>
        </p:nvSpPr>
        <p:spPr>
          <a:xfrm>
            <a:off x="459487" y="1000545"/>
            <a:ext cx="383043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9" name="Title 8"/>
          <p:cNvSpPr>
            <a:spLocks noGrp="1"/>
          </p:cNvSpPr>
          <p:nvPr>
            <p:ph type="title"/>
          </p:nvPr>
        </p:nvSpPr>
        <p:spPr>
          <a:xfrm>
            <a:off x="457199" y="122400"/>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14" name="Text Placeholder 3">
            <a:extLst>
              <a:ext uri="{FF2B5EF4-FFF2-40B4-BE49-F238E27FC236}">
                <a16:creationId xmlns="" xmlns:a16="http://schemas.microsoft.com/office/drawing/2014/main" id="{0572D1CA-4F1E-4F49-B3B0-50CD7425119F}"/>
              </a:ext>
            </a:extLst>
          </p:cNvPr>
          <p:cNvSpPr>
            <a:spLocks noGrp="1"/>
          </p:cNvSpPr>
          <p:nvPr>
            <p:ph type="body" sz="quarter" idx="14" hasCustomPrompt="1"/>
          </p:nvPr>
        </p:nvSpPr>
        <p:spPr>
          <a:xfrm>
            <a:off x="4628056" y="1000545"/>
            <a:ext cx="3833622"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12" name="Content Placeholder 12">
            <a:extLst>
              <a:ext uri="{FF2B5EF4-FFF2-40B4-BE49-F238E27FC236}">
                <a16:creationId xmlns="" xmlns:a16="http://schemas.microsoft.com/office/drawing/2014/main" id="{AD640246-5EFC-41F2-B4C9-9291006652FF}"/>
              </a:ext>
            </a:extLst>
          </p:cNvPr>
          <p:cNvSpPr>
            <a:spLocks noGrp="1"/>
          </p:cNvSpPr>
          <p:nvPr>
            <p:ph sz="quarter" idx="17"/>
          </p:nvPr>
        </p:nvSpPr>
        <p:spPr>
          <a:xfrm>
            <a:off x="456300" y="1468675"/>
            <a:ext cx="3833622" cy="2903301"/>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2">
            <a:extLst>
              <a:ext uri="{FF2B5EF4-FFF2-40B4-BE49-F238E27FC236}">
                <a16:creationId xmlns="" xmlns:a16="http://schemas.microsoft.com/office/drawing/2014/main" id="{7EF73570-F19A-404D-864A-1CB504092A6A}"/>
              </a:ext>
            </a:extLst>
          </p:cNvPr>
          <p:cNvSpPr>
            <a:spLocks noGrp="1"/>
          </p:cNvSpPr>
          <p:nvPr>
            <p:ph sz="quarter" idx="18"/>
          </p:nvPr>
        </p:nvSpPr>
        <p:spPr>
          <a:xfrm>
            <a:off x="4637581" y="1468674"/>
            <a:ext cx="3833622" cy="2903302"/>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1">
            <a:extLst>
              <a:ext uri="{FF2B5EF4-FFF2-40B4-BE49-F238E27FC236}">
                <a16:creationId xmlns="" xmlns:a16="http://schemas.microsoft.com/office/drawing/2014/main" id="{095FCD02-1E95-4657-816E-B229AB82E4BC}"/>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10" name="Slide Number Placeholder 5">
            <a:extLst>
              <a:ext uri="{FF2B5EF4-FFF2-40B4-BE49-F238E27FC236}">
                <a16:creationId xmlns="" xmlns:a16="http://schemas.microsoft.com/office/drawing/2014/main" id="{F47815E3-863C-4A92-B29B-D99CDAB578AD}"/>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1416984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4315" y="1471204"/>
            <a:ext cx="8623935" cy="3127792"/>
          </a:xfrm>
        </p:spPr>
        <p:txBody>
          <a:bodyPr/>
          <a:lstStyle>
            <a:lvl1pPr marL="177796" indent="-177796">
              <a:defRPr>
                <a:solidFill>
                  <a:schemeClr val="tx2"/>
                </a:solidFill>
              </a:defRPr>
            </a:lvl1pPr>
            <a:lvl2pPr marL="450839" indent="-273044">
              <a:defRPr sz="1800">
                <a:solidFill>
                  <a:schemeClr val="tx2"/>
                </a:solidFill>
              </a:defRPr>
            </a:lvl2pPr>
            <a:lvl3pPr marL="628634" indent="-177796">
              <a:defRPr>
                <a:solidFill>
                  <a:schemeClr val="tx2"/>
                </a:solidFill>
              </a:defRPr>
            </a:lvl3pPr>
            <a:lvl4pPr marL="895328" indent="-266693">
              <a:defRPr>
                <a:solidFill>
                  <a:schemeClr val="tx2"/>
                </a:solidFill>
              </a:defRPr>
            </a:lvl4pPr>
            <a:lvl5pPr marL="1079473" indent="-184145">
              <a:defRPr>
                <a:solidFill>
                  <a:schemeClr val="tx2"/>
                </a:solidFill>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p:cNvSpPr>
            <a:spLocks noGrp="1"/>
          </p:cNvSpPr>
          <p:nvPr>
            <p:ph type="sldNum" sz="quarter" idx="12"/>
          </p:nvPr>
        </p:nvSpPr>
        <p:spPr>
          <a:xfrm>
            <a:off x="0" y="4879181"/>
            <a:ext cx="781050" cy="273844"/>
          </a:xfrm>
        </p:spPr>
        <p:txBody>
          <a:bodyPr/>
          <a:lstStyle/>
          <a:p>
            <a:pPr defTabSz="685800">
              <a:defRPr/>
            </a:pPr>
            <a:fld id="{3CE978CD-8200-452B-A882-54D258D61118}" type="slidenum">
              <a:rPr lang="en-US" smtClean="0">
                <a:solidFill>
                  <a:srgbClr val="515151"/>
                </a:solidFill>
              </a:rPr>
              <a:pPr defTabSz="685800">
                <a:defRPr/>
              </a:pPr>
              <a:t>‹#›</a:t>
            </a:fld>
            <a:endParaRPr lang="en-US" dirty="0">
              <a:solidFill>
                <a:srgbClr val="515151"/>
              </a:solidFill>
            </a:endParaRPr>
          </a:p>
        </p:txBody>
      </p:sp>
      <p:sp>
        <p:nvSpPr>
          <p:cNvPr id="12"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234315" y="1000545"/>
            <a:ext cx="8623935" cy="458605"/>
          </a:xfrm>
        </p:spPr>
        <p:txBody>
          <a:bodyPr/>
          <a:lstStyle>
            <a:lvl1pPr marL="0" indent="0">
              <a:buNone/>
              <a:defRPr b="1">
                <a:solidFill>
                  <a:srgbClr val="91278F"/>
                </a:solidFill>
              </a:defRPr>
            </a:lvl1pPr>
          </a:lstStyle>
          <a:p>
            <a:pPr lvl="0"/>
            <a:r>
              <a:rPr lang="en-US" dirty="0"/>
              <a:t>Click to </a:t>
            </a:r>
            <a:r>
              <a:rPr lang="en-US"/>
              <a:t>edit subtitle</a:t>
            </a:r>
            <a:endParaRPr lang="en-US" dirty="0"/>
          </a:p>
        </p:txBody>
      </p:sp>
      <p:sp>
        <p:nvSpPr>
          <p:cNvPr id="4" name="Title 3">
            <a:extLst>
              <a:ext uri="{FF2B5EF4-FFF2-40B4-BE49-F238E27FC236}">
                <a16:creationId xmlns="" xmlns:a16="http://schemas.microsoft.com/office/drawing/2014/main" id="{FBD3C787-4CB8-4A1D-9EA4-60D63B17CEF5}"/>
              </a:ext>
            </a:extLst>
          </p:cNvPr>
          <p:cNvSpPr>
            <a:spLocks noGrp="1"/>
          </p:cNvSpPr>
          <p:nvPr>
            <p:ph type="title"/>
          </p:nvPr>
        </p:nvSpPr>
        <p:spPr>
          <a:xfrm>
            <a:off x="234315" y="124689"/>
            <a:ext cx="8623935" cy="764770"/>
          </a:xfrm>
        </p:spPr>
        <p:txBody>
          <a:bodyPr/>
          <a:lstStyle/>
          <a:p>
            <a:r>
              <a:rPr lang="en-US" dirty="0"/>
              <a:t>Click to edit Master title style</a:t>
            </a:r>
          </a:p>
        </p:txBody>
      </p:sp>
    </p:spTree>
    <p:extLst>
      <p:ext uri="{BB962C8B-B14F-4D97-AF65-F5344CB8AC3E}">
        <p14:creationId xmlns:p14="http://schemas.microsoft.com/office/powerpoint/2010/main" val="37088527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Table Placeholder 5"/>
          <p:cNvSpPr>
            <a:spLocks noGrp="1"/>
          </p:cNvSpPr>
          <p:nvPr>
            <p:ph type="tbl" sz="quarter" idx="11"/>
          </p:nvPr>
        </p:nvSpPr>
        <p:spPr>
          <a:xfrm>
            <a:off x="457200" y="1028700"/>
            <a:ext cx="8003286" cy="3153600"/>
          </a:xfrm>
        </p:spPr>
        <p:txBody>
          <a:bodyPr/>
          <a:lstStyle>
            <a:lvl1pPr marL="0" indent="0">
              <a:buNone/>
              <a:defRPr/>
            </a:lvl1pPr>
          </a:lstStyle>
          <a:p>
            <a:r>
              <a:rPr lang="en-US" dirty="0"/>
              <a:t>Click icon to add table</a:t>
            </a:r>
            <a:endParaRPr lang="en-GB" dirty="0"/>
          </a:p>
        </p:txBody>
      </p:sp>
      <p:sp>
        <p:nvSpPr>
          <p:cNvPr id="15" name="Title 8"/>
          <p:cNvSpPr>
            <a:spLocks noGrp="1"/>
          </p:cNvSpPr>
          <p:nvPr>
            <p:ph type="title"/>
          </p:nvPr>
        </p:nvSpPr>
        <p:spPr>
          <a:xfrm>
            <a:off x="457199" y="122400"/>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5" name="Footer Placeholder 1">
            <a:extLst>
              <a:ext uri="{FF2B5EF4-FFF2-40B4-BE49-F238E27FC236}">
                <a16:creationId xmlns="" xmlns:a16="http://schemas.microsoft.com/office/drawing/2014/main" id="{75422E2F-F973-4CF4-ACF3-14DE74A038F7}"/>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578CFD61-B563-47B7-B95B-84B732185A63}"/>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41815694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to be avoided)">
    <p:spTree>
      <p:nvGrpSpPr>
        <p:cNvPr id="1" name=""/>
        <p:cNvGrpSpPr/>
        <p:nvPr/>
      </p:nvGrpSpPr>
      <p:grpSpPr>
        <a:xfrm>
          <a:off x="0" y="0"/>
          <a:ext cx="0" cy="0"/>
          <a:chOff x="0" y="0"/>
          <a:chExt cx="0" cy="0"/>
        </a:xfrm>
      </p:grpSpPr>
      <p:sp>
        <p:nvSpPr>
          <p:cNvPr id="4" name="Footer Placeholder 1">
            <a:extLst>
              <a:ext uri="{FF2B5EF4-FFF2-40B4-BE49-F238E27FC236}">
                <a16:creationId xmlns="" xmlns:a16="http://schemas.microsoft.com/office/drawing/2014/main" id="{03FA6444-B07E-47FF-92CF-3A6D74A1E748}"/>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5" name="Slide Number Placeholder 5">
            <a:extLst>
              <a:ext uri="{FF2B5EF4-FFF2-40B4-BE49-F238E27FC236}">
                <a16:creationId xmlns="" xmlns:a16="http://schemas.microsoft.com/office/drawing/2014/main" id="{C0756466-E970-43A9-9523-B5F815E77239}"/>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26798723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GB" dirty="0">
              <a:solidFill>
                <a:srgbClr val="5A5A5A"/>
              </a:solidFill>
            </a:endParaRPr>
          </a:p>
        </p:txBody>
      </p:sp>
      <p:sp>
        <p:nvSpPr>
          <p:cNvPr id="5" name="Text Placeholder 4"/>
          <p:cNvSpPr>
            <a:spLocks noGrp="1"/>
          </p:cNvSpPr>
          <p:nvPr>
            <p:ph type="body" sz="quarter" idx="11" hasCustomPrompt="1"/>
          </p:nvPr>
        </p:nvSpPr>
        <p:spPr>
          <a:xfrm>
            <a:off x="474662" y="998538"/>
            <a:ext cx="8254800" cy="453600"/>
          </a:xfrm>
        </p:spPr>
        <p:txBody>
          <a:bodyPr/>
          <a:lstStyle>
            <a:lvl1pPr marL="0" indent="0">
              <a:buNone/>
              <a:defRPr sz="1350" b="0">
                <a:solidFill>
                  <a:schemeClr val="accent2"/>
                </a:solidFill>
              </a:defRPr>
            </a:lvl1pPr>
          </a:lstStyle>
          <a:p>
            <a:pPr lvl="0"/>
            <a:r>
              <a:rPr lang="en-GB" b="1" dirty="0"/>
              <a:t>Click to edit subtitle</a:t>
            </a:r>
            <a:endParaRPr lang="en-GB" dirty="0"/>
          </a:p>
        </p:txBody>
      </p:sp>
      <p:sp>
        <p:nvSpPr>
          <p:cNvPr id="7" name="Title 6"/>
          <p:cNvSpPr>
            <a:spLocks noGrp="1"/>
          </p:cNvSpPr>
          <p:nvPr>
            <p:ph type="title"/>
          </p:nvPr>
        </p:nvSpPr>
        <p:spPr>
          <a:xfrm>
            <a:off x="457202" y="122400"/>
            <a:ext cx="8435975" cy="685800"/>
          </a:xfrm>
        </p:spPr>
        <p:txBody>
          <a:bodyPr/>
          <a:lstStyle>
            <a:lvl1pPr>
              <a:defRPr>
                <a:solidFill>
                  <a:schemeClr val="accent1"/>
                </a:solidFill>
              </a:defRPr>
            </a:lvl1pPr>
          </a:lstStyle>
          <a:p>
            <a:r>
              <a:rPr lang="en-US"/>
              <a:t>Click to edit Master title style</a:t>
            </a:r>
            <a:endParaRPr lang="en-GB"/>
          </a:p>
        </p:txBody>
      </p:sp>
      <p:sp>
        <p:nvSpPr>
          <p:cNvPr id="8" name="Slide Number Placeholder 7"/>
          <p:cNvSpPr>
            <a:spLocks noGrp="1"/>
          </p:cNvSpPr>
          <p:nvPr>
            <p:ph type="sldNum" sz="quarter" idx="12"/>
          </p:nvPr>
        </p:nvSpPr>
        <p:spPr/>
        <p:txBody>
          <a:bodyPr/>
          <a:lstStyle/>
          <a:p>
            <a:fld id="{3CE978CD-8200-452B-A882-54D258D61118}" type="slidenum">
              <a:rPr lang="en-GB" smtClean="0">
                <a:solidFill>
                  <a:srgbClr val="5A5A5A"/>
                </a:solidFill>
              </a:rPr>
              <a:pPr/>
              <a:t>‹#›</a:t>
            </a:fld>
            <a:endParaRPr lang="en-GB" dirty="0">
              <a:solidFill>
                <a:srgbClr val="5A5A5A"/>
              </a:solidFill>
            </a:endParaRPr>
          </a:p>
        </p:txBody>
      </p:sp>
      <p:cxnSp>
        <p:nvCxnSpPr>
          <p:cNvPr id="11" name="Straight Connector 10"/>
          <p:cNvCxnSpPr/>
          <p:nvPr userDrawn="1"/>
        </p:nvCxnSpPr>
        <p:spPr>
          <a:xfrm>
            <a:off x="0" y="860407"/>
            <a:ext cx="9144000" cy="1"/>
          </a:xfrm>
          <a:prstGeom prst="line">
            <a:avLst/>
          </a:prstGeom>
          <a:ln w="3175" cmpd="sng">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12486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 name="Picture 18">
            <a:extLst>
              <a:ext uri="{FF2B5EF4-FFF2-40B4-BE49-F238E27FC236}">
                <a16:creationId xmlns="" xmlns:a16="http://schemas.microsoft.com/office/drawing/2014/main" id="{75E24D3D-D6DA-4890-8077-26FE830D6E87}"/>
              </a:ext>
            </a:extLst>
          </p:cNvPr>
          <p:cNvPicPr>
            <a:picLocks noChangeAspect="1"/>
          </p:cNvPicPr>
          <p:nvPr userDrawn="1"/>
        </p:nvPicPr>
        <p:blipFill>
          <a:blip r:embed="rId2"/>
          <a:stretch>
            <a:fillRect/>
          </a:stretch>
        </p:blipFill>
        <p:spPr>
          <a:xfrm>
            <a:off x="518083" y="581788"/>
            <a:ext cx="2962178" cy="620084"/>
          </a:xfrm>
          <a:prstGeom prst="rect">
            <a:avLst/>
          </a:prstGeom>
        </p:spPr>
      </p:pic>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Autofit/>
          </a:bodyPr>
          <a:lstStyle>
            <a:lvl1pPr algn="l">
              <a:defRPr sz="405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9"/>
            <a:ext cx="6858000" cy="901433"/>
          </a:xfrm>
        </p:spPr>
        <p:txBody>
          <a:bodyPr>
            <a:noAutofit/>
          </a:bodyPr>
          <a:lstStyle>
            <a:lvl1pPr marL="0" indent="0" algn="l">
              <a:buNone/>
              <a:defRPr sz="24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Text Placeholder 5">
            <a:extLst>
              <a:ext uri="{FF2B5EF4-FFF2-40B4-BE49-F238E27FC236}">
                <a16:creationId xmlns="" xmlns:a16="http://schemas.microsoft.com/office/drawing/2014/main" id="{DCB8784D-C391-4117-9826-A994EA0F2F54}"/>
              </a:ext>
            </a:extLst>
          </p:cNvPr>
          <p:cNvSpPr>
            <a:spLocks noGrp="1"/>
          </p:cNvSpPr>
          <p:nvPr>
            <p:ph type="body" sz="quarter" idx="10"/>
          </p:nvPr>
        </p:nvSpPr>
        <p:spPr>
          <a:xfrm>
            <a:off x="978409" y="3606440"/>
            <a:ext cx="6872573" cy="766763"/>
          </a:xfrm>
        </p:spPr>
        <p:txBody>
          <a:bodyPr>
            <a:noAutofit/>
          </a:bodyPr>
          <a:lstStyle>
            <a:lvl1pPr marL="0" indent="0">
              <a:buNone/>
              <a:defRPr sz="1800"/>
            </a:lvl1pPr>
          </a:lstStyle>
          <a:p>
            <a:pPr lvl="0"/>
            <a:r>
              <a:rPr lang="en-US"/>
              <a:t>Click to edit Master text styles</a:t>
            </a:r>
          </a:p>
        </p:txBody>
      </p:sp>
      <p:pic>
        <p:nvPicPr>
          <p:cNvPr id="12" name="Picture 11">
            <a:extLst>
              <a:ext uri="{FF2B5EF4-FFF2-40B4-BE49-F238E27FC236}">
                <a16:creationId xmlns="" xmlns:a16="http://schemas.microsoft.com/office/drawing/2014/main" id="{75FD4890-D132-4469-B1F7-903DED567B6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5250" t="28500"/>
          <a:stretch/>
        </p:blipFill>
        <p:spPr>
          <a:xfrm>
            <a:off x="6443091" y="2017537"/>
            <a:ext cx="2700909" cy="3125963"/>
          </a:xfrm>
          <a:prstGeom prst="rect">
            <a:avLst/>
          </a:prstGeom>
        </p:spPr>
      </p:pic>
      <p:sp>
        <p:nvSpPr>
          <p:cNvPr id="13" name="Rectangle 12">
            <a:extLst>
              <a:ext uri="{FF2B5EF4-FFF2-40B4-BE49-F238E27FC236}">
                <a16:creationId xmlns="" xmlns:a16="http://schemas.microsoft.com/office/drawing/2014/main" id="{7404896E-53A5-4129-AF51-14D597C6505F}"/>
              </a:ext>
            </a:extLst>
          </p:cNvPr>
          <p:cNvSpPr/>
          <p:nvPr userDrawn="1"/>
        </p:nvSpPr>
        <p:spPr>
          <a:xfrm>
            <a:off x="0" y="4617720"/>
            <a:ext cx="9144000" cy="52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25" b="1" dirty="0">
              <a:solidFill>
                <a:srgbClr val="515151"/>
              </a:solidFill>
            </a:endParaRPr>
          </a:p>
        </p:txBody>
      </p:sp>
      <p:cxnSp>
        <p:nvCxnSpPr>
          <p:cNvPr id="16" name="Straight Connector 15">
            <a:extLst>
              <a:ext uri="{FF2B5EF4-FFF2-40B4-BE49-F238E27FC236}">
                <a16:creationId xmlns="" xmlns:a16="http://schemas.microsoft.com/office/drawing/2014/main" id="{DB4EBE51-5455-4109-94D3-6664683F7ED8}"/>
              </a:ext>
            </a:extLst>
          </p:cNvPr>
          <p:cNvCxnSpPr>
            <a:cxnSpLocks/>
          </p:cNvCxnSpPr>
          <p:nvPr userDrawn="1"/>
        </p:nvCxnSpPr>
        <p:spPr>
          <a:xfrm>
            <a:off x="0" y="4614241"/>
            <a:ext cx="9144000" cy="0"/>
          </a:xfrm>
          <a:prstGeom prst="line">
            <a:avLst/>
          </a:prstGeom>
          <a:ln>
            <a:solidFill>
              <a:srgbClr val="51515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25317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Section Header Slide">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E179EBD9-FB58-45EA-AECF-839085651877}"/>
              </a:ext>
            </a:extLst>
          </p:cNvPr>
          <p:cNvPicPr>
            <a:picLocks noChangeAspect="1"/>
          </p:cNvPicPr>
          <p:nvPr userDrawn="1"/>
        </p:nvPicPr>
        <p:blipFill>
          <a:blip r:embed="rId2"/>
          <a:stretch>
            <a:fillRect/>
          </a:stretch>
        </p:blipFill>
        <p:spPr>
          <a:xfrm>
            <a:off x="518083" y="581788"/>
            <a:ext cx="2962178" cy="620084"/>
          </a:xfrm>
          <a:prstGeom prst="rect">
            <a:avLst/>
          </a:prstGeom>
        </p:spPr>
      </p:pic>
      <p:sp>
        <p:nvSpPr>
          <p:cNvPr id="2" name="Title 1">
            <a:extLst>
              <a:ext uri="{FF2B5EF4-FFF2-40B4-BE49-F238E27FC236}">
                <a16:creationId xmlns="" xmlns:a16="http://schemas.microsoft.com/office/drawing/2014/main" id="{88ECA78A-470B-8845-B276-CBD3D521F2D1}"/>
              </a:ext>
            </a:extLst>
          </p:cNvPr>
          <p:cNvSpPr>
            <a:spLocks noGrp="1"/>
          </p:cNvSpPr>
          <p:nvPr>
            <p:ph type="ctrTitle"/>
          </p:nvPr>
        </p:nvSpPr>
        <p:spPr>
          <a:xfrm>
            <a:off x="978408" y="1200150"/>
            <a:ext cx="6858000" cy="1432322"/>
          </a:xfrm>
          <a:prstGeom prst="rect">
            <a:avLst/>
          </a:prstGeom>
        </p:spPr>
        <p:txBody>
          <a:bodyPr anchor="b">
            <a:noAutofit/>
          </a:bodyPr>
          <a:lstStyle>
            <a:lvl1pPr algn="l">
              <a:defRPr sz="360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C4DBAB40-075F-8340-BBFA-CBE169E472DC}"/>
              </a:ext>
            </a:extLst>
          </p:cNvPr>
          <p:cNvSpPr>
            <a:spLocks noGrp="1"/>
          </p:cNvSpPr>
          <p:nvPr>
            <p:ph type="subTitle" idx="1"/>
          </p:nvPr>
        </p:nvSpPr>
        <p:spPr>
          <a:xfrm>
            <a:off x="978408" y="2701528"/>
            <a:ext cx="6858000" cy="1241822"/>
          </a:xfrm>
        </p:spPr>
        <p:txBody>
          <a:bodyPr>
            <a:noAutofit/>
          </a:bodyPr>
          <a:lstStyle>
            <a:lvl1pPr marL="0" indent="0" algn="l">
              <a:buNone/>
              <a:defRPr sz="2100" b="1">
                <a:solidFill>
                  <a:srgbClr val="91278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Slide Number Placeholder 5">
            <a:extLst>
              <a:ext uri="{FF2B5EF4-FFF2-40B4-BE49-F238E27FC236}">
                <a16:creationId xmlns="" xmlns:a16="http://schemas.microsoft.com/office/drawing/2014/main" id="{235FD54C-0781-43CC-8F14-226C6455176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pic>
        <p:nvPicPr>
          <p:cNvPr id="12" name="Picture 11">
            <a:extLst>
              <a:ext uri="{FF2B5EF4-FFF2-40B4-BE49-F238E27FC236}">
                <a16:creationId xmlns="" xmlns:a16="http://schemas.microsoft.com/office/drawing/2014/main" id="{C09B6AED-8C7A-4DE9-BB86-BD7150C2F50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5250" t="28500"/>
          <a:stretch/>
        </p:blipFill>
        <p:spPr>
          <a:xfrm>
            <a:off x="6443091" y="2017537"/>
            <a:ext cx="2700909" cy="3125963"/>
          </a:xfrm>
          <a:prstGeom prst="rect">
            <a:avLst/>
          </a:prstGeom>
        </p:spPr>
      </p:pic>
    </p:spTree>
    <p:extLst>
      <p:ext uri="{BB962C8B-B14F-4D97-AF65-F5344CB8AC3E}">
        <p14:creationId xmlns:p14="http://schemas.microsoft.com/office/powerpoint/2010/main" val="18712774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1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165BEC-1ECA-4C02-89AA-7092235B0F2E}"/>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 xmlns:a16="http://schemas.microsoft.com/office/drawing/2014/main" id="{F2C5E9FD-4DF8-4C16-9843-C1DD140C7A5D}"/>
              </a:ext>
            </a:extLst>
          </p:cNvPr>
          <p:cNvSpPr>
            <a:spLocks noGrp="1"/>
          </p:cNvSpPr>
          <p:nvPr>
            <p:ph type="sldNum" sz="quarter" idx="10"/>
          </p:nvPr>
        </p:nvSpPr>
        <p:spPr/>
        <p:txBody>
          <a:bodyPr/>
          <a:lstStyle/>
          <a:p>
            <a:fld id="{B687C26E-76E8-F74A-ABD7-29242BE2C250}" type="slidenum">
              <a:rPr lang="en-US" smtClean="0"/>
              <a:pPr/>
              <a:t>‹#›</a:t>
            </a:fld>
            <a:endParaRPr lang="en-US" dirty="0"/>
          </a:p>
        </p:txBody>
      </p:sp>
      <p:sp>
        <p:nvSpPr>
          <p:cNvPr id="4" name="Footer Placeholder 3">
            <a:extLst>
              <a:ext uri="{FF2B5EF4-FFF2-40B4-BE49-F238E27FC236}">
                <a16:creationId xmlns="" xmlns:a16="http://schemas.microsoft.com/office/drawing/2014/main" id="{F54DBA06-514B-483B-9C8E-39A5E6C01598}"/>
              </a:ext>
            </a:extLst>
          </p:cNvPr>
          <p:cNvSpPr>
            <a:spLocks noGrp="1"/>
          </p:cNvSpPr>
          <p:nvPr>
            <p:ph type="ftr" sz="quarter" idx="11"/>
          </p:nvPr>
        </p:nvSpPr>
        <p:spPr/>
        <p:txBody>
          <a:bodyPr/>
          <a:lstStyle/>
          <a:p>
            <a:endParaRPr lang="en-GB" dirty="0"/>
          </a:p>
        </p:txBody>
      </p:sp>
      <p:sp>
        <p:nvSpPr>
          <p:cNvPr id="5" name="Content Placeholder 2">
            <a:extLst>
              <a:ext uri="{FF2B5EF4-FFF2-40B4-BE49-F238E27FC236}">
                <a16:creationId xmlns="" xmlns:a16="http://schemas.microsoft.com/office/drawing/2014/main" id="{42756953-44BD-4A87-8E08-917C2A1BF613}"/>
              </a:ext>
            </a:extLst>
          </p:cNvPr>
          <p:cNvSpPr>
            <a:spLocks noGrp="1"/>
          </p:cNvSpPr>
          <p:nvPr>
            <p:ph idx="1"/>
          </p:nvPr>
        </p:nvSpPr>
        <p:spPr>
          <a:xfrm>
            <a:off x="459486" y="1028700"/>
            <a:ext cx="8001004" cy="3438251"/>
          </a:xfrm>
        </p:spPr>
        <p:txBody>
          <a:bodyPr/>
          <a:lstStyle>
            <a:lvl1pPr>
              <a:buClr>
                <a:schemeClr val="accent2"/>
              </a:buClr>
              <a:defRPr/>
            </a:lvl1pPr>
            <a:lvl2pPr marL="450900" indent="-272700">
              <a:buClr>
                <a:schemeClr val="accent2"/>
              </a:buClr>
              <a:buFont typeface="Calibri" panose="020F0502020204030204" pitchFamily="34" charset="0"/>
              <a:buChar char="‒"/>
              <a:defRPr/>
            </a:lvl2pPr>
            <a:lvl3pPr>
              <a:buClr>
                <a:schemeClr val="accent2"/>
              </a:buClr>
              <a:defRPr/>
            </a:lvl3pPr>
            <a:lvl4pPr marL="896400" indent="-267300">
              <a:buClr>
                <a:schemeClr val="accent2"/>
              </a:buClr>
              <a:buFont typeface="Calibri" panose="020F0502020204030204" pitchFamily="34" charset="0"/>
              <a:buChar cha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36186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471204"/>
            <a:ext cx="8003286" cy="2964824"/>
          </a:xfrm>
        </p:spPr>
        <p:txBody>
          <a:bodyPr/>
          <a:lstStyle>
            <a:lvl1pPr marL="177796" indent="-177796">
              <a:defRPr>
                <a:solidFill>
                  <a:schemeClr val="tx2"/>
                </a:solidFill>
              </a:defRPr>
            </a:lvl1pPr>
            <a:lvl2pPr marL="450839" indent="-273044">
              <a:defRPr sz="1800">
                <a:solidFill>
                  <a:schemeClr val="tx2"/>
                </a:solidFill>
              </a:defRPr>
            </a:lvl2pPr>
            <a:lvl3pPr marL="628634" indent="-177796">
              <a:defRPr>
                <a:solidFill>
                  <a:schemeClr val="tx2"/>
                </a:solidFill>
              </a:defRPr>
            </a:lvl3pPr>
            <a:lvl4pPr marL="895328" indent="-266693">
              <a:defRPr>
                <a:solidFill>
                  <a:schemeClr val="tx2"/>
                </a:solidFill>
              </a:defRPr>
            </a:lvl4pPr>
            <a:lvl5pPr marL="1079473" indent="-184145">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a:xfrm>
            <a:off x="457200" y="122400"/>
            <a:ext cx="8003286" cy="768096"/>
          </a:xfrm>
        </p:spPr>
        <p:txBody>
          <a:bodyPr anchor="b"/>
          <a:lstStyle>
            <a:lvl1pPr>
              <a:defRPr>
                <a:solidFill>
                  <a:schemeClr val="accent1"/>
                </a:solidFill>
              </a:defRPr>
            </a:lvl1pPr>
          </a:lstStyle>
          <a:p>
            <a:r>
              <a:rPr lang="en-US"/>
              <a:t>Click to edit Master title style</a:t>
            </a:r>
            <a:endParaRPr lang="en-GB" dirty="0"/>
          </a:p>
        </p:txBody>
      </p:sp>
      <p:sp>
        <p:nvSpPr>
          <p:cNvPr id="12"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6" name="Footer Placeholder 1">
            <a:extLst>
              <a:ext uri="{FF2B5EF4-FFF2-40B4-BE49-F238E27FC236}">
                <a16:creationId xmlns="" xmlns:a16="http://schemas.microsoft.com/office/drawing/2014/main" id="{4B15E15C-4A02-4352-88D0-3B5297A6B3D7}"/>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9" name="Slide Number Placeholder 5">
            <a:extLst>
              <a:ext uri="{FF2B5EF4-FFF2-40B4-BE49-F238E27FC236}">
                <a16:creationId xmlns="" xmlns:a16="http://schemas.microsoft.com/office/drawing/2014/main" id="{09E88590-BD06-402A-814E-A1B0C3C7C373}"/>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7336967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C7CD7F-033B-D241-B61B-15A9AC703F7D}"/>
              </a:ext>
            </a:extLst>
          </p:cNvPr>
          <p:cNvSpPr>
            <a:spLocks noGrp="1"/>
          </p:cNvSpPr>
          <p:nvPr>
            <p:ph type="title"/>
          </p:nvPr>
        </p:nvSpPr>
        <p:spPr>
          <a:xfrm>
            <a:off x="459485" y="124689"/>
            <a:ext cx="8003286" cy="768096"/>
          </a:xfrm>
          <a:prstGeom prst="rect">
            <a:avLst/>
          </a:prstGeom>
        </p:spPr>
        <p:txBody>
          <a:bodyPr anchor="b">
            <a:normAutofit/>
          </a:bodyPr>
          <a:lstStyle>
            <a:lvl1pPr>
              <a:defRPr sz="2700">
                <a:solidFill>
                  <a:schemeClr val="accent1"/>
                </a:solidFill>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08F50CA9-06F6-D64B-83F0-53FFB22B55DF}"/>
              </a:ext>
            </a:extLst>
          </p:cNvPr>
          <p:cNvSpPr>
            <a:spLocks noGrp="1"/>
          </p:cNvSpPr>
          <p:nvPr>
            <p:ph idx="1"/>
          </p:nvPr>
        </p:nvSpPr>
        <p:spPr>
          <a:xfrm>
            <a:off x="459486" y="1028700"/>
            <a:ext cx="8001004" cy="3438251"/>
          </a:xfrm>
        </p:spPr>
        <p:txBody>
          <a:bodyPr/>
          <a:lstStyle>
            <a:lvl1pPr>
              <a:buClr>
                <a:schemeClr val="accent2"/>
              </a:buClr>
              <a:defRPr/>
            </a:lvl1pPr>
            <a:lvl2pPr marL="450900" indent="-272700">
              <a:buClr>
                <a:schemeClr val="accent2"/>
              </a:buClr>
              <a:buFont typeface="Calibri" panose="020F0502020204030204" pitchFamily="34" charset="0"/>
              <a:buChar char="‒"/>
              <a:defRPr/>
            </a:lvl2pPr>
            <a:lvl3pPr>
              <a:buClr>
                <a:schemeClr val="accent2"/>
              </a:buClr>
              <a:defRPr/>
            </a:lvl3pPr>
            <a:lvl4pPr marL="896400" indent="-267300">
              <a:buClr>
                <a:schemeClr val="accent2"/>
              </a:buClr>
              <a:buFont typeface="Calibri" panose="020F0502020204030204" pitchFamily="34" charset="0"/>
              <a:buChar cha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 xmlns:a16="http://schemas.microsoft.com/office/drawing/2014/main" id="{A9D9D13A-61A0-473E-AC92-D674805E4760}"/>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3AA0BABF-2430-4951-ACCE-C28BCF9C2A9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2250762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2" name="Title 1"/>
          <p:cNvSpPr>
            <a:spLocks noGrp="1"/>
          </p:cNvSpPr>
          <p:nvPr>
            <p:ph type="title"/>
          </p:nvPr>
        </p:nvSpPr>
        <p:spPr>
          <a:xfrm>
            <a:off x="459486" y="124689"/>
            <a:ext cx="8003286" cy="764770"/>
          </a:xfrm>
          <a:prstGeom prst="rect">
            <a:avLst/>
          </a:prstGeom>
        </p:spPr>
        <p:txBody>
          <a:bodyPr anchor="b"/>
          <a:lstStyle/>
          <a:p>
            <a:r>
              <a:rPr lang="en-US"/>
              <a:t>Click to edit Master title style</a:t>
            </a:r>
          </a:p>
        </p:txBody>
      </p:sp>
      <p:sp>
        <p:nvSpPr>
          <p:cNvPr id="9"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457200" y="1000545"/>
            <a:ext cx="800328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5" name="Footer Placeholder 1">
            <a:extLst>
              <a:ext uri="{FF2B5EF4-FFF2-40B4-BE49-F238E27FC236}">
                <a16:creationId xmlns="" xmlns:a16="http://schemas.microsoft.com/office/drawing/2014/main" id="{FA63B8F0-7442-49E7-ACD7-3206E333B2EF}"/>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CD004AD1-1E40-4EA3-8728-D80541F95A78}"/>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753277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E49C91-ACFE-114C-8BD6-64D3D1F7D817}"/>
              </a:ext>
            </a:extLst>
          </p:cNvPr>
          <p:cNvSpPr>
            <a:spLocks noGrp="1"/>
          </p:cNvSpPr>
          <p:nvPr>
            <p:ph type="title"/>
          </p:nvPr>
        </p:nvSpPr>
        <p:spPr>
          <a:xfrm>
            <a:off x="459486" y="123444"/>
            <a:ext cx="8003286" cy="764770"/>
          </a:xfrm>
          <a:prstGeom prst="rect">
            <a:avLst/>
          </a:prstGeom>
        </p:spPr>
        <p:txBody>
          <a:bodyPr anchor="b"/>
          <a:lstStyle/>
          <a:p>
            <a:r>
              <a:rPr lang="en-US"/>
              <a:t>Click to edit Master title style</a:t>
            </a:r>
          </a:p>
        </p:txBody>
      </p:sp>
      <p:sp>
        <p:nvSpPr>
          <p:cNvPr id="6" name="Footer Placeholder 1">
            <a:extLst>
              <a:ext uri="{FF2B5EF4-FFF2-40B4-BE49-F238E27FC236}">
                <a16:creationId xmlns="" xmlns:a16="http://schemas.microsoft.com/office/drawing/2014/main" id="{86CCE5C1-F59D-4CB2-9068-B9547F1DC4E1}"/>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297346C9-18C7-4811-A257-C83685F4B038}"/>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188705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8F50CA9-06F6-D64B-83F0-53FFB22B55DF}"/>
              </a:ext>
            </a:extLst>
          </p:cNvPr>
          <p:cNvSpPr>
            <a:spLocks noGrp="1"/>
          </p:cNvSpPr>
          <p:nvPr>
            <p:ph idx="1"/>
          </p:nvPr>
        </p:nvSpPr>
        <p:spPr>
          <a:xfrm>
            <a:off x="234315" y="1028700"/>
            <a:ext cx="8623935" cy="3595497"/>
          </a:xfrm>
        </p:spPr>
        <p:txBody>
          <a:bodyPr/>
          <a:lstStyle>
            <a:lvl1pPr>
              <a:buClr>
                <a:schemeClr val="accent2"/>
              </a:buClr>
              <a:defRPr/>
            </a:lvl1pPr>
            <a:lvl2pPr marL="514350" indent="-171450">
              <a:buClr>
                <a:schemeClr val="accent2"/>
              </a:buClr>
              <a:buFont typeface="System Font Regular"/>
              <a:buChar char="-"/>
              <a:defRPr/>
            </a:lvl2pPr>
            <a:lvl3pPr>
              <a:buClr>
                <a:schemeClr val="accent2"/>
              </a:buClr>
              <a:defRPr/>
            </a:lvl3pPr>
            <a:lvl4pPr marL="1200150" indent="-171450">
              <a:buClr>
                <a:schemeClr val="accent2"/>
              </a:buClr>
              <a:buFont typeface="System Font Regular"/>
              <a:buChar char="-"/>
              <a:defRPr/>
            </a:lvl4pPr>
            <a:lvl5pPr>
              <a:buClr>
                <a:schemeClr val="accent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 xmlns:a16="http://schemas.microsoft.com/office/drawing/2014/main" id="{C81231B8-417D-224B-A601-BE0A0C04ECFB}"/>
              </a:ext>
            </a:extLst>
          </p:cNvPr>
          <p:cNvSpPr>
            <a:spLocks noGrp="1"/>
          </p:cNvSpPr>
          <p:nvPr>
            <p:ph type="sldNum" sz="quarter" idx="12"/>
          </p:nvPr>
        </p:nvSpPr>
        <p:spPr>
          <a:xfrm>
            <a:off x="7772400" y="4864768"/>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
        <p:nvSpPr>
          <p:cNvPr id="5" name="Title 4">
            <a:extLst>
              <a:ext uri="{FF2B5EF4-FFF2-40B4-BE49-F238E27FC236}">
                <a16:creationId xmlns="" xmlns:a16="http://schemas.microsoft.com/office/drawing/2014/main" id="{572B446F-CF8B-418E-8F70-2EBC9F8A9E7A}"/>
              </a:ext>
            </a:extLst>
          </p:cNvPr>
          <p:cNvSpPr>
            <a:spLocks noGrp="1"/>
          </p:cNvSpPr>
          <p:nvPr>
            <p:ph type="title"/>
          </p:nvPr>
        </p:nvSpPr>
        <p:spPr>
          <a:xfrm>
            <a:off x="234315" y="124689"/>
            <a:ext cx="8623935" cy="764770"/>
          </a:xfrm>
        </p:spPr>
        <p:txBody>
          <a:bodyPr/>
          <a:lstStyle/>
          <a:p>
            <a:r>
              <a:rPr lang="en-US" dirty="0"/>
              <a:t>Click to edit Master title style</a:t>
            </a:r>
          </a:p>
        </p:txBody>
      </p:sp>
    </p:spTree>
    <p:extLst>
      <p:ext uri="{BB962C8B-B14F-4D97-AF65-F5344CB8AC3E}">
        <p14:creationId xmlns:p14="http://schemas.microsoft.com/office/powerpoint/2010/main" val="32513125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3" name="Content Placeholder 12">
            <a:extLst>
              <a:ext uri="{FF2B5EF4-FFF2-40B4-BE49-F238E27FC236}">
                <a16:creationId xmlns="" xmlns:a16="http://schemas.microsoft.com/office/drawing/2014/main" id="{CAD4A6C9-F7CF-4952-A21C-F4277E866849}"/>
              </a:ext>
            </a:extLst>
          </p:cNvPr>
          <p:cNvSpPr>
            <a:spLocks noGrp="1"/>
          </p:cNvSpPr>
          <p:nvPr>
            <p:ph sz="quarter" idx="13"/>
          </p:nvPr>
        </p:nvSpPr>
        <p:spPr>
          <a:xfrm>
            <a:off x="4631242" y="1033222"/>
            <a:ext cx="3831530" cy="3329229"/>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2">
            <a:extLst>
              <a:ext uri="{FF2B5EF4-FFF2-40B4-BE49-F238E27FC236}">
                <a16:creationId xmlns="" xmlns:a16="http://schemas.microsoft.com/office/drawing/2014/main" id="{61FB7B71-EE75-4B69-B7BB-1D4DDC6897FA}"/>
              </a:ext>
            </a:extLst>
          </p:cNvPr>
          <p:cNvSpPr>
            <a:spLocks noGrp="1"/>
          </p:cNvSpPr>
          <p:nvPr>
            <p:ph sz="quarter" idx="14"/>
          </p:nvPr>
        </p:nvSpPr>
        <p:spPr>
          <a:xfrm>
            <a:off x="459487" y="1033222"/>
            <a:ext cx="3831530" cy="3329229"/>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itle 6"/>
          <p:cNvSpPr>
            <a:spLocks noGrp="1"/>
          </p:cNvSpPr>
          <p:nvPr>
            <p:ph type="title"/>
          </p:nvPr>
        </p:nvSpPr>
        <p:spPr>
          <a:xfrm>
            <a:off x="459486" y="123444"/>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6" name="Footer Placeholder 1">
            <a:extLst>
              <a:ext uri="{FF2B5EF4-FFF2-40B4-BE49-F238E27FC236}">
                <a16:creationId xmlns="" xmlns:a16="http://schemas.microsoft.com/office/drawing/2014/main" id="{B83DC446-A822-403A-89CE-D64991D81EE0}"/>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4F23A24B-2638-4B54-8D9F-0BF9857B35B2}"/>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1157299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3">
            <a:extLst>
              <a:ext uri="{FF2B5EF4-FFF2-40B4-BE49-F238E27FC236}">
                <a16:creationId xmlns="" xmlns:a16="http://schemas.microsoft.com/office/drawing/2014/main" id="{E8616513-6C02-46AC-BAC3-4160547A1CEE}"/>
              </a:ext>
            </a:extLst>
          </p:cNvPr>
          <p:cNvSpPr>
            <a:spLocks noGrp="1"/>
          </p:cNvSpPr>
          <p:nvPr>
            <p:ph type="body" sz="quarter" idx="13" hasCustomPrompt="1"/>
          </p:nvPr>
        </p:nvSpPr>
        <p:spPr>
          <a:xfrm>
            <a:off x="459487" y="1000545"/>
            <a:ext cx="3830436"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9" name="Title 8"/>
          <p:cNvSpPr>
            <a:spLocks noGrp="1"/>
          </p:cNvSpPr>
          <p:nvPr>
            <p:ph type="title"/>
          </p:nvPr>
        </p:nvSpPr>
        <p:spPr>
          <a:xfrm>
            <a:off x="457199" y="122400"/>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14" name="Text Placeholder 3">
            <a:extLst>
              <a:ext uri="{FF2B5EF4-FFF2-40B4-BE49-F238E27FC236}">
                <a16:creationId xmlns="" xmlns:a16="http://schemas.microsoft.com/office/drawing/2014/main" id="{0572D1CA-4F1E-4F49-B3B0-50CD7425119F}"/>
              </a:ext>
            </a:extLst>
          </p:cNvPr>
          <p:cNvSpPr>
            <a:spLocks noGrp="1"/>
          </p:cNvSpPr>
          <p:nvPr>
            <p:ph type="body" sz="quarter" idx="14" hasCustomPrompt="1"/>
          </p:nvPr>
        </p:nvSpPr>
        <p:spPr>
          <a:xfrm>
            <a:off x="4628056" y="1000545"/>
            <a:ext cx="3833622" cy="458605"/>
          </a:xfrm>
        </p:spPr>
        <p:txBody>
          <a:bodyPr/>
          <a:lstStyle>
            <a:lvl1pPr marL="0" indent="0">
              <a:buNone/>
              <a:defRPr b="1">
                <a:solidFill>
                  <a:srgbClr val="91278F"/>
                </a:solidFill>
              </a:defRPr>
            </a:lvl1pPr>
          </a:lstStyle>
          <a:p>
            <a:pPr lvl="0"/>
            <a:r>
              <a:rPr lang="en-US" dirty="0"/>
              <a:t>Click to edit subtitle</a:t>
            </a:r>
            <a:endParaRPr lang="en-GB" dirty="0"/>
          </a:p>
        </p:txBody>
      </p:sp>
      <p:sp>
        <p:nvSpPr>
          <p:cNvPr id="12" name="Content Placeholder 12">
            <a:extLst>
              <a:ext uri="{FF2B5EF4-FFF2-40B4-BE49-F238E27FC236}">
                <a16:creationId xmlns="" xmlns:a16="http://schemas.microsoft.com/office/drawing/2014/main" id="{AD640246-5EFC-41F2-B4C9-9291006652FF}"/>
              </a:ext>
            </a:extLst>
          </p:cNvPr>
          <p:cNvSpPr>
            <a:spLocks noGrp="1"/>
          </p:cNvSpPr>
          <p:nvPr>
            <p:ph sz="quarter" idx="17"/>
          </p:nvPr>
        </p:nvSpPr>
        <p:spPr>
          <a:xfrm>
            <a:off x="456300" y="1468675"/>
            <a:ext cx="3833622" cy="2903301"/>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2">
            <a:extLst>
              <a:ext uri="{FF2B5EF4-FFF2-40B4-BE49-F238E27FC236}">
                <a16:creationId xmlns="" xmlns:a16="http://schemas.microsoft.com/office/drawing/2014/main" id="{7EF73570-F19A-404D-864A-1CB504092A6A}"/>
              </a:ext>
            </a:extLst>
          </p:cNvPr>
          <p:cNvSpPr>
            <a:spLocks noGrp="1"/>
          </p:cNvSpPr>
          <p:nvPr>
            <p:ph sz="quarter" idx="18"/>
          </p:nvPr>
        </p:nvSpPr>
        <p:spPr>
          <a:xfrm>
            <a:off x="4637581" y="1468674"/>
            <a:ext cx="3833622" cy="2903302"/>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1">
            <a:extLst>
              <a:ext uri="{FF2B5EF4-FFF2-40B4-BE49-F238E27FC236}">
                <a16:creationId xmlns="" xmlns:a16="http://schemas.microsoft.com/office/drawing/2014/main" id="{095FCD02-1E95-4657-816E-B229AB82E4BC}"/>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10" name="Slide Number Placeholder 5">
            <a:extLst>
              <a:ext uri="{FF2B5EF4-FFF2-40B4-BE49-F238E27FC236}">
                <a16:creationId xmlns="" xmlns:a16="http://schemas.microsoft.com/office/drawing/2014/main" id="{F47815E3-863C-4A92-B29B-D99CDAB578AD}"/>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35553716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Table Placeholder 5"/>
          <p:cNvSpPr>
            <a:spLocks noGrp="1"/>
          </p:cNvSpPr>
          <p:nvPr>
            <p:ph type="tbl" sz="quarter" idx="11"/>
          </p:nvPr>
        </p:nvSpPr>
        <p:spPr>
          <a:xfrm>
            <a:off x="457200" y="1028700"/>
            <a:ext cx="8003286" cy="3153600"/>
          </a:xfrm>
        </p:spPr>
        <p:txBody>
          <a:bodyPr/>
          <a:lstStyle>
            <a:lvl1pPr marL="0" indent="0">
              <a:buNone/>
              <a:defRPr/>
            </a:lvl1pPr>
          </a:lstStyle>
          <a:p>
            <a:r>
              <a:rPr lang="en-US" dirty="0"/>
              <a:t>Click icon to add table</a:t>
            </a:r>
            <a:endParaRPr lang="en-GB" dirty="0"/>
          </a:p>
        </p:txBody>
      </p:sp>
      <p:sp>
        <p:nvSpPr>
          <p:cNvPr id="15" name="Title 8"/>
          <p:cNvSpPr>
            <a:spLocks noGrp="1"/>
          </p:cNvSpPr>
          <p:nvPr>
            <p:ph type="title"/>
          </p:nvPr>
        </p:nvSpPr>
        <p:spPr>
          <a:xfrm>
            <a:off x="457199" y="122400"/>
            <a:ext cx="8003286" cy="768096"/>
          </a:xfrm>
          <a:prstGeom prst="rect">
            <a:avLst/>
          </a:prstGeom>
        </p:spPr>
        <p:txBody>
          <a:bodyPr anchor="b"/>
          <a:lstStyle>
            <a:lvl1pPr>
              <a:defRPr>
                <a:solidFill>
                  <a:schemeClr val="accent1"/>
                </a:solidFill>
              </a:defRPr>
            </a:lvl1pPr>
          </a:lstStyle>
          <a:p>
            <a:r>
              <a:rPr lang="en-US"/>
              <a:t>Click to edit Master title style</a:t>
            </a:r>
            <a:endParaRPr lang="en-GB" dirty="0"/>
          </a:p>
        </p:txBody>
      </p:sp>
      <p:sp>
        <p:nvSpPr>
          <p:cNvPr id="5" name="Footer Placeholder 1">
            <a:extLst>
              <a:ext uri="{FF2B5EF4-FFF2-40B4-BE49-F238E27FC236}">
                <a16:creationId xmlns="" xmlns:a16="http://schemas.microsoft.com/office/drawing/2014/main" id="{75422E2F-F973-4CF4-ACF3-14DE74A038F7}"/>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7" name="Slide Number Placeholder 5">
            <a:extLst>
              <a:ext uri="{FF2B5EF4-FFF2-40B4-BE49-F238E27FC236}">
                <a16:creationId xmlns="" xmlns:a16="http://schemas.microsoft.com/office/drawing/2014/main" id="{578CFD61-B563-47B7-B95B-84B732185A63}"/>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34111267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to be avoided)">
    <p:spTree>
      <p:nvGrpSpPr>
        <p:cNvPr id="1" name=""/>
        <p:cNvGrpSpPr/>
        <p:nvPr/>
      </p:nvGrpSpPr>
      <p:grpSpPr>
        <a:xfrm>
          <a:off x="0" y="0"/>
          <a:ext cx="0" cy="0"/>
          <a:chOff x="0" y="0"/>
          <a:chExt cx="0" cy="0"/>
        </a:xfrm>
      </p:grpSpPr>
      <p:sp>
        <p:nvSpPr>
          <p:cNvPr id="4" name="Footer Placeholder 1">
            <a:extLst>
              <a:ext uri="{FF2B5EF4-FFF2-40B4-BE49-F238E27FC236}">
                <a16:creationId xmlns="" xmlns:a16="http://schemas.microsoft.com/office/drawing/2014/main" id="{03FA6444-B07E-47FF-92CF-3A6D74A1E748}"/>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sp>
        <p:nvSpPr>
          <p:cNvPr id="5" name="Slide Number Placeholder 5">
            <a:extLst>
              <a:ext uri="{FF2B5EF4-FFF2-40B4-BE49-F238E27FC236}">
                <a16:creationId xmlns="" xmlns:a16="http://schemas.microsoft.com/office/drawing/2014/main" id="{C0756466-E970-43A9-9523-B5F815E77239}"/>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217401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p>
        </p:txBody>
      </p:sp>
      <p:sp>
        <p:nvSpPr>
          <p:cNvPr id="5" name="Footer Placeholder 4"/>
          <p:cNvSpPr>
            <a:spLocks noGrp="1"/>
          </p:cNvSpPr>
          <p:nvPr>
            <p:ph type="ftr" sz="quarter" idx="15"/>
          </p:nvPr>
        </p:nvSpPr>
        <p:spPr/>
        <p:txBody>
          <a:bodyPr/>
          <a:lstStyle/>
          <a:p>
            <a:endParaRPr lang="en-GB" dirty="0"/>
          </a:p>
        </p:txBody>
      </p:sp>
      <p:sp>
        <p:nvSpPr>
          <p:cNvPr id="7" name="Content Placeholder 6"/>
          <p:cNvSpPr>
            <a:spLocks noGrp="1"/>
          </p:cNvSpPr>
          <p:nvPr>
            <p:ph sz="quarter" idx="16" hasCustomPrompt="1"/>
          </p:nvPr>
        </p:nvSpPr>
        <p:spPr>
          <a:xfrm>
            <a:off x="252000" y="1004401"/>
            <a:ext cx="8640000" cy="342354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First level bullet</a:t>
            </a:r>
          </a:p>
          <a:p>
            <a:pPr lvl="1"/>
            <a:r>
              <a:rPr lang="en-US" dirty="0"/>
              <a:t>Second level bullet</a:t>
            </a:r>
          </a:p>
          <a:p>
            <a:pPr lvl="2"/>
            <a:r>
              <a:rPr lang="en-US" dirty="0"/>
              <a:t>Third level bullet</a:t>
            </a:r>
          </a:p>
          <a:p>
            <a:pPr lvl="3"/>
            <a:r>
              <a:rPr lang="en-US" dirty="0"/>
              <a:t>Fourth level bullet</a:t>
            </a:r>
          </a:p>
          <a:p>
            <a:pPr lvl="4"/>
            <a:r>
              <a:rPr lang="en-US" dirty="0"/>
              <a:t>Fifth level bullet</a:t>
            </a:r>
          </a:p>
        </p:txBody>
      </p:sp>
      <p:sp>
        <p:nvSpPr>
          <p:cNvPr id="3" name="Rectangle 2">
            <a:extLst>
              <a:ext uri="{FF2B5EF4-FFF2-40B4-BE49-F238E27FC236}">
                <a16:creationId xmlns="" xmlns:a16="http://schemas.microsoft.com/office/drawing/2014/main" id="{48D7CDF3-5D48-40BD-91A5-14E6DA726D14}"/>
              </a:ext>
            </a:extLst>
          </p:cNvPr>
          <p:cNvSpPr/>
          <p:nvPr userDrawn="1"/>
        </p:nvSpPr>
        <p:spPr bwMode="auto">
          <a:xfrm>
            <a:off x="89502" y="681540"/>
            <a:ext cx="162498" cy="270030"/>
          </a:xfrm>
          <a:prstGeom prst="rect">
            <a:avLst/>
          </a:prstGeom>
          <a:solidFill>
            <a:schemeClr val="bg1"/>
          </a:solidFill>
          <a:ln w="19050" algn="ctr">
            <a:noFill/>
            <a:miter lim="800000"/>
            <a:headEnd/>
            <a:tailEnd/>
          </a:ln>
          <a:effectLst/>
        </p:spPr>
        <p:txBody>
          <a:bodyPr lIns="52462" tIns="26231" rIns="52462" bIns="26231" rtlCol="0" anchor="ctr"/>
          <a:lstStyle/>
          <a:p>
            <a:pPr marL="171450" indent="-171450" algn="ctr">
              <a:spcBef>
                <a:spcPts val="450"/>
              </a:spcBef>
              <a:buClr>
                <a:srgbClr val="F0414B"/>
              </a:buClr>
              <a:buFont typeface="Arial" panose="020B0604020202020204" pitchFamily="34" charset="0"/>
              <a:buChar char="•"/>
            </a:pPr>
            <a:endParaRPr lang="es-ES" sz="1500" dirty="0">
              <a:solidFill>
                <a:srgbClr val="5A5A5A"/>
              </a:solidFill>
            </a:endParaRPr>
          </a:p>
        </p:txBody>
      </p:sp>
    </p:spTree>
    <p:extLst>
      <p:ext uri="{BB962C8B-B14F-4D97-AF65-F5344CB8AC3E}">
        <p14:creationId xmlns:p14="http://schemas.microsoft.com/office/powerpoint/2010/main" val="15008763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GB" dirty="0"/>
          </a:p>
        </p:txBody>
      </p:sp>
      <p:sp>
        <p:nvSpPr>
          <p:cNvPr id="5" name="Text Placeholder 4"/>
          <p:cNvSpPr>
            <a:spLocks noGrp="1"/>
          </p:cNvSpPr>
          <p:nvPr>
            <p:ph type="body" sz="quarter" idx="11" hasCustomPrompt="1"/>
          </p:nvPr>
        </p:nvSpPr>
        <p:spPr>
          <a:xfrm>
            <a:off x="456300" y="1034100"/>
            <a:ext cx="8254800" cy="453600"/>
          </a:xfrm>
        </p:spPr>
        <p:txBody>
          <a:bodyPr/>
          <a:lstStyle>
            <a:lvl1pPr marL="0" indent="0">
              <a:buNone/>
              <a:defRPr sz="1800" b="1">
                <a:solidFill>
                  <a:schemeClr val="tx2"/>
                </a:solidFill>
              </a:defRPr>
            </a:lvl1pPr>
          </a:lstStyle>
          <a:p>
            <a:pPr lvl="0"/>
            <a:r>
              <a:rPr lang="en-GB" dirty="0"/>
              <a:t>Subtitle</a:t>
            </a:r>
          </a:p>
        </p:txBody>
      </p:sp>
      <p:sp>
        <p:nvSpPr>
          <p:cNvPr id="7" name="Title 6"/>
          <p:cNvSpPr>
            <a:spLocks noGrp="1"/>
          </p:cNvSpPr>
          <p:nvPr>
            <p:ph type="title" hasCustomPrompt="1"/>
          </p:nvPr>
        </p:nvSpPr>
        <p:spPr/>
        <p:txBody>
          <a:bodyPr/>
          <a:lstStyle>
            <a:lvl1pPr>
              <a:defRPr b="0">
                <a:solidFill>
                  <a:schemeClr val="accent1"/>
                </a:solidFill>
              </a:defRPr>
            </a:lvl1pPr>
          </a:lstStyle>
          <a:p>
            <a:r>
              <a:rPr lang="en-US" dirty="0"/>
              <a:t>Slide title</a:t>
            </a:r>
            <a:endParaRPr lang="en-GB" dirty="0"/>
          </a:p>
        </p:txBody>
      </p:sp>
      <p:sp>
        <p:nvSpPr>
          <p:cNvPr id="8" name="Slide Number Placeholder 7"/>
          <p:cNvSpPr>
            <a:spLocks noGrp="1"/>
          </p:cNvSpPr>
          <p:nvPr>
            <p:ph type="sldNum" sz="quarter" idx="12"/>
          </p:nvPr>
        </p:nvSpPr>
        <p:spPr/>
        <p:txBody>
          <a:bodyPr/>
          <a:lstStyle/>
          <a:p>
            <a:fld id="{3CE978CD-8200-452B-A882-54D258D61118}" type="slidenum">
              <a:rPr lang="en-GB" smtClean="0"/>
              <a:pPr/>
              <a:t>‹#›</a:t>
            </a:fld>
            <a:endParaRPr lang="en-GB" dirty="0"/>
          </a:p>
        </p:txBody>
      </p:sp>
      <p:sp>
        <p:nvSpPr>
          <p:cNvPr id="10" name="Rectangle 9"/>
          <p:cNvSpPr/>
          <p:nvPr userDrawn="1"/>
        </p:nvSpPr>
        <p:spPr>
          <a:xfrm>
            <a:off x="0" y="863762"/>
            <a:ext cx="179998" cy="42797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accent1"/>
              </a:solidFill>
            </a:endParaRPr>
          </a:p>
        </p:txBody>
      </p:sp>
      <p:sp>
        <p:nvSpPr>
          <p:cNvPr id="11" name="Rectangle 10"/>
          <p:cNvSpPr/>
          <p:nvPr userDrawn="1"/>
        </p:nvSpPr>
        <p:spPr>
          <a:xfrm>
            <a:off x="8964000" y="860402"/>
            <a:ext cx="180000" cy="42830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accent2"/>
              </a:solidFill>
            </a:endParaRPr>
          </a:p>
        </p:txBody>
      </p:sp>
      <p:cxnSp>
        <p:nvCxnSpPr>
          <p:cNvPr id="12" name="Straight Connector 11"/>
          <p:cNvCxnSpPr/>
          <p:nvPr userDrawn="1"/>
        </p:nvCxnSpPr>
        <p:spPr>
          <a:xfrm>
            <a:off x="0" y="860401"/>
            <a:ext cx="9144000" cy="1"/>
          </a:xfrm>
          <a:prstGeom prst="line">
            <a:avLst/>
          </a:prstGeom>
          <a:ln w="3175" cmpd="sng">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9163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0" y="4869656"/>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
        <p:nvSpPr>
          <p:cNvPr id="9" name="Text Placeholder 3">
            <a:extLst>
              <a:ext uri="{FF2B5EF4-FFF2-40B4-BE49-F238E27FC236}">
                <a16:creationId xmlns="" xmlns:a16="http://schemas.microsoft.com/office/drawing/2014/main" id="{4E954D74-3C07-4BE4-AB01-4BDA8823C4B1}"/>
              </a:ext>
            </a:extLst>
          </p:cNvPr>
          <p:cNvSpPr>
            <a:spLocks noGrp="1"/>
          </p:cNvSpPr>
          <p:nvPr>
            <p:ph type="body" sz="quarter" idx="13" hasCustomPrompt="1"/>
          </p:nvPr>
        </p:nvSpPr>
        <p:spPr>
          <a:xfrm>
            <a:off x="234315" y="1000545"/>
            <a:ext cx="8623935" cy="458605"/>
          </a:xfrm>
        </p:spPr>
        <p:txBody>
          <a:bodyPr/>
          <a:lstStyle>
            <a:lvl1pPr marL="0" indent="0">
              <a:buNone/>
              <a:defRPr b="1">
                <a:solidFill>
                  <a:srgbClr val="91278F"/>
                </a:solidFill>
              </a:defRPr>
            </a:lvl1pPr>
          </a:lstStyle>
          <a:p>
            <a:pPr lvl="0"/>
            <a:r>
              <a:rPr lang="en-US" dirty="0"/>
              <a:t>Click to </a:t>
            </a:r>
            <a:r>
              <a:rPr lang="en-US"/>
              <a:t>edit subtitle</a:t>
            </a:r>
            <a:endParaRPr lang="en-US" dirty="0"/>
          </a:p>
        </p:txBody>
      </p:sp>
      <p:sp>
        <p:nvSpPr>
          <p:cNvPr id="4" name="Title 3">
            <a:extLst>
              <a:ext uri="{FF2B5EF4-FFF2-40B4-BE49-F238E27FC236}">
                <a16:creationId xmlns="" xmlns:a16="http://schemas.microsoft.com/office/drawing/2014/main" id="{AF1222EF-4A61-4E3B-AA57-445A4F51DB22}"/>
              </a:ext>
            </a:extLst>
          </p:cNvPr>
          <p:cNvSpPr>
            <a:spLocks noGrp="1"/>
          </p:cNvSpPr>
          <p:nvPr>
            <p:ph type="title"/>
          </p:nvPr>
        </p:nvSpPr>
        <p:spPr>
          <a:xfrm>
            <a:off x="234315" y="124689"/>
            <a:ext cx="8623935" cy="764770"/>
          </a:xfrm>
        </p:spPr>
        <p:txBody>
          <a:bodyPr/>
          <a:lstStyle>
            <a:lvl1pPr>
              <a:defRPr>
                <a:solidFill>
                  <a:schemeClr val="accent4"/>
                </a:solidFill>
              </a:defRPr>
            </a:lvl1pPr>
          </a:lstStyle>
          <a:p>
            <a:r>
              <a:rPr lang="en-US" dirty="0"/>
              <a:t>Click to edit Master title style</a:t>
            </a:r>
          </a:p>
        </p:txBody>
      </p:sp>
    </p:spTree>
    <p:extLst>
      <p:ext uri="{BB962C8B-B14F-4D97-AF65-F5344CB8AC3E}">
        <p14:creationId xmlns:p14="http://schemas.microsoft.com/office/powerpoint/2010/main" val="1720640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3E7ABDA6-88B6-446E-962C-A48F5946BFF8}"/>
              </a:ext>
            </a:extLst>
          </p:cNvPr>
          <p:cNvSpPr>
            <a:spLocks noGrp="1"/>
          </p:cNvSpPr>
          <p:nvPr>
            <p:ph type="title"/>
          </p:nvPr>
        </p:nvSpPr>
        <p:spPr/>
        <p:txBody>
          <a:bodyPr/>
          <a:lstStyle>
            <a:lvl1pPr>
              <a:defRPr>
                <a:solidFill>
                  <a:schemeClr val="accent4"/>
                </a:solidFill>
              </a:defRPr>
            </a:lvl1pPr>
          </a:lstStyle>
          <a:p>
            <a:r>
              <a:rPr lang="en-US" dirty="0"/>
              <a:t>Click to edit Master title style</a:t>
            </a:r>
          </a:p>
        </p:txBody>
      </p:sp>
      <p:sp>
        <p:nvSpPr>
          <p:cNvPr id="3"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0" y="4813820"/>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Tree>
    <p:extLst>
      <p:ext uri="{BB962C8B-B14F-4D97-AF65-F5344CB8AC3E}">
        <p14:creationId xmlns:p14="http://schemas.microsoft.com/office/powerpoint/2010/main" val="875799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3" name="Content Placeholder 12">
            <a:extLst>
              <a:ext uri="{FF2B5EF4-FFF2-40B4-BE49-F238E27FC236}">
                <a16:creationId xmlns="" xmlns:a16="http://schemas.microsoft.com/office/drawing/2014/main" id="{CAD4A6C9-F7CF-4952-A21C-F4277E866849}"/>
              </a:ext>
            </a:extLst>
          </p:cNvPr>
          <p:cNvSpPr>
            <a:spLocks noGrp="1"/>
          </p:cNvSpPr>
          <p:nvPr>
            <p:ph sz="quarter" idx="13"/>
          </p:nvPr>
        </p:nvSpPr>
        <p:spPr>
          <a:xfrm>
            <a:off x="4631242" y="1033221"/>
            <a:ext cx="3831530" cy="3549770"/>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a:t>Fifth level</a:t>
            </a:r>
            <a:endParaRPr lang="en-US" dirty="0"/>
          </a:p>
        </p:txBody>
      </p:sp>
      <p:sp>
        <p:nvSpPr>
          <p:cNvPr id="15" name="Content Placeholder 12">
            <a:extLst>
              <a:ext uri="{FF2B5EF4-FFF2-40B4-BE49-F238E27FC236}">
                <a16:creationId xmlns="" xmlns:a16="http://schemas.microsoft.com/office/drawing/2014/main" id="{61FB7B71-EE75-4B69-B7BB-1D4DDC6897FA}"/>
              </a:ext>
            </a:extLst>
          </p:cNvPr>
          <p:cNvSpPr>
            <a:spLocks noGrp="1"/>
          </p:cNvSpPr>
          <p:nvPr>
            <p:ph sz="quarter" idx="14"/>
          </p:nvPr>
        </p:nvSpPr>
        <p:spPr>
          <a:xfrm>
            <a:off x="459487" y="1033221"/>
            <a:ext cx="3831530" cy="3549770"/>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a:t>Fifth level</a:t>
            </a:r>
            <a:endParaRPr lang="en-US" dirty="0"/>
          </a:p>
        </p:txBody>
      </p:sp>
      <p:sp>
        <p:nvSpPr>
          <p:cNvPr id="14"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224200" y="4771718"/>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
        <p:nvSpPr>
          <p:cNvPr id="3" name="Title 2">
            <a:extLst>
              <a:ext uri="{FF2B5EF4-FFF2-40B4-BE49-F238E27FC236}">
                <a16:creationId xmlns="" xmlns:a16="http://schemas.microsoft.com/office/drawing/2014/main" id="{6A068485-A47F-44B5-8285-184A70B4ED07}"/>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584189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3">
            <a:extLst>
              <a:ext uri="{FF2B5EF4-FFF2-40B4-BE49-F238E27FC236}">
                <a16:creationId xmlns="" xmlns:a16="http://schemas.microsoft.com/office/drawing/2014/main" id="{E8616513-6C02-46AC-BAC3-4160547A1CEE}"/>
              </a:ext>
            </a:extLst>
          </p:cNvPr>
          <p:cNvSpPr>
            <a:spLocks noGrp="1"/>
          </p:cNvSpPr>
          <p:nvPr>
            <p:ph type="body" sz="quarter" idx="13" hasCustomPrompt="1"/>
          </p:nvPr>
        </p:nvSpPr>
        <p:spPr>
          <a:xfrm>
            <a:off x="459487" y="1000545"/>
            <a:ext cx="3830436" cy="458605"/>
          </a:xfrm>
        </p:spPr>
        <p:txBody>
          <a:bodyPr/>
          <a:lstStyle>
            <a:lvl1pPr marL="0" indent="0">
              <a:buNone/>
              <a:defRPr b="1">
                <a:solidFill>
                  <a:srgbClr val="91278F"/>
                </a:solidFill>
              </a:defRPr>
            </a:lvl1pPr>
          </a:lstStyle>
          <a:p>
            <a:pPr lvl="0"/>
            <a:r>
              <a:rPr lang="en-US" dirty="0"/>
              <a:t>Click to </a:t>
            </a:r>
            <a:r>
              <a:rPr lang="en-US"/>
              <a:t>edit subtitle</a:t>
            </a:r>
            <a:endParaRPr lang="en-US" dirty="0"/>
          </a:p>
        </p:txBody>
      </p:sp>
      <p:sp>
        <p:nvSpPr>
          <p:cNvPr id="11" name="Slide Number Placeholder 10"/>
          <p:cNvSpPr>
            <a:spLocks noGrp="1"/>
          </p:cNvSpPr>
          <p:nvPr>
            <p:ph type="sldNum" sz="quarter" idx="11"/>
          </p:nvPr>
        </p:nvSpPr>
        <p:spPr/>
        <p:txBody>
          <a:bodyPr/>
          <a:lstStyle/>
          <a:p>
            <a:pPr defTabSz="685800">
              <a:defRPr/>
            </a:pPr>
            <a:fld id="{3CE978CD-8200-452B-A882-54D258D61118}" type="slidenum">
              <a:rPr lang="en-US" smtClean="0">
                <a:solidFill>
                  <a:srgbClr val="515151"/>
                </a:solidFill>
              </a:rPr>
              <a:pPr defTabSz="685800">
                <a:defRPr/>
              </a:pPr>
              <a:t>‹#›</a:t>
            </a:fld>
            <a:endParaRPr lang="en-US" dirty="0">
              <a:solidFill>
                <a:srgbClr val="515151"/>
              </a:solidFill>
            </a:endParaRPr>
          </a:p>
        </p:txBody>
      </p:sp>
      <p:sp>
        <p:nvSpPr>
          <p:cNvPr id="14" name="Text Placeholder 3">
            <a:extLst>
              <a:ext uri="{FF2B5EF4-FFF2-40B4-BE49-F238E27FC236}">
                <a16:creationId xmlns="" xmlns:a16="http://schemas.microsoft.com/office/drawing/2014/main" id="{0572D1CA-4F1E-4F49-B3B0-50CD7425119F}"/>
              </a:ext>
            </a:extLst>
          </p:cNvPr>
          <p:cNvSpPr>
            <a:spLocks noGrp="1"/>
          </p:cNvSpPr>
          <p:nvPr>
            <p:ph type="body" sz="quarter" idx="14" hasCustomPrompt="1"/>
          </p:nvPr>
        </p:nvSpPr>
        <p:spPr>
          <a:xfrm>
            <a:off x="4628056" y="1000545"/>
            <a:ext cx="3833622" cy="458605"/>
          </a:xfrm>
        </p:spPr>
        <p:txBody>
          <a:bodyPr/>
          <a:lstStyle>
            <a:lvl1pPr marL="0" indent="0">
              <a:buNone/>
              <a:defRPr b="1">
                <a:solidFill>
                  <a:srgbClr val="91278F"/>
                </a:solidFill>
              </a:defRPr>
            </a:lvl1pPr>
          </a:lstStyle>
          <a:p>
            <a:pPr lvl="0"/>
            <a:r>
              <a:rPr lang="en-US" dirty="0"/>
              <a:t>Click to </a:t>
            </a:r>
            <a:r>
              <a:rPr lang="en-US"/>
              <a:t>edit subtitle</a:t>
            </a:r>
            <a:endParaRPr lang="en-US" dirty="0"/>
          </a:p>
        </p:txBody>
      </p:sp>
      <p:sp>
        <p:nvSpPr>
          <p:cNvPr id="12" name="Content Placeholder 12">
            <a:extLst>
              <a:ext uri="{FF2B5EF4-FFF2-40B4-BE49-F238E27FC236}">
                <a16:creationId xmlns="" xmlns:a16="http://schemas.microsoft.com/office/drawing/2014/main" id="{AD640246-5EFC-41F2-B4C9-9291006652FF}"/>
              </a:ext>
            </a:extLst>
          </p:cNvPr>
          <p:cNvSpPr>
            <a:spLocks noGrp="1"/>
          </p:cNvSpPr>
          <p:nvPr>
            <p:ph sz="quarter" idx="17"/>
          </p:nvPr>
        </p:nvSpPr>
        <p:spPr>
          <a:xfrm>
            <a:off x="456300" y="1459149"/>
            <a:ext cx="3833622" cy="3123841"/>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a:t>Click to edit Master text </a:t>
            </a:r>
          </a:p>
          <a:p>
            <a:pPr lvl="1"/>
            <a:r>
              <a:rPr lang="en-US" dirty="0"/>
              <a:t>Second level</a:t>
            </a:r>
          </a:p>
          <a:p>
            <a:pPr lvl="2"/>
            <a:r>
              <a:rPr lang="en-US" dirty="0"/>
              <a:t>Third level</a:t>
            </a:r>
          </a:p>
          <a:p>
            <a:pPr lvl="3"/>
            <a:r>
              <a:rPr lang="en-US" dirty="0"/>
              <a:t>Fourth level</a:t>
            </a:r>
          </a:p>
          <a:p>
            <a:pPr lvl="4"/>
            <a:r>
              <a:rPr lang="en-US"/>
              <a:t>Fifth level</a:t>
            </a:r>
            <a:endParaRPr lang="en-US" dirty="0"/>
          </a:p>
        </p:txBody>
      </p:sp>
      <p:sp>
        <p:nvSpPr>
          <p:cNvPr id="15" name="Content Placeholder 12">
            <a:extLst>
              <a:ext uri="{FF2B5EF4-FFF2-40B4-BE49-F238E27FC236}">
                <a16:creationId xmlns="" xmlns:a16="http://schemas.microsoft.com/office/drawing/2014/main" id="{7EF73570-F19A-404D-864A-1CB504092A6A}"/>
              </a:ext>
            </a:extLst>
          </p:cNvPr>
          <p:cNvSpPr>
            <a:spLocks noGrp="1"/>
          </p:cNvSpPr>
          <p:nvPr>
            <p:ph sz="quarter" idx="18"/>
          </p:nvPr>
        </p:nvSpPr>
        <p:spPr>
          <a:xfrm>
            <a:off x="4628056" y="1459149"/>
            <a:ext cx="3833622" cy="3123842"/>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a:t>Fifth level</a:t>
            </a:r>
            <a:endParaRPr lang="en-US" dirty="0"/>
          </a:p>
        </p:txBody>
      </p:sp>
      <p:sp>
        <p:nvSpPr>
          <p:cNvPr id="2" name="Title 1">
            <a:extLst>
              <a:ext uri="{FF2B5EF4-FFF2-40B4-BE49-F238E27FC236}">
                <a16:creationId xmlns="" xmlns:a16="http://schemas.microsoft.com/office/drawing/2014/main" id="{4D230870-4445-4182-BBE3-9FDAE7904C09}"/>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85039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Table Placeholder 5"/>
          <p:cNvSpPr>
            <a:spLocks noGrp="1"/>
          </p:cNvSpPr>
          <p:nvPr>
            <p:ph type="tbl" sz="quarter" idx="11"/>
          </p:nvPr>
        </p:nvSpPr>
        <p:spPr>
          <a:xfrm>
            <a:off x="234315" y="1028700"/>
            <a:ext cx="8623935" cy="3153600"/>
          </a:xfrm>
        </p:spPr>
        <p:txBody>
          <a:bodyPr/>
          <a:lstStyle>
            <a:lvl1pPr marL="0" indent="0">
              <a:buNone/>
              <a:defRPr/>
            </a:lvl1pPr>
          </a:lstStyle>
          <a:p>
            <a:r>
              <a:rPr lang="en-US" dirty="0"/>
              <a:t>Click icon to add table</a:t>
            </a:r>
          </a:p>
        </p:txBody>
      </p:sp>
      <p:sp>
        <p:nvSpPr>
          <p:cNvPr id="11" name="Slide Number Placeholder 10"/>
          <p:cNvSpPr>
            <a:spLocks noGrp="1"/>
          </p:cNvSpPr>
          <p:nvPr>
            <p:ph type="sldNum" sz="quarter" idx="13"/>
          </p:nvPr>
        </p:nvSpPr>
        <p:spPr/>
        <p:txBody>
          <a:bodyPr/>
          <a:lstStyle/>
          <a:p>
            <a:pPr defTabSz="685800">
              <a:defRPr/>
            </a:pPr>
            <a:fld id="{3CE978CD-8200-452B-A882-54D258D61118}" type="slidenum">
              <a:rPr lang="en-US" smtClean="0">
                <a:solidFill>
                  <a:srgbClr val="515151"/>
                </a:solidFill>
              </a:rPr>
              <a:pPr defTabSz="685800">
                <a:defRPr/>
              </a:pPr>
              <a:t>‹#›</a:t>
            </a:fld>
            <a:endParaRPr lang="en-US" dirty="0">
              <a:solidFill>
                <a:srgbClr val="515151"/>
              </a:solidFill>
            </a:endParaRPr>
          </a:p>
        </p:txBody>
      </p:sp>
      <p:sp>
        <p:nvSpPr>
          <p:cNvPr id="2" name="Title 1">
            <a:extLst>
              <a:ext uri="{FF2B5EF4-FFF2-40B4-BE49-F238E27FC236}">
                <a16:creationId xmlns="" xmlns:a16="http://schemas.microsoft.com/office/drawing/2014/main" id="{E9D8AADD-3A73-47A3-B36C-D0FC0AF1EDB5}"/>
              </a:ext>
            </a:extLst>
          </p:cNvPr>
          <p:cNvSpPr>
            <a:spLocks noGrp="1"/>
          </p:cNvSpPr>
          <p:nvPr>
            <p:ph type="title"/>
          </p:nvPr>
        </p:nvSpPr>
        <p:spPr>
          <a:xfrm>
            <a:off x="234315" y="124689"/>
            <a:ext cx="8623935" cy="764770"/>
          </a:xfrm>
        </p:spPr>
        <p:txBody>
          <a:bodyPr/>
          <a:lstStyle/>
          <a:p>
            <a:r>
              <a:rPr lang="en-US" dirty="0"/>
              <a:t>Click to edit Master title style</a:t>
            </a:r>
          </a:p>
        </p:txBody>
      </p:sp>
    </p:spTree>
    <p:extLst>
      <p:ext uri="{BB962C8B-B14F-4D97-AF65-F5344CB8AC3E}">
        <p14:creationId xmlns:p14="http://schemas.microsoft.com/office/powerpoint/2010/main" val="4019005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1.pn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 xmlns:a16="http://schemas.microsoft.com/office/drawing/2014/main" id="{F31C096F-E4A8-1F4E-AAA2-53DBDA544A93}"/>
              </a:ext>
            </a:extLst>
          </p:cNvPr>
          <p:cNvPicPr>
            <a:picLocks noChangeAspect="1"/>
          </p:cNvPicPr>
          <p:nvPr userDrawn="1"/>
        </p:nvPicPr>
        <p:blipFill rotWithShape="1">
          <a:blip r:embed="rId23"/>
          <a:srcRect l="88375" t="72778"/>
          <a:stretch/>
        </p:blipFill>
        <p:spPr>
          <a:xfrm>
            <a:off x="8563398" y="4378730"/>
            <a:ext cx="580601" cy="764770"/>
          </a:xfrm>
          <a:prstGeom prst="rect">
            <a:avLst/>
          </a:prstGeom>
        </p:spPr>
      </p:pic>
      <p:sp>
        <p:nvSpPr>
          <p:cNvPr id="3" name="Text Placeholder 2">
            <a:extLst>
              <a:ext uri="{FF2B5EF4-FFF2-40B4-BE49-F238E27FC236}">
                <a16:creationId xmlns="" xmlns:a16="http://schemas.microsoft.com/office/drawing/2014/main" id="{B69D42C0-8672-7240-B3E9-38923A193925}"/>
              </a:ext>
            </a:extLst>
          </p:cNvPr>
          <p:cNvSpPr>
            <a:spLocks noGrp="1"/>
          </p:cNvSpPr>
          <p:nvPr>
            <p:ph type="body" idx="1"/>
          </p:nvPr>
        </p:nvSpPr>
        <p:spPr>
          <a:xfrm>
            <a:off x="234315" y="1037225"/>
            <a:ext cx="8623935" cy="359549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0" y="4861541"/>
            <a:ext cx="2057400" cy="273844"/>
          </a:xfrm>
          <a:prstGeom prst="rect">
            <a:avLst/>
          </a:prstGeom>
        </p:spPr>
        <p:txBody>
          <a:bodyPr/>
          <a:lstStyle>
            <a:lvl1pPr algn="l">
              <a:defRPr sz="825">
                <a:solidFill>
                  <a:schemeClr val="tx1"/>
                </a:solidFill>
              </a:defRPr>
            </a:lvl1pPr>
          </a:lstStyle>
          <a:p>
            <a:pPr defTabSz="685800">
              <a:defRPr/>
            </a:pPr>
            <a:fld id="{B687C26E-76E8-F74A-ABD7-29242BE2C250}" type="slidenum">
              <a:rPr lang="en-US" smtClean="0">
                <a:solidFill>
                  <a:srgbClr val="515151"/>
                </a:solidFill>
              </a:rPr>
              <a:pPr defTabSz="685800">
                <a:defRPr/>
              </a:pPr>
              <a:t>‹#›</a:t>
            </a:fld>
            <a:endParaRPr lang="en-US" dirty="0">
              <a:solidFill>
                <a:srgbClr val="515151"/>
              </a:solidFill>
            </a:endParaRPr>
          </a:p>
        </p:txBody>
      </p:sp>
      <p:sp>
        <p:nvSpPr>
          <p:cNvPr id="16" name="Title Placeholder 1">
            <a:extLst>
              <a:ext uri="{FF2B5EF4-FFF2-40B4-BE49-F238E27FC236}">
                <a16:creationId xmlns="" xmlns:a16="http://schemas.microsoft.com/office/drawing/2014/main" id="{4CA8B776-8AD0-CE49-AE1B-EF3D608FF8A0}"/>
              </a:ext>
            </a:extLst>
          </p:cNvPr>
          <p:cNvSpPr>
            <a:spLocks noGrp="1"/>
          </p:cNvSpPr>
          <p:nvPr>
            <p:ph type="title"/>
          </p:nvPr>
        </p:nvSpPr>
        <p:spPr>
          <a:xfrm>
            <a:off x="234315" y="124689"/>
            <a:ext cx="8623935" cy="764770"/>
          </a:xfrm>
          <a:prstGeom prst="rect">
            <a:avLst/>
          </a:prstGeom>
        </p:spPr>
        <p:txBody>
          <a:bodyPr vert="horz" lIns="91440" tIns="45720" rIns="91440" bIns="45720" rtlCol="0" anchor="ctr" anchorCtr="0">
            <a:normAutofit/>
          </a:bodyPr>
          <a:lstStyle/>
          <a:p>
            <a:r>
              <a:rPr lang="en-US" dirty="0"/>
              <a:t>Click to edit Master title style</a:t>
            </a:r>
          </a:p>
        </p:txBody>
      </p:sp>
      <p:sp>
        <p:nvSpPr>
          <p:cNvPr id="2" name="Rectangle 1">
            <a:extLst>
              <a:ext uri="{FF2B5EF4-FFF2-40B4-BE49-F238E27FC236}">
                <a16:creationId xmlns="" xmlns:a16="http://schemas.microsoft.com/office/drawing/2014/main" id="{63448C68-245A-4FCE-9EC3-4E6454B2C81F}"/>
              </a:ext>
            </a:extLst>
          </p:cNvPr>
          <p:cNvSpPr/>
          <p:nvPr userDrawn="1"/>
        </p:nvSpPr>
        <p:spPr>
          <a:xfrm>
            <a:off x="4572000" y="16967"/>
            <a:ext cx="4572000" cy="461665"/>
          </a:xfrm>
          <a:prstGeom prst="rect">
            <a:avLst/>
          </a:prstGeom>
        </p:spPr>
        <p:txBody>
          <a:bodyPr>
            <a:spAutoFit/>
          </a:bodyPr>
          <a:lstStyle/>
          <a:p>
            <a:pPr algn="r" fontAlgn="base"/>
            <a:r>
              <a:rPr lang="en-MY" sz="800" b="0" i="0" dirty="0">
                <a:solidFill>
                  <a:srgbClr val="555555"/>
                </a:solidFill>
                <a:effectLst/>
                <a:latin typeface="+mn-lt"/>
              </a:rPr>
              <a:t>SC-MY-02051</a:t>
            </a:r>
          </a:p>
          <a:p>
            <a:pPr algn="r" fontAlgn="base"/>
            <a:endParaRPr lang="en-MY" sz="800" b="0" i="0" dirty="0">
              <a:solidFill>
                <a:srgbClr val="555555"/>
              </a:solidFill>
              <a:effectLst/>
              <a:latin typeface="+mn-lt"/>
            </a:endParaRPr>
          </a:p>
          <a:p>
            <a:pPr algn="r" fontAlgn="base"/>
            <a:endParaRPr lang="en-MY" sz="800" b="0" i="0" dirty="0">
              <a:solidFill>
                <a:srgbClr val="555555"/>
              </a:solidFill>
              <a:effectLst/>
              <a:latin typeface="+mn-lt"/>
            </a:endParaRPr>
          </a:p>
        </p:txBody>
      </p:sp>
    </p:spTree>
    <p:extLst>
      <p:ext uri="{BB962C8B-B14F-4D97-AF65-F5344CB8AC3E}">
        <p14:creationId xmlns:p14="http://schemas.microsoft.com/office/powerpoint/2010/main" val="1127880249"/>
      </p:ext>
    </p:extLst>
  </p:cSld>
  <p:clrMap bg1="lt1" tx1="dk1" bg2="lt2" tx2="dk2" accent1="accent1" accent2="accent2" accent3="accent3" accent4="accent4" accent5="accent5" accent6="accent6" hlink="hlink" folHlink="folHlink"/>
  <p:sldLayoutIdLst>
    <p:sldLayoutId id="2147484940" r:id="rId1"/>
    <p:sldLayoutId id="2147484941" r:id="rId2"/>
    <p:sldLayoutId id="2147484942" r:id="rId3"/>
    <p:sldLayoutId id="2147484943" r:id="rId4"/>
    <p:sldLayoutId id="2147484944" r:id="rId5"/>
    <p:sldLayoutId id="2147484945" r:id="rId6"/>
    <p:sldLayoutId id="2147484946" r:id="rId7"/>
    <p:sldLayoutId id="2147484947" r:id="rId8"/>
    <p:sldLayoutId id="2147484948" r:id="rId9"/>
    <p:sldLayoutId id="2147484949" r:id="rId10"/>
    <p:sldLayoutId id="2147484954" r:id="rId11"/>
    <p:sldLayoutId id="2147484956" r:id="rId12"/>
    <p:sldLayoutId id="2147484957" r:id="rId13"/>
    <p:sldLayoutId id="2147484958" r:id="rId14"/>
    <p:sldLayoutId id="2147484959" r:id="rId15"/>
    <p:sldLayoutId id="2147485100" r:id="rId16"/>
    <p:sldLayoutId id="2147485102" r:id="rId17"/>
    <p:sldLayoutId id="2147485103" r:id="rId18"/>
    <p:sldLayoutId id="2147485104" r:id="rId19"/>
    <p:sldLayoutId id="2147485105" r:id="rId20"/>
    <p:sldLayoutId id="2147485120" r:id="rId21"/>
  </p:sldLayoutIdLst>
  <p:hf hdr="0" ftr="0" dt="0"/>
  <p:txStyles>
    <p:titleStyle>
      <a:lvl1pPr algn="l" defTabSz="685800" rtl="0" eaLnBrk="1" latinLnBrk="0" hangingPunct="1">
        <a:lnSpc>
          <a:spcPct val="90000"/>
        </a:lnSpc>
        <a:spcBef>
          <a:spcPct val="0"/>
        </a:spcBef>
        <a:buNone/>
        <a:defRPr sz="2400" b="1" kern="1200">
          <a:solidFill>
            <a:schemeClr val="accent4"/>
          </a:solidFill>
          <a:latin typeface="Century Gothic" panose="020B0502020202020204" pitchFamily="34" charset="0"/>
          <a:ea typeface="+mj-ea"/>
          <a:cs typeface="+mj-cs"/>
        </a:defRPr>
      </a:lvl1pPr>
    </p:titleStyle>
    <p:bodyStyle>
      <a:lvl1pPr marL="171450" indent="-171450" algn="l" defTabSz="685800" rtl="0" eaLnBrk="1" latinLnBrk="0" hangingPunct="1">
        <a:lnSpc>
          <a:spcPct val="90000"/>
        </a:lnSpc>
        <a:spcBef>
          <a:spcPts val="750"/>
        </a:spcBef>
        <a:buClr>
          <a:schemeClr val="accent2"/>
        </a:buClr>
        <a:buFont typeface="Arial" panose="020B0604020202020204" pitchFamily="34" charset="0"/>
        <a:buChar char="•"/>
        <a:defRPr sz="1800" kern="1200">
          <a:solidFill>
            <a:srgbClr val="515151"/>
          </a:solidFill>
          <a:latin typeface="Century Gothic" panose="020B0502020202020204" pitchFamily="34" charset="0"/>
          <a:ea typeface="+mn-ea"/>
          <a:cs typeface="+mn-cs"/>
        </a:defRPr>
      </a:lvl1pPr>
      <a:lvl2pPr marL="514350" indent="-171450" algn="l" defTabSz="685800" rtl="0" eaLnBrk="1" latinLnBrk="0" hangingPunct="1">
        <a:lnSpc>
          <a:spcPct val="90000"/>
        </a:lnSpc>
        <a:spcBef>
          <a:spcPts val="375"/>
        </a:spcBef>
        <a:buClr>
          <a:schemeClr val="accent2"/>
        </a:buClr>
        <a:buFont typeface="Arial" panose="020B0604020202020204" pitchFamily="34" charset="0"/>
        <a:buChar char="•"/>
        <a:defRPr sz="1500" kern="1200">
          <a:solidFill>
            <a:srgbClr val="515151"/>
          </a:solidFill>
          <a:latin typeface="Century Gothic" panose="020B0502020202020204" pitchFamily="34" charset="0"/>
          <a:ea typeface="+mn-ea"/>
          <a:cs typeface="+mn-cs"/>
        </a:defRPr>
      </a:lvl2pPr>
      <a:lvl3pPr marL="857250" indent="-171450" algn="l" defTabSz="685800" rtl="0" eaLnBrk="1" latinLnBrk="0" hangingPunct="1">
        <a:lnSpc>
          <a:spcPct val="90000"/>
        </a:lnSpc>
        <a:spcBef>
          <a:spcPts val="375"/>
        </a:spcBef>
        <a:buClr>
          <a:schemeClr val="accent2"/>
        </a:buClr>
        <a:buFont typeface="Arial" panose="020B0604020202020204" pitchFamily="34" charset="0"/>
        <a:buChar char="•"/>
        <a:defRPr sz="1350" kern="1200">
          <a:solidFill>
            <a:srgbClr val="515151"/>
          </a:solidFill>
          <a:latin typeface="Century Gothic" panose="020B0502020202020204" pitchFamily="34" charset="0"/>
          <a:ea typeface="+mn-ea"/>
          <a:cs typeface="+mn-cs"/>
        </a:defRPr>
      </a:lvl3pPr>
      <a:lvl4pPr marL="1200150" indent="-171450" algn="l" defTabSz="685800" rtl="0" eaLnBrk="1" latinLnBrk="0" hangingPunct="1">
        <a:lnSpc>
          <a:spcPct val="90000"/>
        </a:lnSpc>
        <a:spcBef>
          <a:spcPts val="375"/>
        </a:spcBef>
        <a:buClr>
          <a:schemeClr val="accent2"/>
        </a:buClr>
        <a:buFont typeface="Arial" panose="020B0604020202020204" pitchFamily="34" charset="0"/>
        <a:buChar char="•"/>
        <a:defRPr sz="1200" kern="1200">
          <a:solidFill>
            <a:srgbClr val="515151"/>
          </a:solidFill>
          <a:latin typeface="Century Gothic" panose="020B0502020202020204" pitchFamily="34" charset="0"/>
          <a:ea typeface="+mn-ea"/>
          <a:cs typeface="+mn-cs"/>
        </a:defRPr>
      </a:lvl4pPr>
      <a:lvl5pPr marL="1543050" indent="-171450" algn="l" defTabSz="685800" rtl="0" eaLnBrk="1" latinLnBrk="0" hangingPunct="1">
        <a:lnSpc>
          <a:spcPct val="90000"/>
        </a:lnSpc>
        <a:spcBef>
          <a:spcPts val="375"/>
        </a:spcBef>
        <a:buClr>
          <a:schemeClr val="accent2"/>
        </a:buClr>
        <a:buFont typeface="Arial" panose="020B0604020202020204" pitchFamily="34" charset="0"/>
        <a:buChar char="•"/>
        <a:defRPr sz="1200" kern="1200">
          <a:solidFill>
            <a:srgbClr val="51515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B69D42C0-8672-7240-B3E9-38923A193925}"/>
              </a:ext>
            </a:extLst>
          </p:cNvPr>
          <p:cNvSpPr>
            <a:spLocks noGrp="1"/>
          </p:cNvSpPr>
          <p:nvPr>
            <p:ph type="body" idx="1"/>
          </p:nvPr>
        </p:nvSpPr>
        <p:spPr>
          <a:xfrm>
            <a:off x="459486" y="1037226"/>
            <a:ext cx="8001004" cy="3331787"/>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 xmlns:a16="http://schemas.microsoft.com/office/drawing/2014/main" id="{0B3FD0CC-0D71-E141-A4C8-90142A176DCF}"/>
              </a:ext>
            </a:extLst>
          </p:cNvPr>
          <p:cNvSpPr/>
          <p:nvPr userDrawn="1"/>
        </p:nvSpPr>
        <p:spPr>
          <a:xfrm>
            <a:off x="652462" y="4617720"/>
            <a:ext cx="5829300" cy="525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825" b="1" dirty="0">
                <a:solidFill>
                  <a:srgbClr val="515151"/>
                </a:solidFill>
              </a:rPr>
              <a:t>FOR INTERNAL USE ONLY. STRICTLY CONFIDENTIAL. DO NOT COPY, DETAIL OR DISTRIBUTE EXTERNALLY.</a:t>
            </a:r>
          </a:p>
        </p:txBody>
      </p:sp>
      <p:sp>
        <p:nvSpPr>
          <p:cNvPr id="9"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
        <p:nvSpPr>
          <p:cNvPr id="16" name="Title Placeholder 1">
            <a:extLst>
              <a:ext uri="{FF2B5EF4-FFF2-40B4-BE49-F238E27FC236}">
                <a16:creationId xmlns="" xmlns:a16="http://schemas.microsoft.com/office/drawing/2014/main" id="{4CA8B776-8AD0-CE49-AE1B-EF3D608FF8A0}"/>
              </a:ext>
            </a:extLst>
          </p:cNvPr>
          <p:cNvSpPr>
            <a:spLocks noGrp="1"/>
          </p:cNvSpPr>
          <p:nvPr>
            <p:ph type="title"/>
          </p:nvPr>
        </p:nvSpPr>
        <p:spPr>
          <a:xfrm>
            <a:off x="459486" y="124689"/>
            <a:ext cx="8001004" cy="764770"/>
          </a:xfrm>
          <a:prstGeom prst="rect">
            <a:avLst/>
          </a:prstGeom>
        </p:spPr>
        <p:txBody>
          <a:bodyPr vert="horz" lIns="91440" tIns="45720" rIns="91440" bIns="45720" rtlCol="0" anchor="b" anchorCtr="0">
            <a:noAutofit/>
          </a:bodyPr>
          <a:lstStyle/>
          <a:p>
            <a:r>
              <a:rPr lang="en-US"/>
              <a:t>Click to edit Master title style</a:t>
            </a:r>
            <a:endParaRPr lang="en-US" dirty="0"/>
          </a:p>
        </p:txBody>
      </p:sp>
      <p:sp>
        <p:nvSpPr>
          <p:cNvPr id="2" name="Footer Placeholder 1">
            <a:extLst>
              <a:ext uri="{FF2B5EF4-FFF2-40B4-BE49-F238E27FC236}">
                <a16:creationId xmlns="" xmlns:a16="http://schemas.microsoft.com/office/drawing/2014/main" id="{D1C45AD3-073A-468C-A520-2853ABA8A4F9}"/>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pic>
        <p:nvPicPr>
          <p:cNvPr id="10" name="Picture 9">
            <a:extLst>
              <a:ext uri="{FF2B5EF4-FFF2-40B4-BE49-F238E27FC236}">
                <a16:creationId xmlns="" xmlns:a16="http://schemas.microsoft.com/office/drawing/2014/main" id="{42694B16-7A92-47A8-9C2B-E0C114130859}"/>
              </a:ext>
            </a:extLst>
          </p:cNvPr>
          <p:cNvPicPr>
            <a:picLocks noChangeAspect="1"/>
          </p:cNvPicPr>
          <p:nvPr userDrawn="1"/>
        </p:nvPicPr>
        <p:blipFill>
          <a:blip r:embed="rId13"/>
          <a:stretch>
            <a:fillRect/>
          </a:stretch>
        </p:blipFill>
        <p:spPr>
          <a:xfrm>
            <a:off x="5435125" y="3057257"/>
            <a:ext cx="3708875" cy="2086242"/>
          </a:xfrm>
          <a:prstGeom prst="rect">
            <a:avLst/>
          </a:prstGeom>
        </p:spPr>
      </p:pic>
      <p:sp>
        <p:nvSpPr>
          <p:cNvPr id="11" name="TextBox 10">
            <a:extLst>
              <a:ext uri="{FF2B5EF4-FFF2-40B4-BE49-F238E27FC236}">
                <a16:creationId xmlns="" xmlns:a16="http://schemas.microsoft.com/office/drawing/2014/main" id="{FDBD7307-D13B-4C15-B33B-E91A51CADA19}"/>
              </a:ext>
            </a:extLst>
          </p:cNvPr>
          <p:cNvSpPr txBox="1"/>
          <p:nvPr userDrawn="1"/>
        </p:nvSpPr>
        <p:spPr>
          <a:xfrm>
            <a:off x="656565" y="4767298"/>
            <a:ext cx="5184576" cy="300082"/>
          </a:xfrm>
          <a:prstGeom prst="rect">
            <a:avLst/>
          </a:prstGeom>
          <a:solidFill>
            <a:schemeClr val="bg1"/>
          </a:solidFill>
        </p:spPr>
        <p:txBody>
          <a:bodyPr wrap="square" rtlCol="0">
            <a:spAutoFit/>
          </a:bodyPr>
          <a:lstStyle/>
          <a:p>
            <a:endParaRPr lang="en-GB" sz="1350" dirty="0"/>
          </a:p>
        </p:txBody>
      </p:sp>
    </p:spTree>
    <p:extLst>
      <p:ext uri="{BB962C8B-B14F-4D97-AF65-F5344CB8AC3E}">
        <p14:creationId xmlns:p14="http://schemas.microsoft.com/office/powerpoint/2010/main" val="2937050795"/>
      </p:ext>
    </p:extLst>
  </p:cSld>
  <p:clrMap bg1="lt1" tx1="dk1" bg2="lt2" tx2="dk2" accent1="accent1" accent2="accent2" accent3="accent3" accent4="accent4" accent5="accent5" accent6="accent6" hlink="hlink" folHlink="folHlink"/>
  <p:sldLayoutIdLst>
    <p:sldLayoutId id="2147485122" r:id="rId1"/>
    <p:sldLayoutId id="2147485123" r:id="rId2"/>
    <p:sldLayoutId id="2147485124" r:id="rId3"/>
    <p:sldLayoutId id="2147485125" r:id="rId4"/>
    <p:sldLayoutId id="2147485126" r:id="rId5"/>
    <p:sldLayoutId id="2147485127" r:id="rId6"/>
    <p:sldLayoutId id="2147485128" r:id="rId7"/>
    <p:sldLayoutId id="2147485129" r:id="rId8"/>
    <p:sldLayoutId id="2147485130" r:id="rId9"/>
    <p:sldLayoutId id="2147485131" r:id="rId10"/>
    <p:sldLayoutId id="2147485158" r:id="rId11"/>
  </p:sldLayoutIdLst>
  <p:hf hdr="0" dt="0"/>
  <p:txStyles>
    <p:titleStyle>
      <a:lvl1pPr algn="l" defTabSz="685800" rtl="0" eaLnBrk="1" latinLnBrk="0" hangingPunct="1">
        <a:lnSpc>
          <a:spcPct val="90000"/>
        </a:lnSpc>
        <a:spcBef>
          <a:spcPct val="0"/>
        </a:spcBef>
        <a:buNone/>
        <a:defRPr sz="2700" b="1" kern="1200">
          <a:solidFill>
            <a:srgbClr val="498BCA"/>
          </a:solidFill>
          <a:latin typeface="Century Gothic" panose="020B0502020202020204" pitchFamily="34" charset="0"/>
          <a:ea typeface="+mj-ea"/>
          <a:cs typeface="+mj-cs"/>
        </a:defRPr>
      </a:lvl1pPr>
    </p:titleStyle>
    <p:bodyStyle>
      <a:lvl1pPr marL="178200" indent="-178200" algn="l" defTabSz="685800" rtl="0" eaLnBrk="1" latinLnBrk="0" hangingPunct="1">
        <a:lnSpc>
          <a:spcPct val="100000"/>
        </a:lnSpc>
        <a:spcBef>
          <a:spcPts val="750"/>
        </a:spcBef>
        <a:buClr>
          <a:schemeClr val="accent2"/>
        </a:buClr>
        <a:buFont typeface="Arial" panose="020B0604020202020204" pitchFamily="34" charset="0"/>
        <a:buChar char="•"/>
        <a:defRPr sz="2100" kern="1200">
          <a:solidFill>
            <a:srgbClr val="515151"/>
          </a:solidFill>
          <a:latin typeface="Century Gothic" panose="020B0502020202020204" pitchFamily="34" charset="0"/>
          <a:ea typeface="+mn-ea"/>
          <a:cs typeface="+mn-cs"/>
        </a:defRPr>
      </a:lvl1pPr>
      <a:lvl2pPr marL="450900" indent="-272700" algn="l" defTabSz="685800" rtl="0" eaLnBrk="1" latinLnBrk="0" hangingPunct="1">
        <a:lnSpc>
          <a:spcPct val="100000"/>
        </a:lnSpc>
        <a:spcBef>
          <a:spcPts val="375"/>
        </a:spcBef>
        <a:buClr>
          <a:schemeClr val="accent2"/>
        </a:buClr>
        <a:buFont typeface="Calibri" panose="020F0502020204030204" pitchFamily="34" charset="0"/>
        <a:buChar char="‒"/>
        <a:defRPr sz="1800" kern="1200">
          <a:solidFill>
            <a:srgbClr val="515151"/>
          </a:solidFill>
          <a:latin typeface="Century Gothic" panose="020B0502020202020204" pitchFamily="34" charset="0"/>
          <a:ea typeface="+mn-ea"/>
          <a:cs typeface="+mn-cs"/>
        </a:defRPr>
      </a:lvl2pPr>
      <a:lvl3pPr marL="629100" indent="-178200" algn="l" defTabSz="685800" rtl="0" eaLnBrk="1" latinLnBrk="0" hangingPunct="1">
        <a:lnSpc>
          <a:spcPct val="100000"/>
        </a:lnSpc>
        <a:spcBef>
          <a:spcPts val="375"/>
        </a:spcBef>
        <a:buClr>
          <a:schemeClr val="accent2"/>
        </a:buClr>
        <a:buFont typeface="Arial" panose="020B0604020202020204" pitchFamily="34" charset="0"/>
        <a:buChar char="•"/>
        <a:defRPr sz="1500" kern="1200">
          <a:solidFill>
            <a:srgbClr val="515151"/>
          </a:solidFill>
          <a:latin typeface="Century Gothic" panose="020B0502020202020204" pitchFamily="34" charset="0"/>
          <a:ea typeface="+mn-ea"/>
          <a:cs typeface="+mn-cs"/>
        </a:defRPr>
      </a:lvl3pPr>
      <a:lvl4pPr marL="896400" indent="-267300" algn="l" defTabSz="685800" rtl="0" eaLnBrk="1" latinLnBrk="0" hangingPunct="1">
        <a:lnSpc>
          <a:spcPct val="100000"/>
        </a:lnSpc>
        <a:spcBef>
          <a:spcPts val="375"/>
        </a:spcBef>
        <a:buClr>
          <a:schemeClr val="accent2"/>
        </a:buClr>
        <a:buFont typeface="Calibri" panose="020F0502020204030204" pitchFamily="34" charset="0"/>
        <a:buChar char="‒"/>
        <a:defRPr sz="1350" kern="1200">
          <a:solidFill>
            <a:srgbClr val="515151"/>
          </a:solidFill>
          <a:latin typeface="Century Gothic" panose="020B0502020202020204" pitchFamily="34" charset="0"/>
          <a:ea typeface="+mn-ea"/>
          <a:cs typeface="+mn-cs"/>
        </a:defRPr>
      </a:lvl4pPr>
      <a:lvl5pPr marL="1080000" indent="-183600" algn="l" defTabSz="685800" rtl="0" eaLnBrk="1" latinLnBrk="0" hangingPunct="1">
        <a:lnSpc>
          <a:spcPct val="100000"/>
        </a:lnSpc>
        <a:spcBef>
          <a:spcPts val="375"/>
        </a:spcBef>
        <a:buClr>
          <a:schemeClr val="accent2"/>
        </a:buClr>
        <a:buFont typeface="Arial" panose="020B0604020202020204" pitchFamily="34" charset="0"/>
        <a:buChar char="•"/>
        <a:defRPr sz="1350" kern="1200">
          <a:solidFill>
            <a:srgbClr val="51515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B69D42C0-8672-7240-B3E9-38923A193925}"/>
              </a:ext>
            </a:extLst>
          </p:cNvPr>
          <p:cNvSpPr>
            <a:spLocks noGrp="1"/>
          </p:cNvSpPr>
          <p:nvPr>
            <p:ph type="body" idx="1"/>
          </p:nvPr>
        </p:nvSpPr>
        <p:spPr>
          <a:xfrm>
            <a:off x="459486" y="1037226"/>
            <a:ext cx="8001004" cy="3331787"/>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 xmlns:a16="http://schemas.microsoft.com/office/drawing/2014/main" id="{C81231B8-417D-224B-A601-BE0A0C04ECFB}"/>
              </a:ext>
            </a:extLst>
          </p:cNvPr>
          <p:cNvSpPr>
            <a:spLocks noGrp="1"/>
          </p:cNvSpPr>
          <p:nvPr>
            <p:ph type="sldNum" sz="quarter" idx="4"/>
          </p:nvPr>
        </p:nvSpPr>
        <p:spPr>
          <a:xfrm>
            <a:off x="419346" y="4767298"/>
            <a:ext cx="311743" cy="206829"/>
          </a:xfrm>
          <a:prstGeom prst="rect">
            <a:avLst/>
          </a:prstGeom>
        </p:spPr>
        <p:txBody>
          <a:bodyPr rIns="0" anchor="b" anchorCtr="0"/>
          <a:lstStyle>
            <a:lvl1pPr algn="l">
              <a:defRPr sz="825">
                <a:solidFill>
                  <a:schemeClr val="tx1"/>
                </a:solidFill>
              </a:defRPr>
            </a:lvl1pPr>
          </a:lstStyle>
          <a:p>
            <a:fld id="{B687C26E-76E8-F74A-ABD7-29242BE2C250}" type="slidenum">
              <a:rPr lang="en-US" smtClean="0"/>
              <a:pPr/>
              <a:t>‹#›</a:t>
            </a:fld>
            <a:endParaRPr lang="en-US" dirty="0"/>
          </a:p>
        </p:txBody>
      </p:sp>
      <p:sp>
        <p:nvSpPr>
          <p:cNvPr id="16" name="Title Placeholder 1">
            <a:extLst>
              <a:ext uri="{FF2B5EF4-FFF2-40B4-BE49-F238E27FC236}">
                <a16:creationId xmlns="" xmlns:a16="http://schemas.microsoft.com/office/drawing/2014/main" id="{4CA8B776-8AD0-CE49-AE1B-EF3D608FF8A0}"/>
              </a:ext>
            </a:extLst>
          </p:cNvPr>
          <p:cNvSpPr>
            <a:spLocks noGrp="1"/>
          </p:cNvSpPr>
          <p:nvPr>
            <p:ph type="title"/>
          </p:nvPr>
        </p:nvSpPr>
        <p:spPr>
          <a:xfrm>
            <a:off x="459486" y="124689"/>
            <a:ext cx="8001004" cy="764770"/>
          </a:xfrm>
          <a:prstGeom prst="rect">
            <a:avLst/>
          </a:prstGeom>
        </p:spPr>
        <p:txBody>
          <a:bodyPr vert="horz" lIns="91440" tIns="45720" rIns="91440" bIns="45720" rtlCol="0" anchor="b" anchorCtr="0">
            <a:noAutofit/>
          </a:bodyPr>
          <a:lstStyle/>
          <a:p>
            <a:r>
              <a:rPr lang="en-US"/>
              <a:t>Click to edit Master title style</a:t>
            </a:r>
            <a:endParaRPr lang="en-US" dirty="0"/>
          </a:p>
        </p:txBody>
      </p:sp>
      <p:sp>
        <p:nvSpPr>
          <p:cNvPr id="2" name="Footer Placeholder 1">
            <a:extLst>
              <a:ext uri="{FF2B5EF4-FFF2-40B4-BE49-F238E27FC236}">
                <a16:creationId xmlns="" xmlns:a16="http://schemas.microsoft.com/office/drawing/2014/main" id="{D1C45AD3-073A-468C-A520-2853ABA8A4F9}"/>
              </a:ext>
            </a:extLst>
          </p:cNvPr>
          <p:cNvSpPr>
            <a:spLocks noGrp="1"/>
          </p:cNvSpPr>
          <p:nvPr>
            <p:ph type="ftr" sz="quarter" idx="3"/>
          </p:nvPr>
        </p:nvSpPr>
        <p:spPr>
          <a:xfrm>
            <a:off x="419345" y="4466951"/>
            <a:ext cx="8041145" cy="273844"/>
          </a:xfrm>
          <a:prstGeom prst="rect">
            <a:avLst/>
          </a:prstGeom>
        </p:spPr>
        <p:txBody>
          <a:bodyPr vert="horz" lIns="91440" tIns="45720" rIns="91440" bIns="45720" rtlCol="0" anchor="b" anchorCtr="0"/>
          <a:lstStyle>
            <a:lvl1pPr algn="l">
              <a:defRPr sz="675">
                <a:solidFill>
                  <a:schemeClr val="tx2"/>
                </a:solidFill>
              </a:defRPr>
            </a:lvl1pPr>
          </a:lstStyle>
          <a:p>
            <a:endParaRPr lang="en-GB" dirty="0"/>
          </a:p>
        </p:txBody>
      </p:sp>
      <p:pic>
        <p:nvPicPr>
          <p:cNvPr id="10" name="Picture 9">
            <a:extLst>
              <a:ext uri="{FF2B5EF4-FFF2-40B4-BE49-F238E27FC236}">
                <a16:creationId xmlns="" xmlns:a16="http://schemas.microsoft.com/office/drawing/2014/main" id="{42694B16-7A92-47A8-9C2B-E0C114130859}"/>
              </a:ext>
            </a:extLst>
          </p:cNvPr>
          <p:cNvPicPr>
            <a:picLocks noChangeAspect="1"/>
          </p:cNvPicPr>
          <p:nvPr userDrawn="1"/>
        </p:nvPicPr>
        <p:blipFill>
          <a:blip r:embed="rId15"/>
          <a:stretch>
            <a:fillRect/>
          </a:stretch>
        </p:blipFill>
        <p:spPr>
          <a:xfrm>
            <a:off x="5435125" y="3057257"/>
            <a:ext cx="3708875" cy="2086242"/>
          </a:xfrm>
          <a:prstGeom prst="rect">
            <a:avLst/>
          </a:prstGeom>
        </p:spPr>
      </p:pic>
    </p:spTree>
    <p:extLst>
      <p:ext uri="{BB962C8B-B14F-4D97-AF65-F5344CB8AC3E}">
        <p14:creationId xmlns:p14="http://schemas.microsoft.com/office/powerpoint/2010/main" val="3841177364"/>
      </p:ext>
    </p:extLst>
  </p:cSld>
  <p:clrMap bg1="lt1" tx1="dk1" bg2="lt2" tx2="dk2" accent1="accent1" accent2="accent2" accent3="accent3" accent4="accent4" accent5="accent5" accent6="accent6" hlink="hlink" folHlink="folHlink"/>
  <p:sldLayoutIdLst>
    <p:sldLayoutId id="2147485145" r:id="rId1"/>
    <p:sldLayoutId id="2147485146" r:id="rId2"/>
    <p:sldLayoutId id="2147485147" r:id="rId3"/>
    <p:sldLayoutId id="2147485148" r:id="rId4"/>
    <p:sldLayoutId id="2147485149" r:id="rId5"/>
    <p:sldLayoutId id="2147485150" r:id="rId6"/>
    <p:sldLayoutId id="2147485151" r:id="rId7"/>
    <p:sldLayoutId id="2147485152" r:id="rId8"/>
    <p:sldLayoutId id="2147485153" r:id="rId9"/>
    <p:sldLayoutId id="2147485154" r:id="rId10"/>
    <p:sldLayoutId id="2147485155" r:id="rId11"/>
    <p:sldLayoutId id="2147485156" r:id="rId12"/>
    <p:sldLayoutId id="2147485157" r:id="rId13"/>
  </p:sldLayoutIdLst>
  <p:hf hdr="0" dt="0"/>
  <p:txStyles>
    <p:titleStyle>
      <a:lvl1pPr algn="l" defTabSz="685800" rtl="0" eaLnBrk="1" latinLnBrk="0" hangingPunct="1">
        <a:lnSpc>
          <a:spcPct val="90000"/>
        </a:lnSpc>
        <a:spcBef>
          <a:spcPct val="0"/>
        </a:spcBef>
        <a:buNone/>
        <a:defRPr sz="2700" b="1" kern="1200">
          <a:solidFill>
            <a:srgbClr val="498BCA"/>
          </a:solidFill>
          <a:latin typeface="Century Gothic" panose="020B0502020202020204" pitchFamily="34" charset="0"/>
          <a:ea typeface="+mj-ea"/>
          <a:cs typeface="+mj-cs"/>
        </a:defRPr>
      </a:lvl1pPr>
    </p:titleStyle>
    <p:bodyStyle>
      <a:lvl1pPr marL="178200" indent="-178200" algn="l" defTabSz="685800" rtl="0" eaLnBrk="1" latinLnBrk="0" hangingPunct="1">
        <a:lnSpc>
          <a:spcPct val="100000"/>
        </a:lnSpc>
        <a:spcBef>
          <a:spcPts val="750"/>
        </a:spcBef>
        <a:buClr>
          <a:schemeClr val="accent2"/>
        </a:buClr>
        <a:buFont typeface="Arial" panose="020B0604020202020204" pitchFamily="34" charset="0"/>
        <a:buChar char="•"/>
        <a:defRPr sz="2100" kern="1200">
          <a:solidFill>
            <a:srgbClr val="515151"/>
          </a:solidFill>
          <a:latin typeface="Century Gothic" panose="020B0502020202020204" pitchFamily="34" charset="0"/>
          <a:ea typeface="+mn-ea"/>
          <a:cs typeface="+mn-cs"/>
        </a:defRPr>
      </a:lvl1pPr>
      <a:lvl2pPr marL="450900" indent="-272700" algn="l" defTabSz="685800" rtl="0" eaLnBrk="1" latinLnBrk="0" hangingPunct="1">
        <a:lnSpc>
          <a:spcPct val="100000"/>
        </a:lnSpc>
        <a:spcBef>
          <a:spcPts val="375"/>
        </a:spcBef>
        <a:buClr>
          <a:schemeClr val="accent2"/>
        </a:buClr>
        <a:buFont typeface="Calibri" panose="020F0502020204030204" pitchFamily="34" charset="0"/>
        <a:buChar char="‒"/>
        <a:defRPr sz="1800" kern="1200">
          <a:solidFill>
            <a:srgbClr val="515151"/>
          </a:solidFill>
          <a:latin typeface="Century Gothic" panose="020B0502020202020204" pitchFamily="34" charset="0"/>
          <a:ea typeface="+mn-ea"/>
          <a:cs typeface="+mn-cs"/>
        </a:defRPr>
      </a:lvl2pPr>
      <a:lvl3pPr marL="629100" indent="-178200" algn="l" defTabSz="685800" rtl="0" eaLnBrk="1" latinLnBrk="0" hangingPunct="1">
        <a:lnSpc>
          <a:spcPct val="100000"/>
        </a:lnSpc>
        <a:spcBef>
          <a:spcPts val="375"/>
        </a:spcBef>
        <a:buClr>
          <a:schemeClr val="accent2"/>
        </a:buClr>
        <a:buFont typeface="Arial" panose="020B0604020202020204" pitchFamily="34" charset="0"/>
        <a:buChar char="•"/>
        <a:defRPr sz="1500" kern="1200">
          <a:solidFill>
            <a:srgbClr val="515151"/>
          </a:solidFill>
          <a:latin typeface="Century Gothic" panose="020B0502020202020204" pitchFamily="34" charset="0"/>
          <a:ea typeface="+mn-ea"/>
          <a:cs typeface="+mn-cs"/>
        </a:defRPr>
      </a:lvl3pPr>
      <a:lvl4pPr marL="896400" indent="-267300" algn="l" defTabSz="685800" rtl="0" eaLnBrk="1" latinLnBrk="0" hangingPunct="1">
        <a:lnSpc>
          <a:spcPct val="100000"/>
        </a:lnSpc>
        <a:spcBef>
          <a:spcPts val="375"/>
        </a:spcBef>
        <a:buClr>
          <a:schemeClr val="accent2"/>
        </a:buClr>
        <a:buFont typeface="Calibri" panose="020F0502020204030204" pitchFamily="34" charset="0"/>
        <a:buChar char="‒"/>
        <a:defRPr sz="1350" kern="1200">
          <a:solidFill>
            <a:srgbClr val="515151"/>
          </a:solidFill>
          <a:latin typeface="Century Gothic" panose="020B0502020202020204" pitchFamily="34" charset="0"/>
          <a:ea typeface="+mn-ea"/>
          <a:cs typeface="+mn-cs"/>
        </a:defRPr>
      </a:lvl4pPr>
      <a:lvl5pPr marL="1080000" indent="-183600" algn="l" defTabSz="685800" rtl="0" eaLnBrk="1" latinLnBrk="0" hangingPunct="1">
        <a:lnSpc>
          <a:spcPct val="100000"/>
        </a:lnSpc>
        <a:spcBef>
          <a:spcPts val="375"/>
        </a:spcBef>
        <a:buClr>
          <a:schemeClr val="accent2"/>
        </a:buClr>
        <a:buFont typeface="Arial" panose="020B0604020202020204" pitchFamily="34" charset="0"/>
        <a:buChar char="•"/>
        <a:defRPr sz="1350" kern="1200">
          <a:solidFill>
            <a:srgbClr val="51515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jpeg"/><Relationship Id="rId1" Type="http://schemas.openxmlformats.org/officeDocument/2006/relationships/slideLayout" Target="../slideLayouts/slideLayout2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2514600" y="498872"/>
            <a:ext cx="4559808" cy="533400"/>
          </a:xfrm>
        </p:spPr>
        <p:txBody>
          <a:bodyPr>
            <a:normAutofit fontScale="90000"/>
          </a:bodyPr>
          <a:lstStyle/>
          <a:p>
            <a:r>
              <a:rPr lang="en-US" sz="4000" dirty="0"/>
              <a:t/>
            </a:r>
            <a:br>
              <a:rPr lang="en-US" sz="4000" dirty="0"/>
            </a:br>
            <a:endParaRPr lang="en-MY" dirty="0">
              <a:latin typeface="+mn-lt"/>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
        <p:nvSpPr>
          <p:cNvPr id="2" name="Subtitle 1"/>
          <p:cNvSpPr>
            <a:spLocks noGrp="1"/>
          </p:cNvSpPr>
          <p:nvPr>
            <p:ph type="subTitle" idx="1"/>
          </p:nvPr>
        </p:nvSpPr>
        <p:spPr>
          <a:xfrm>
            <a:off x="838200" y="1200150"/>
            <a:ext cx="7620000" cy="1241822"/>
          </a:xfrm>
        </p:spPr>
        <p:txBody>
          <a:bodyPr/>
          <a:lstStyle/>
          <a:p>
            <a:pPr algn="ctr"/>
            <a:r>
              <a:rPr lang="en-US" sz="2800" dirty="0" smtClean="0">
                <a:latin typeface="Times New Roman" panose="02020603050405020304" pitchFamily="18" charset="0"/>
                <a:cs typeface="Times New Roman" panose="02020603050405020304" pitchFamily="18" charset="0"/>
              </a:rPr>
              <a:t>ĐÁNH GIÁ HIỆU QUẢ GIẢM ĐAU SAU PHẪU THUẬT ĐẠI TRỰC TRÀNG NỘI SOI BẰNG GÂY TÊ MẶT PHẲNG CƠ NGANG BỤNG (TAP BLOCK) DƯỚI HƯỚNG DẪN CỦA SIÊU ÂM</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40443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68310" y="52755"/>
            <a:ext cx="7761391" cy="461665"/>
          </a:xfrm>
          <a:prstGeom prst="rect">
            <a:avLst/>
          </a:prstGeom>
          <a:noFill/>
        </p:spPr>
        <p:txBody>
          <a:bodyPr wrap="square">
            <a:spAutoFit/>
          </a:bodyPr>
          <a:lstStyle/>
          <a:p>
            <a:pPr algn="ctr" defTabSz="685800">
              <a:defRPr/>
            </a:pPr>
            <a:r>
              <a:rPr lang="en-US" sz="2400" b="1" dirty="0">
                <a:solidFill>
                  <a:srgbClr val="0070C0"/>
                </a:solidFill>
                <a:latin typeface="Times New Roman" pitchFamily="18" charset="0"/>
                <a:cs typeface="Times New Roman" pitchFamily="18" charset="0"/>
              </a:rPr>
              <a:t>KẾT QUẢ VÀ BÀN </a:t>
            </a:r>
            <a:r>
              <a:rPr lang="en-US" sz="2400" b="1" dirty="0" smtClean="0">
                <a:solidFill>
                  <a:srgbClr val="0070C0"/>
                </a:solidFill>
                <a:latin typeface="Times New Roman" pitchFamily="18" charset="0"/>
                <a:cs typeface="Times New Roman" pitchFamily="18" charset="0"/>
              </a:rPr>
              <a:t>LUẬN (</a:t>
            </a:r>
            <a:r>
              <a:rPr lang="en-US" sz="2400" b="1" dirty="0" err="1" smtClean="0">
                <a:solidFill>
                  <a:srgbClr val="0070C0"/>
                </a:solidFill>
                <a:latin typeface="Times New Roman" pitchFamily="18" charset="0"/>
                <a:cs typeface="Times New Roman" pitchFamily="18" charset="0"/>
              </a:rPr>
              <a:t>tt</a:t>
            </a:r>
            <a:r>
              <a:rPr lang="en-US" sz="2400" b="1" dirty="0" smtClean="0">
                <a:solidFill>
                  <a:srgbClr val="0070C0"/>
                </a:solidFill>
                <a:latin typeface="Times New Roman" pitchFamily="18" charset="0"/>
                <a:cs typeface="Times New Roman" pitchFamily="18" charset="0"/>
              </a:rPr>
              <a:t>)</a:t>
            </a:r>
            <a:endParaRPr lang="en-US" sz="2400" b="1" dirty="0">
              <a:solidFill>
                <a:srgbClr val="FF6600"/>
              </a:solidFill>
              <a:latin typeface="Arial" panose="020B0604020202020204" pitchFamily="34" charset="0"/>
              <a:cs typeface="Arial" panose="020B0604020202020204" pitchFamily="34" charset="0"/>
            </a:endParaRPr>
          </a:p>
        </p:txBody>
      </p:sp>
      <p:sp>
        <p:nvSpPr>
          <p:cNvPr id="2" name="Rectangle 1"/>
          <p:cNvSpPr/>
          <p:nvPr/>
        </p:nvSpPr>
        <p:spPr>
          <a:xfrm>
            <a:off x="886916" y="3156168"/>
            <a:ext cx="6858000" cy="400110"/>
          </a:xfrm>
          <a:prstGeom prst="rect">
            <a:avLst/>
          </a:prstGeom>
        </p:spPr>
        <p:txBody>
          <a:bodyPr wrap="square">
            <a:spAutoFit/>
          </a:bodyPr>
          <a:lstStyle/>
          <a:p>
            <a:pPr algn="just"/>
            <a:endParaRPr lang="en-US" sz="2000" dirty="0"/>
          </a:p>
        </p:txBody>
      </p:sp>
      <p:pic>
        <p:nvPicPr>
          <p:cNvPr id="7" name="Picture 6"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114300" y="52755"/>
            <a:ext cx="990600" cy="838200"/>
          </a:xfrm>
          <a:prstGeom prst="rect">
            <a:avLst/>
          </a:prstGeom>
          <a:noFill/>
          <a:ln>
            <a:noFill/>
          </a:ln>
        </p:spPr>
      </p:pic>
      <p:graphicFrame>
        <p:nvGraphicFramePr>
          <p:cNvPr id="6" name="Table 5"/>
          <p:cNvGraphicFramePr>
            <a:graphicFrameLocks noGrp="1"/>
          </p:cNvGraphicFramePr>
          <p:nvPr>
            <p:extLst>
              <p:ext uri="{D42A27DB-BD31-4B8C-83A1-F6EECF244321}">
                <p14:modId xmlns:p14="http://schemas.microsoft.com/office/powerpoint/2010/main" val="3823406688"/>
              </p:ext>
            </p:extLst>
          </p:nvPr>
        </p:nvGraphicFramePr>
        <p:xfrm>
          <a:off x="685800" y="1154417"/>
          <a:ext cx="8153398" cy="1350660"/>
        </p:xfrm>
        <a:graphic>
          <a:graphicData uri="http://schemas.openxmlformats.org/drawingml/2006/table">
            <a:tbl>
              <a:tblPr firstRow="1" firstCol="1" bandRow="1">
                <a:tableStyleId>{69012ECD-51FC-41F1-AA8D-1B2483CD663E}</a:tableStyleId>
              </a:tblPr>
              <a:tblGrid>
                <a:gridCol w="2673747"/>
                <a:gridCol w="1911360"/>
                <a:gridCol w="1912259"/>
                <a:gridCol w="1656032"/>
              </a:tblGrid>
              <a:tr h="838360">
                <a:tc>
                  <a:txBody>
                    <a:bodyPr/>
                    <a:lstStyle/>
                    <a:p>
                      <a:pPr indent="270510" algn="l">
                        <a:spcAft>
                          <a:spcPts val="0"/>
                        </a:spcAft>
                      </a:pPr>
                      <a:r>
                        <a:rPr lang="en-US" sz="2200" dirty="0">
                          <a:effectLst/>
                          <a:latin typeface="Times New Roman" panose="02020603050405020304" pitchFamily="18" charset="0"/>
                          <a:cs typeface="Times New Roman" panose="02020603050405020304" pitchFamily="18" charset="0"/>
                        </a:rPr>
                        <a:t>                     Nhóm</a:t>
                      </a:r>
                    </a:p>
                    <a:p>
                      <a:pPr indent="270510" algn="l">
                        <a:spcAft>
                          <a:spcPts val="0"/>
                        </a:spcAft>
                      </a:pPr>
                      <a:r>
                        <a:rPr lang="en-US" sz="2200" dirty="0" err="1">
                          <a:effectLst/>
                          <a:latin typeface="Times New Roman" panose="02020603050405020304" pitchFamily="18" charset="0"/>
                          <a:cs typeface="Times New Roman" panose="02020603050405020304" pitchFamily="18" charset="0"/>
                        </a:rPr>
                        <a:t>Thời</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điểm</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ctr">
                        <a:spcAft>
                          <a:spcPts val="0"/>
                        </a:spcAft>
                      </a:pPr>
                      <a:r>
                        <a:rPr lang="en-US" sz="2200">
                          <a:effectLst/>
                          <a:latin typeface="Times New Roman" panose="02020603050405020304" pitchFamily="18" charset="0"/>
                          <a:cs typeface="Times New Roman" panose="02020603050405020304" pitchFamily="18" charset="0"/>
                        </a:rPr>
                        <a:t>Nhóm chứng</a:t>
                      </a:r>
                    </a:p>
                    <a:p>
                      <a:pPr indent="270510" algn="ctr">
                        <a:spcAft>
                          <a:spcPts val="0"/>
                        </a:spcAft>
                      </a:pPr>
                      <a:r>
                        <a:rPr lang="en-US" sz="2200">
                          <a:effectLst/>
                          <a:latin typeface="Times New Roman" panose="02020603050405020304" pitchFamily="18" charset="0"/>
                          <a:cs typeface="Times New Roman" panose="02020603050405020304" pitchFamily="18" charset="0"/>
                        </a:rPr>
                        <a:t>(n = 30)</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ctr">
                        <a:spcAft>
                          <a:spcPts val="0"/>
                        </a:spcAft>
                      </a:pPr>
                      <a:r>
                        <a:rPr lang="en-US" sz="2200">
                          <a:effectLst/>
                          <a:latin typeface="Times New Roman" panose="02020603050405020304" pitchFamily="18" charset="0"/>
                          <a:cs typeface="Times New Roman" panose="02020603050405020304" pitchFamily="18" charset="0"/>
                        </a:rPr>
                        <a:t>TAP block</a:t>
                      </a:r>
                    </a:p>
                    <a:p>
                      <a:pPr indent="270510" algn="ctr">
                        <a:spcAft>
                          <a:spcPts val="0"/>
                        </a:spcAft>
                      </a:pPr>
                      <a:r>
                        <a:rPr lang="en-US" sz="2200">
                          <a:effectLst/>
                          <a:latin typeface="Times New Roman" panose="02020603050405020304" pitchFamily="18" charset="0"/>
                          <a:cs typeface="Times New Roman" panose="02020603050405020304" pitchFamily="18" charset="0"/>
                        </a:rPr>
                        <a:t>(n = 30)</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just">
                        <a:spcAft>
                          <a:spcPts val="0"/>
                        </a:spcAft>
                      </a:pPr>
                      <a:r>
                        <a:rPr lang="en-US" sz="2200">
                          <a:effectLst/>
                          <a:latin typeface="Times New Roman" panose="02020603050405020304" pitchFamily="18" charset="0"/>
                          <a:cs typeface="Times New Roman" panose="02020603050405020304" pitchFamily="18" charset="0"/>
                        </a:rPr>
                        <a:t>Giá trị p</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r>
              <a:tr h="512300">
                <a:tc>
                  <a:txBody>
                    <a:bodyPr/>
                    <a:lstStyle/>
                    <a:p>
                      <a:pPr indent="270510" algn="l">
                        <a:spcAft>
                          <a:spcPts val="0"/>
                        </a:spcAft>
                      </a:pPr>
                      <a:r>
                        <a:rPr lang="en-US" sz="2200" dirty="0" err="1">
                          <a:effectLst/>
                          <a:latin typeface="Times New Roman" panose="02020603050405020304" pitchFamily="18" charset="0"/>
                          <a:cs typeface="Times New Roman" panose="02020603050405020304" pitchFamily="18" charset="0"/>
                        </a:rPr>
                        <a:t>Sau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mổ</a:t>
                      </a:r>
                      <a:r>
                        <a:rPr lang="en-US" sz="2200" dirty="0">
                          <a:effectLst/>
                          <a:latin typeface="Times New Roman" panose="02020603050405020304" pitchFamily="18" charset="0"/>
                          <a:cs typeface="Times New Roman" panose="02020603050405020304" pitchFamily="18" charset="0"/>
                        </a:rPr>
                        <a:t> 24 </a:t>
                      </a:r>
                      <a:r>
                        <a:rPr lang="en-US" sz="2200" dirty="0" err="1">
                          <a:effectLst/>
                          <a:latin typeface="Times New Roman" panose="02020603050405020304" pitchFamily="18" charset="0"/>
                          <a:cs typeface="Times New Roman" panose="02020603050405020304" pitchFamily="18" charset="0"/>
                        </a:rPr>
                        <a:t>giờ</a:t>
                      </a:r>
                      <a:r>
                        <a:rPr lang="en-US" sz="2200" dirty="0">
                          <a:effectLst/>
                          <a:latin typeface="Times New Roman" panose="02020603050405020304" pitchFamily="18" charset="0"/>
                          <a:cs typeface="Times New Roman" panose="02020603050405020304" pitchFamily="18" charset="0"/>
                        </a:rPr>
                        <a:t> (mg) </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l">
                        <a:spcAft>
                          <a:spcPts val="0"/>
                        </a:spcAft>
                      </a:pPr>
                      <a:r>
                        <a:rPr lang="en-US" sz="2200">
                          <a:effectLst/>
                          <a:latin typeface="Times New Roman" panose="02020603050405020304" pitchFamily="18" charset="0"/>
                          <a:cs typeface="Times New Roman" panose="02020603050405020304" pitchFamily="18" charset="0"/>
                        </a:rPr>
                        <a:t>30,4 ± 2,3</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l">
                        <a:spcAft>
                          <a:spcPts val="0"/>
                        </a:spcAft>
                      </a:pPr>
                      <a:r>
                        <a:rPr lang="en-US" sz="2200">
                          <a:effectLst/>
                          <a:latin typeface="Times New Roman" panose="02020603050405020304" pitchFamily="18" charset="0"/>
                          <a:cs typeface="Times New Roman" panose="02020603050405020304" pitchFamily="18" charset="0"/>
                        </a:rPr>
                        <a:t>20,2 ± 2,1</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just">
                        <a:spcAft>
                          <a:spcPts val="0"/>
                        </a:spcAft>
                      </a:pPr>
                      <a:r>
                        <a:rPr lang="en-US" sz="2200" dirty="0">
                          <a:effectLst/>
                          <a:latin typeface="Times New Roman" panose="02020603050405020304" pitchFamily="18" charset="0"/>
                          <a:cs typeface="Times New Roman" panose="02020603050405020304" pitchFamily="18" charset="0"/>
                        </a:rPr>
                        <a:t>&lt; 0,05</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r>
            </a:tbl>
          </a:graphicData>
        </a:graphic>
      </p:graphicFrame>
      <p:sp>
        <p:nvSpPr>
          <p:cNvPr id="10" name="Rectangle 1"/>
          <p:cNvSpPr>
            <a:spLocks noChangeArrowheads="1"/>
          </p:cNvSpPr>
          <p:nvPr/>
        </p:nvSpPr>
        <p:spPr bwMode="auto">
          <a:xfrm>
            <a:off x="838200" y="642058"/>
            <a:ext cx="56284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269875" algn="l" defTabSz="914400" rtl="0" eaLnBrk="0" fontAlgn="base" latinLnBrk="0" hangingPunct="0">
              <a:lnSpc>
                <a:spcPct val="100000"/>
              </a:lnSpc>
              <a:spcBef>
                <a:spcPct val="0"/>
              </a:spcBef>
              <a:spcAft>
                <a:spcPct val="0"/>
              </a:spcAft>
              <a:buClrTx/>
              <a:buSzTx/>
              <a:buFontTx/>
              <a:buNone/>
              <a:tabLst/>
            </a:pPr>
            <a:r>
              <a:rPr lang="en-US" altLang="en-US" sz="2400" i="1" dirty="0" err="1" smtClean="0">
                <a:solidFill>
                  <a:srgbClr val="00B0F0"/>
                </a:solidFill>
                <a:latin typeface="Times New Roman" panose="02020603050405020304" pitchFamily="18" charset="0"/>
                <a:ea typeface="Calibri" panose="020F0502020204030204" pitchFamily="34" charset="0"/>
                <a:cs typeface="Times New Roman" panose="02020603050405020304" pitchFamily="18" charset="0"/>
              </a:rPr>
              <a:t>Tổng</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liều</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morphin</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sử</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24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giờ</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sau</a:t>
            </a:r>
            <a:r>
              <a:rPr kumimoji="0" lang="en-US" altLang="en-US" sz="2400" b="0" i="1" u="none" strike="noStrike" cap="none" normalizeH="0" baseline="0" dirty="0"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400" b="0" i="1" u="none" strike="noStrike" cap="none" normalizeH="0" baseline="0" dirty="0" err="1" smtClean="0">
                <a:ln>
                  <a:noFill/>
                </a:ln>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mổ</a:t>
            </a:r>
            <a:endParaRPr kumimoji="0" lang="en-US" altLang="en-US" sz="2400" b="0" i="0" u="none" strike="noStrike" cap="none" normalizeH="0" baseline="0" dirty="0" smtClean="0">
              <a:ln>
                <a:noFill/>
              </a:ln>
              <a:solidFill>
                <a:srgbClr val="00B0F0"/>
              </a:solidFill>
              <a:effectLst/>
            </a:endParaRPr>
          </a:p>
        </p:txBody>
      </p:sp>
      <p:sp>
        <p:nvSpPr>
          <p:cNvPr id="11" name="Rectangle 10"/>
          <p:cNvSpPr/>
          <p:nvPr/>
        </p:nvSpPr>
        <p:spPr>
          <a:xfrm>
            <a:off x="586740" y="2571750"/>
            <a:ext cx="8077200" cy="1785104"/>
          </a:xfrm>
          <a:prstGeom prst="rect">
            <a:avLst/>
          </a:prstGeom>
        </p:spPr>
        <p:txBody>
          <a:bodyPr wrap="square">
            <a:spAutoFit/>
          </a:bodyPr>
          <a:lstStyle/>
          <a:p>
            <a:r>
              <a:rPr lang="en-US" sz="2200" dirty="0" smtClean="0">
                <a:latin typeface="Times New Roman" panose="02020603050405020304" pitchFamily="18" charset="0"/>
                <a:ea typeface="Calibri" panose="020F0502020204030204" pitchFamily="34" charset="0"/>
              </a:rPr>
              <a:t>* Năm </a:t>
            </a:r>
            <a:r>
              <a:rPr lang="en-US" sz="2200" dirty="0">
                <a:latin typeface="Times New Roman" panose="02020603050405020304" pitchFamily="18" charset="0"/>
                <a:ea typeface="Calibri" panose="020F0502020204030204" pitchFamily="34" charset="0"/>
              </a:rPr>
              <a:t>2008, Carney </a:t>
            </a:r>
            <a:r>
              <a:rPr lang="en-US" sz="2200" dirty="0" err="1">
                <a:latin typeface="Times New Roman" panose="02020603050405020304" pitchFamily="18" charset="0"/>
                <a:ea typeface="Calibri" panose="020F0502020204030204" pitchFamily="34" charset="0"/>
              </a:rPr>
              <a:t>đã</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ghi</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nhận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tổng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liều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morphin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tiêu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thụ</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trong</a:t>
            </a:r>
            <a:r>
              <a:rPr lang="en-US" sz="2200" dirty="0">
                <a:latin typeface="Times New Roman" panose="02020603050405020304" pitchFamily="18" charset="0"/>
                <a:ea typeface="Calibri" panose="020F0502020204030204" pitchFamily="34" charset="0"/>
              </a:rPr>
              <a:t> 24 </a:t>
            </a:r>
            <a:r>
              <a:rPr lang="en-US" sz="2200" dirty="0" err="1">
                <a:latin typeface="Times New Roman" panose="02020603050405020304" pitchFamily="18" charset="0"/>
                <a:ea typeface="Calibri" panose="020F0502020204030204" pitchFamily="34" charset="0"/>
              </a:rPr>
              <a:t>giờ</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đầu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sau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mổ</a:t>
            </a:r>
            <a:r>
              <a:rPr lang="en-US" sz="2200" dirty="0">
                <a:latin typeface="Times New Roman" panose="02020603050405020304" pitchFamily="18" charset="0"/>
                <a:ea typeface="Calibri" panose="020F0502020204030204" pitchFamily="34" charset="0"/>
              </a:rPr>
              <a:t> ở </a:t>
            </a:r>
            <a:r>
              <a:rPr lang="en-US" sz="2200" dirty="0" err="1">
                <a:latin typeface="Times New Roman" panose="02020603050405020304" pitchFamily="18" charset="0"/>
                <a:ea typeface="Calibri" panose="020F0502020204030204" pitchFamily="34" charset="0"/>
              </a:rPr>
              <a:t>nhóm</a:t>
            </a:r>
            <a:r>
              <a:rPr lang="en-US" sz="2200" dirty="0">
                <a:latin typeface="Times New Roman" panose="02020603050405020304" pitchFamily="18" charset="0"/>
                <a:ea typeface="Calibri" panose="020F0502020204030204" pitchFamily="34" charset="0"/>
              </a:rPr>
              <a:t> TAP block </a:t>
            </a:r>
            <a:r>
              <a:rPr lang="en-US" sz="2200" dirty="0" err="1">
                <a:latin typeface="Times New Roman" panose="02020603050405020304" pitchFamily="18" charset="0"/>
                <a:ea typeface="Calibri" panose="020F0502020204030204" pitchFamily="34" charset="0"/>
              </a:rPr>
              <a:t>là</a:t>
            </a:r>
            <a:r>
              <a:rPr lang="en-US" sz="2200" dirty="0">
                <a:latin typeface="Times New Roman" panose="02020603050405020304" pitchFamily="18" charset="0"/>
                <a:ea typeface="Calibri" panose="020F0502020204030204" pitchFamily="34" charset="0"/>
              </a:rPr>
              <a:t> 21,1mg </a:t>
            </a:r>
            <a:r>
              <a:rPr lang="en-US" sz="2200" dirty="0" smtClean="0">
                <a:latin typeface="Times New Roman" panose="02020603050405020304" pitchFamily="18" charset="0"/>
                <a:ea typeface="Calibri" panose="020F0502020204030204" pitchFamily="34" charset="0"/>
              </a:rPr>
              <a:t>(39,6 mg).</a:t>
            </a:r>
            <a:r>
              <a:rPr lang="en-US" sz="2200" dirty="0">
                <a:latin typeface="Times New Roman" panose="02020603050405020304" pitchFamily="18" charset="0"/>
                <a:ea typeface="Calibri" panose="020F0502020204030204" pitchFamily="34" charset="0"/>
              </a:rPr>
              <a:t> Năm 2013, </a:t>
            </a:r>
            <a:r>
              <a:rPr lang="en-US" sz="2200" dirty="0" err="1">
                <a:latin typeface="Times New Roman" panose="02020603050405020304" pitchFamily="18" charset="0"/>
                <a:ea typeface="Calibri" panose="020F0502020204030204" pitchFamily="34" charset="0"/>
              </a:rPr>
              <a:t>Sivapurapu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ghi</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nhận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tổng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liều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morphin</a:t>
            </a:r>
            <a:r>
              <a:rPr lang="en-US" sz="2200" dirty="0">
                <a:latin typeface="Times New Roman" panose="02020603050405020304" pitchFamily="18" charset="0"/>
                <a:ea typeface="Calibri" panose="020F0502020204030204" pitchFamily="34" charset="0"/>
              </a:rPr>
              <a:t> ở </a:t>
            </a:r>
            <a:r>
              <a:rPr lang="en-US" sz="2200" dirty="0" err="1">
                <a:latin typeface="Times New Roman" panose="02020603050405020304" pitchFamily="18" charset="0"/>
                <a:ea typeface="Calibri" panose="020F0502020204030204" pitchFamily="34" charset="0"/>
              </a:rPr>
              <a:t>nhóm</a:t>
            </a:r>
            <a:r>
              <a:rPr lang="en-US" sz="2200" dirty="0">
                <a:latin typeface="Times New Roman" panose="02020603050405020304" pitchFamily="18" charset="0"/>
                <a:ea typeface="Calibri" panose="020F0502020204030204" pitchFamily="34" charset="0"/>
              </a:rPr>
              <a:t> TAP block </a:t>
            </a:r>
            <a:r>
              <a:rPr lang="en-US" sz="2200" dirty="0" err="1">
                <a:latin typeface="Times New Roman" panose="02020603050405020304" pitchFamily="18" charset="0"/>
                <a:ea typeface="Calibri" panose="020F0502020204030204" pitchFamily="34" charset="0"/>
              </a:rPr>
              <a:t>là</a:t>
            </a:r>
            <a:r>
              <a:rPr lang="en-US" sz="2200" dirty="0">
                <a:latin typeface="Times New Roman" panose="02020603050405020304" pitchFamily="18" charset="0"/>
                <a:ea typeface="Calibri" panose="020F0502020204030204" pitchFamily="34" charset="0"/>
              </a:rPr>
              <a:t> 22,1 mg(29,1mg)</a:t>
            </a:r>
            <a:endParaRPr lang="en-US" sz="2200" dirty="0"/>
          </a:p>
          <a:p>
            <a:r>
              <a:rPr lang="en-US" sz="2200" dirty="0" smtClean="0">
                <a:latin typeface="Times New Roman" panose="02020603050405020304" pitchFamily="18" charset="0"/>
                <a:ea typeface="Calibri" panose="020F0502020204030204" pitchFamily="34" charset="0"/>
              </a:rPr>
              <a:t> </a:t>
            </a:r>
            <a:endParaRPr lang="en-US" sz="2200" dirty="0"/>
          </a:p>
        </p:txBody>
      </p:sp>
      <p:sp>
        <p:nvSpPr>
          <p:cNvPr id="13" name="Rectangle 12"/>
          <p:cNvSpPr/>
          <p:nvPr/>
        </p:nvSpPr>
        <p:spPr>
          <a:xfrm>
            <a:off x="594360" y="4029956"/>
            <a:ext cx="6949440" cy="1446550"/>
          </a:xfrm>
          <a:prstGeom prst="rect">
            <a:avLst/>
          </a:prstGeom>
        </p:spPr>
        <p:txBody>
          <a:bodyPr wrap="square">
            <a:spAutoFit/>
          </a:bodyPr>
          <a:lstStyle/>
          <a:p>
            <a:r>
              <a:rPr lang="en-US" sz="2200" dirty="0" smtClean="0">
                <a:latin typeface="Times New Roman" panose="02020603050405020304" pitchFamily="18" charset="0"/>
                <a:ea typeface="Calibri" panose="020F0502020204030204" pitchFamily="34" charset="0"/>
              </a:rPr>
              <a:t> * </a:t>
            </a:r>
            <a:r>
              <a:rPr lang="en-US" sz="2200" dirty="0" err="1" smtClean="0">
                <a:latin typeface="Times New Roman" panose="02020603050405020304" pitchFamily="18" charset="0"/>
                <a:ea typeface="Calibri" panose="020F0502020204030204" pitchFamily="34" charset="0"/>
              </a:rPr>
              <a:t>Huỳnh</a:t>
            </a:r>
            <a:r>
              <a:rPr lang="en-US" sz="2200" dirty="0" smtClean="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Vĩnh</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Phúc</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năm</a:t>
            </a:r>
            <a:r>
              <a:rPr lang="en-US" sz="2200" dirty="0">
                <a:latin typeface="Times New Roman" panose="02020603050405020304" pitchFamily="18" charset="0"/>
                <a:ea typeface="Calibri" panose="020F0502020204030204" pitchFamily="34" charset="0"/>
              </a:rPr>
              <a:t> 2014 </a:t>
            </a:r>
            <a:r>
              <a:rPr lang="en-US" sz="2200" dirty="0" err="1">
                <a:latin typeface="Times New Roman" panose="02020603050405020304" pitchFamily="18" charset="0"/>
                <a:ea typeface="Calibri" panose="020F0502020204030204" pitchFamily="34" charset="0"/>
              </a:rPr>
              <a:t>trung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bình</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morphin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sử</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dụng</a:t>
            </a:r>
            <a:r>
              <a:rPr lang="en-US" sz="2200" dirty="0">
                <a:latin typeface="Times New Roman" panose="02020603050405020304" pitchFamily="18" charset="0"/>
                <a:ea typeface="Calibri" panose="020F0502020204030204" pitchFamily="34" charset="0"/>
              </a:rPr>
              <a:t> 24 </a:t>
            </a:r>
            <a:r>
              <a:rPr lang="en-US" sz="2200" dirty="0" err="1">
                <a:latin typeface="Times New Roman" panose="02020603050405020304" pitchFamily="18" charset="0"/>
                <a:ea typeface="Calibri" panose="020F0502020204030204" pitchFamily="34" charset="0"/>
              </a:rPr>
              <a:t>giờ</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đầu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là</a:t>
            </a:r>
            <a:r>
              <a:rPr lang="en-US" sz="2200" dirty="0">
                <a:latin typeface="Times New Roman" panose="02020603050405020304" pitchFamily="18" charset="0"/>
                <a:ea typeface="Calibri" panose="020F0502020204030204" pitchFamily="34" charset="0"/>
              </a:rPr>
              <a:t> 20 mg </a:t>
            </a:r>
            <a:r>
              <a:rPr lang="en-US" sz="2200" dirty="0" smtClean="0">
                <a:latin typeface="Times New Roman" panose="02020603050405020304" pitchFamily="18" charset="0"/>
                <a:ea typeface="Calibri" panose="020F0502020204030204" pitchFamily="34" charset="0"/>
              </a:rPr>
              <a:t>(40mg). </a:t>
            </a:r>
            <a:r>
              <a:rPr lang="en-US" sz="2200" dirty="0">
                <a:latin typeface="Times New Roman" panose="02020603050405020304" pitchFamily="18" charset="0"/>
                <a:ea typeface="Calibri" panose="020F0502020204030204" pitchFamily="34" charset="0"/>
              </a:rPr>
              <a:t>Trương </a:t>
            </a:r>
            <a:r>
              <a:rPr lang="en-US" sz="2200" dirty="0" err="1">
                <a:latin typeface="Times New Roman" panose="02020603050405020304" pitchFamily="18" charset="0"/>
                <a:ea typeface="Calibri" panose="020F0502020204030204" pitchFamily="34" charset="0"/>
              </a:rPr>
              <a:t>Sáng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Kiến</a:t>
            </a:r>
            <a:r>
              <a:rPr lang="en-US" sz="2200" dirty="0">
                <a:latin typeface="Times New Roman" panose="02020603050405020304" pitchFamily="18" charset="0"/>
                <a:ea typeface="Calibri" panose="020F0502020204030204" pitchFamily="34" charset="0"/>
              </a:rPr>
              <a:t> </a:t>
            </a:r>
            <a:r>
              <a:rPr lang="en-US" sz="2200" dirty="0" err="1" smtClean="0">
                <a:latin typeface="Times New Roman" panose="02020603050405020304" pitchFamily="18" charset="0"/>
                <a:ea typeface="Calibri" panose="020F0502020204030204" pitchFamily="34" charset="0"/>
              </a:rPr>
              <a:t>là</a:t>
            </a:r>
            <a:r>
              <a:rPr lang="en-US" sz="2200" dirty="0" smtClean="0">
                <a:latin typeface="Times New Roman" panose="02020603050405020304" pitchFamily="18" charset="0"/>
                <a:ea typeface="Calibri" panose="020F0502020204030204" pitchFamily="34" charset="0"/>
              </a:rPr>
              <a:t> 21,96mg (31,06mg)</a:t>
            </a:r>
            <a:endParaRPr lang="en-US" sz="2200" dirty="0"/>
          </a:p>
          <a:p>
            <a:endParaRPr lang="en-US" sz="2200" dirty="0"/>
          </a:p>
        </p:txBody>
      </p:sp>
    </p:spTree>
    <p:extLst>
      <p:ext uri="{BB962C8B-B14F-4D97-AF65-F5344CB8AC3E}">
        <p14:creationId xmlns:p14="http://schemas.microsoft.com/office/powerpoint/2010/main" val="13769748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68310" y="52755"/>
            <a:ext cx="7761391" cy="461665"/>
          </a:xfrm>
          <a:prstGeom prst="rect">
            <a:avLst/>
          </a:prstGeom>
          <a:noFill/>
        </p:spPr>
        <p:txBody>
          <a:bodyPr wrap="square">
            <a:spAutoFit/>
          </a:bodyPr>
          <a:lstStyle/>
          <a:p>
            <a:pPr algn="ctr" defTabSz="685800">
              <a:defRPr/>
            </a:pPr>
            <a:r>
              <a:rPr lang="en-US" sz="2400" b="1" dirty="0">
                <a:solidFill>
                  <a:srgbClr val="0070C0"/>
                </a:solidFill>
                <a:latin typeface="Times New Roman" pitchFamily="18" charset="0"/>
                <a:cs typeface="Times New Roman" pitchFamily="18" charset="0"/>
              </a:rPr>
              <a:t>KẾT QUẢ VÀ BÀN </a:t>
            </a:r>
            <a:r>
              <a:rPr lang="en-US" sz="2400" b="1" dirty="0" smtClean="0">
                <a:solidFill>
                  <a:srgbClr val="0070C0"/>
                </a:solidFill>
                <a:latin typeface="Times New Roman" pitchFamily="18" charset="0"/>
                <a:cs typeface="Times New Roman" pitchFamily="18" charset="0"/>
              </a:rPr>
              <a:t>LUẬN (</a:t>
            </a:r>
            <a:r>
              <a:rPr lang="en-US" sz="2400" b="1" dirty="0" err="1" smtClean="0">
                <a:solidFill>
                  <a:srgbClr val="0070C0"/>
                </a:solidFill>
                <a:latin typeface="Times New Roman" pitchFamily="18" charset="0"/>
                <a:cs typeface="Times New Roman" pitchFamily="18" charset="0"/>
              </a:rPr>
              <a:t>tt</a:t>
            </a:r>
            <a:r>
              <a:rPr lang="en-US" sz="2400" b="1" dirty="0" smtClean="0">
                <a:solidFill>
                  <a:srgbClr val="0070C0"/>
                </a:solidFill>
                <a:latin typeface="Times New Roman" pitchFamily="18" charset="0"/>
                <a:cs typeface="Times New Roman" pitchFamily="18" charset="0"/>
              </a:rPr>
              <a:t>)</a:t>
            </a:r>
            <a:endParaRPr lang="en-US" sz="2400" b="1" dirty="0">
              <a:solidFill>
                <a:srgbClr val="FF6600"/>
              </a:solidFill>
              <a:latin typeface="Arial" panose="020B0604020202020204" pitchFamily="34" charset="0"/>
              <a:cs typeface="Arial" panose="020B0604020202020204" pitchFamily="34" charset="0"/>
            </a:endParaRPr>
          </a:p>
        </p:txBody>
      </p:sp>
      <p:pic>
        <p:nvPicPr>
          <p:cNvPr id="7" name="Picture 6"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0" y="52755"/>
            <a:ext cx="990600" cy="838200"/>
          </a:xfrm>
          <a:prstGeom prst="rect">
            <a:avLst/>
          </a:prstGeom>
          <a:noFill/>
          <a:ln>
            <a:noFill/>
          </a:ln>
        </p:spPr>
      </p:pic>
      <p:graphicFrame>
        <p:nvGraphicFramePr>
          <p:cNvPr id="8" name="Chart 7"/>
          <p:cNvGraphicFramePr/>
          <p:nvPr>
            <p:extLst>
              <p:ext uri="{D42A27DB-BD31-4B8C-83A1-F6EECF244321}">
                <p14:modId xmlns:p14="http://schemas.microsoft.com/office/powerpoint/2010/main" val="2700180953"/>
              </p:ext>
            </p:extLst>
          </p:nvPr>
        </p:nvGraphicFramePr>
        <p:xfrm>
          <a:off x="457200" y="875534"/>
          <a:ext cx="4038600" cy="27082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extLst>
              <p:ext uri="{D42A27DB-BD31-4B8C-83A1-F6EECF244321}">
                <p14:modId xmlns:p14="http://schemas.microsoft.com/office/powerpoint/2010/main" val="944128553"/>
              </p:ext>
            </p:extLst>
          </p:nvPr>
        </p:nvGraphicFramePr>
        <p:xfrm>
          <a:off x="4572000" y="971550"/>
          <a:ext cx="3962400" cy="2667000"/>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5"/>
          <p:cNvSpPr/>
          <p:nvPr/>
        </p:nvSpPr>
        <p:spPr>
          <a:xfrm>
            <a:off x="381000" y="3790950"/>
            <a:ext cx="7315200" cy="1200329"/>
          </a:xfrm>
          <a:prstGeom prst="rect">
            <a:avLst/>
          </a:prstGeom>
        </p:spPr>
        <p:txBody>
          <a:bodyPr wrap="square">
            <a:spAutoFit/>
          </a:bodyPr>
          <a:lstStyle/>
          <a:p>
            <a:r>
              <a:rPr lang="en-US" sz="2400" dirty="0" smtClean="0">
                <a:latin typeface="Times New Roman" panose="02020603050405020304" pitchFamily="18" charset="0"/>
                <a:ea typeface="Calibri" panose="020F0502020204030204" pitchFamily="34" charset="0"/>
              </a:rPr>
              <a:t>   </a:t>
            </a:r>
            <a:r>
              <a:rPr lang="en-US" sz="2400" dirty="0" err="1" smtClean="0">
                <a:latin typeface="Times New Roman" panose="02020603050405020304" pitchFamily="18" charset="0"/>
                <a:ea typeface="Calibri" panose="020F0502020204030204" pitchFamily="34" charset="0"/>
              </a:rPr>
              <a:t>Nghiên</a:t>
            </a:r>
            <a:r>
              <a:rPr lang="en-US" sz="2400" dirty="0" smtClean="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cứu</a:t>
            </a:r>
            <a:r>
              <a:rPr lang="en-US" sz="2400" dirty="0">
                <a:latin typeface="Times New Roman" panose="02020603050405020304" pitchFamily="18" charset="0"/>
                <a:ea typeface="Calibri" panose="020F0502020204030204" pitchFamily="34" charset="0"/>
              </a:rPr>
              <a:t> Carney </a:t>
            </a:r>
            <a:r>
              <a:rPr lang="en-US" sz="2400" dirty="0" err="1">
                <a:latin typeface="Times New Roman" panose="02020603050405020304" pitchFamily="18" charset="0"/>
                <a:ea typeface="Calibri" panose="020F0502020204030204" pitchFamily="34" charset="0"/>
              </a:rPr>
              <a:t>năm</a:t>
            </a:r>
            <a:r>
              <a:rPr lang="en-US" sz="2400" dirty="0">
                <a:latin typeface="Times New Roman" panose="02020603050405020304" pitchFamily="18" charset="0"/>
                <a:ea typeface="Calibri" panose="020F0502020204030204" pitchFamily="34" charset="0"/>
              </a:rPr>
              <a:t> </a:t>
            </a:r>
            <a:r>
              <a:rPr lang="en-US" sz="2400" dirty="0" smtClean="0">
                <a:latin typeface="Times New Roman" panose="02020603050405020304" pitchFamily="18" charset="0"/>
                <a:ea typeface="Calibri" panose="020F0502020204030204" pitchFamily="34" charset="0"/>
              </a:rPr>
              <a:t>2008; </a:t>
            </a:r>
            <a:r>
              <a:rPr lang="en-US" sz="2400" dirty="0" err="1" smtClean="0">
                <a:latin typeface="Times New Roman" panose="02020603050405020304" pitchFamily="18" charset="0"/>
                <a:ea typeface="Calibri" panose="020F0502020204030204" pitchFamily="34" charset="0"/>
              </a:rPr>
              <a:t>Nghiên</a:t>
            </a:r>
            <a:r>
              <a:rPr lang="en-US" sz="2400" dirty="0" smtClean="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cứu</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của</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Hùynh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Vĩnh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Phúc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năm</a:t>
            </a:r>
            <a:r>
              <a:rPr lang="en-US" sz="2400" dirty="0">
                <a:latin typeface="Times New Roman" panose="02020603050405020304" pitchFamily="18" charset="0"/>
                <a:ea typeface="Calibri" panose="020F0502020204030204" pitchFamily="34" charset="0"/>
              </a:rPr>
              <a:t> </a:t>
            </a:r>
            <a:r>
              <a:rPr lang="en-US" sz="2400" dirty="0" smtClean="0">
                <a:latin typeface="Times New Roman" panose="02020603050405020304" pitchFamily="18" charset="0"/>
                <a:ea typeface="Calibri" panose="020F0502020204030204" pitchFamily="34" charset="0"/>
              </a:rPr>
              <a:t>2014; </a:t>
            </a:r>
            <a:r>
              <a:rPr lang="en-US" sz="2400" dirty="0" err="1" smtClean="0">
                <a:latin typeface="Times New Roman" panose="02020603050405020304" pitchFamily="18" charset="0"/>
                <a:ea typeface="Calibri" panose="020F0502020204030204" pitchFamily="34" charset="0"/>
              </a:rPr>
              <a:t>Nghiên</a:t>
            </a:r>
            <a:r>
              <a:rPr lang="en-US" sz="2400" dirty="0" smtClean="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cứu</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của</a:t>
            </a:r>
            <a:r>
              <a:rPr lang="en-US" sz="2400" dirty="0">
                <a:latin typeface="Times New Roman" panose="02020603050405020304" pitchFamily="18" charset="0"/>
                <a:ea typeface="Calibri" panose="020F0502020204030204" pitchFamily="34" charset="0"/>
              </a:rPr>
              <a:t> Trương </a:t>
            </a:r>
            <a:r>
              <a:rPr lang="en-US" sz="2400" dirty="0" err="1">
                <a:latin typeface="Times New Roman" panose="02020603050405020304" pitchFamily="18" charset="0"/>
                <a:ea typeface="Calibri" panose="020F0502020204030204" pitchFamily="34" charset="0"/>
              </a:rPr>
              <a:t>Thị</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Thùy</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Trang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năm</a:t>
            </a:r>
            <a:r>
              <a:rPr lang="en-US" sz="2400" dirty="0">
                <a:latin typeface="Times New Roman" panose="02020603050405020304" pitchFamily="18" charset="0"/>
                <a:ea typeface="Calibri" panose="020F0502020204030204" pitchFamily="34" charset="0"/>
              </a:rPr>
              <a:t> </a:t>
            </a:r>
            <a:r>
              <a:rPr lang="en-US" sz="2400" dirty="0" smtClean="0">
                <a:latin typeface="Times New Roman" panose="02020603050405020304" pitchFamily="18" charset="0"/>
                <a:ea typeface="Calibri" panose="020F0502020204030204" pitchFamily="34" charset="0"/>
              </a:rPr>
              <a:t>2019.</a:t>
            </a:r>
            <a:endParaRPr lang="en-US" sz="2400" dirty="0"/>
          </a:p>
        </p:txBody>
      </p:sp>
    </p:spTree>
    <p:extLst>
      <p:ext uri="{BB962C8B-B14F-4D97-AF65-F5344CB8AC3E}">
        <p14:creationId xmlns:p14="http://schemas.microsoft.com/office/powerpoint/2010/main" val="14602457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19200" y="339155"/>
            <a:ext cx="7761391" cy="461665"/>
          </a:xfrm>
          <a:prstGeom prst="rect">
            <a:avLst/>
          </a:prstGeom>
          <a:noFill/>
        </p:spPr>
        <p:txBody>
          <a:bodyPr wrap="square">
            <a:spAutoFit/>
          </a:bodyPr>
          <a:lstStyle/>
          <a:p>
            <a:pPr algn="ctr" defTabSz="685800">
              <a:defRPr/>
            </a:pPr>
            <a:r>
              <a:rPr lang="en-US" sz="2400" b="1" dirty="0">
                <a:solidFill>
                  <a:srgbClr val="0070C0"/>
                </a:solidFill>
                <a:latin typeface="Times New Roman" pitchFamily="18" charset="0"/>
                <a:cs typeface="Times New Roman" pitchFamily="18" charset="0"/>
              </a:rPr>
              <a:t>KẾT QUẢ VÀ BÀN </a:t>
            </a:r>
            <a:r>
              <a:rPr lang="en-US" sz="2400" b="1" dirty="0" smtClean="0">
                <a:solidFill>
                  <a:srgbClr val="0070C0"/>
                </a:solidFill>
                <a:latin typeface="Times New Roman" pitchFamily="18" charset="0"/>
                <a:cs typeface="Times New Roman" pitchFamily="18" charset="0"/>
              </a:rPr>
              <a:t>LUẬN (</a:t>
            </a:r>
            <a:r>
              <a:rPr lang="en-US" sz="2400" b="1" dirty="0" err="1" smtClean="0">
                <a:solidFill>
                  <a:srgbClr val="0070C0"/>
                </a:solidFill>
                <a:latin typeface="Times New Roman" pitchFamily="18" charset="0"/>
                <a:cs typeface="Times New Roman" pitchFamily="18" charset="0"/>
              </a:rPr>
              <a:t>tt</a:t>
            </a:r>
            <a:r>
              <a:rPr lang="en-US" sz="2400" b="1" dirty="0" smtClean="0">
                <a:solidFill>
                  <a:srgbClr val="0070C0"/>
                </a:solidFill>
                <a:latin typeface="Times New Roman" pitchFamily="18" charset="0"/>
                <a:cs typeface="Times New Roman" pitchFamily="18" charset="0"/>
              </a:rPr>
              <a:t>)</a:t>
            </a:r>
            <a:endParaRPr lang="en-US" sz="2400" b="1" dirty="0">
              <a:solidFill>
                <a:srgbClr val="FF6600"/>
              </a:solidFill>
              <a:latin typeface="Arial" panose="020B0604020202020204" pitchFamily="34" charset="0"/>
              <a:cs typeface="Arial" panose="020B0604020202020204" pitchFamily="34" charset="0"/>
            </a:endParaRPr>
          </a:p>
        </p:txBody>
      </p:sp>
      <p:pic>
        <p:nvPicPr>
          <p:cNvPr id="5" name="Picture 4"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0" y="108087"/>
            <a:ext cx="990600" cy="838200"/>
          </a:xfrm>
          <a:prstGeom prst="rect">
            <a:avLst/>
          </a:prstGeom>
          <a:noFill/>
          <a:ln>
            <a:noFill/>
          </a:ln>
        </p:spPr>
      </p:pic>
      <p:sp>
        <p:nvSpPr>
          <p:cNvPr id="2" name="Rectangle 1"/>
          <p:cNvSpPr/>
          <p:nvPr/>
        </p:nvSpPr>
        <p:spPr>
          <a:xfrm>
            <a:off x="1257300" y="666750"/>
            <a:ext cx="6972300" cy="646331"/>
          </a:xfrm>
          <a:prstGeom prst="rect">
            <a:avLst/>
          </a:prstGeom>
        </p:spPr>
        <p:txBody>
          <a:bodyPr wrap="square">
            <a:spAutoFit/>
          </a:bodyPr>
          <a:lstStyle/>
          <a:p>
            <a:pPr algn="just">
              <a:lnSpc>
                <a:spcPct val="150000"/>
              </a:lnSpc>
              <a:spcAft>
                <a:spcPts val="0"/>
              </a:spcAft>
            </a:pPr>
            <a:r>
              <a:rPr lang="en-US" sz="2400" i="1" dirty="0" err="1">
                <a:solidFill>
                  <a:srgbClr val="00B0F0"/>
                </a:solidFill>
                <a:latin typeface="Times New Roman" panose="02020603050405020304" pitchFamily="18" charset="0"/>
                <a:ea typeface="Calibri" panose="020F0502020204030204" pitchFamily="34" charset="0"/>
              </a:rPr>
              <a:t>Tỉ</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lệ</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buồn</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nôn</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nôn</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và</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ngứa</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trong</a:t>
            </a:r>
            <a:r>
              <a:rPr lang="en-US" sz="2400" i="1" dirty="0">
                <a:solidFill>
                  <a:srgbClr val="00B0F0"/>
                </a:solidFill>
                <a:latin typeface="Times New Roman" panose="02020603050405020304" pitchFamily="18" charset="0"/>
                <a:ea typeface="Calibri" panose="020F0502020204030204" pitchFamily="34" charset="0"/>
              </a:rPr>
              <a:t> 24 </a:t>
            </a:r>
            <a:r>
              <a:rPr lang="en-US" sz="2400" i="1" dirty="0" err="1">
                <a:solidFill>
                  <a:srgbClr val="00B0F0"/>
                </a:solidFill>
                <a:latin typeface="Times New Roman" panose="02020603050405020304" pitchFamily="18" charset="0"/>
                <a:ea typeface="Calibri" panose="020F0502020204030204" pitchFamily="34" charset="0"/>
              </a:rPr>
              <a:t>giờ</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đầu</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sau</a:t>
            </a:r>
            <a:r>
              <a:rPr lang="en-US" sz="2400" i="1" dirty="0">
                <a:solidFill>
                  <a:srgbClr val="00B0F0"/>
                </a:solidFill>
                <a:latin typeface="Times New Roman" panose="02020603050405020304" pitchFamily="18" charset="0"/>
                <a:ea typeface="Calibri" panose="020F0502020204030204" pitchFamily="34" charset="0"/>
              </a:rPr>
              <a:t> </a:t>
            </a:r>
            <a:r>
              <a:rPr lang="en-US" sz="2400" i="1" dirty="0" err="1">
                <a:solidFill>
                  <a:srgbClr val="00B0F0"/>
                </a:solidFill>
                <a:latin typeface="Times New Roman" panose="02020603050405020304" pitchFamily="18" charset="0"/>
                <a:ea typeface="Calibri" panose="020F0502020204030204" pitchFamily="34" charset="0"/>
              </a:rPr>
              <a:t>mổ</a:t>
            </a:r>
            <a:endParaRPr lang="en-US" sz="2400" i="1" dirty="0">
              <a:solidFill>
                <a:srgbClr val="00B0F0"/>
              </a:solidFill>
              <a:effectLst/>
              <a:latin typeface="Times New Roman" panose="02020603050405020304" pitchFamily="18" charset="0"/>
              <a:ea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916534295"/>
              </p:ext>
            </p:extLst>
          </p:nvPr>
        </p:nvGraphicFramePr>
        <p:xfrm>
          <a:off x="685800" y="1313081"/>
          <a:ext cx="7772400" cy="1784985"/>
        </p:xfrm>
        <a:graphic>
          <a:graphicData uri="http://schemas.openxmlformats.org/drawingml/2006/table">
            <a:tbl>
              <a:tblPr firstRow="1" firstCol="1" bandRow="1">
                <a:tableStyleId>{69012ECD-51FC-41F1-AA8D-1B2483CD663E}</a:tableStyleId>
              </a:tblPr>
              <a:tblGrid>
                <a:gridCol w="3314499"/>
                <a:gridCol w="1421968"/>
                <a:gridCol w="1578822"/>
                <a:gridCol w="1457111"/>
              </a:tblGrid>
              <a:tr h="327660">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                             Nhóm</a:t>
                      </a:r>
                    </a:p>
                    <a:p>
                      <a:pPr indent="270510" algn="ctr">
                        <a:spcAft>
                          <a:spcPts val="0"/>
                        </a:spcAft>
                      </a:pPr>
                      <a:r>
                        <a:rPr lang="en-US" sz="2000" dirty="0">
                          <a:effectLst/>
                          <a:latin typeface="Times New Roman" panose="02020603050405020304" pitchFamily="18" charset="0"/>
                          <a:cs typeface="Times New Roman" panose="02020603050405020304" pitchFamily="18" charset="0"/>
                        </a:rPr>
                        <a:t> </a:t>
                      </a:r>
                    </a:p>
                    <a:p>
                      <a:pPr indent="270510" algn="l">
                        <a:spcAft>
                          <a:spcPts val="0"/>
                        </a:spcAft>
                      </a:pP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Đặc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điểm</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algn="ctr">
                        <a:spcAft>
                          <a:spcPts val="0"/>
                        </a:spcAft>
                      </a:pP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Nhóm</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chứng</a:t>
                      </a:r>
                      <a:endParaRPr lang="en-US" sz="2000" dirty="0">
                        <a:effectLst/>
                        <a:latin typeface="Times New Roman" panose="02020603050405020304" pitchFamily="18" charset="0"/>
                        <a:cs typeface="Times New Roman" panose="02020603050405020304" pitchFamily="18" charset="0"/>
                      </a:endParaRPr>
                    </a:p>
                    <a:p>
                      <a:pPr algn="ctr">
                        <a:spcAft>
                          <a:spcPts val="0"/>
                        </a:spcAft>
                      </a:pPr>
                      <a:r>
                        <a:rPr lang="en-US" sz="2000" dirty="0">
                          <a:effectLst/>
                          <a:latin typeface="Times New Roman" panose="02020603050405020304" pitchFamily="18"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a:t>
                      </a:r>
                      <a:r>
                        <a:rPr lang="en-US" sz="2000" dirty="0">
                          <a:effectLst/>
                          <a:latin typeface="Times New Roman" panose="02020603050405020304" pitchFamily="18" charset="0"/>
                          <a:cs typeface="Times New Roman" panose="02020603050405020304" pitchFamily="18" charset="0"/>
                        </a:rPr>
                        <a:t>n = 30)</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l">
                        <a:spcAft>
                          <a:spcPts val="0"/>
                        </a:spcAft>
                      </a:pPr>
                      <a:r>
                        <a:rPr lang="en-US" sz="2000" dirty="0">
                          <a:effectLst/>
                          <a:latin typeface="Times New Roman" panose="02020603050405020304" pitchFamily="18" charset="0"/>
                          <a:cs typeface="Times New Roman" panose="02020603050405020304" pitchFamily="18" charset="0"/>
                        </a:rPr>
                        <a:t>TAP block</a:t>
                      </a:r>
                    </a:p>
                    <a:p>
                      <a:pPr indent="270510" algn="l">
                        <a:spcAft>
                          <a:spcPts val="0"/>
                        </a:spcAft>
                      </a:pPr>
                      <a:r>
                        <a:rPr lang="en-US" sz="2000" dirty="0">
                          <a:effectLst/>
                          <a:latin typeface="Times New Roman" panose="02020603050405020304" pitchFamily="18" charset="0"/>
                          <a:cs typeface="Times New Roman" panose="02020603050405020304" pitchFamily="18" charset="0"/>
                        </a:rPr>
                        <a:t>  (n = 30) </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algn="ctr">
                        <a:spcAft>
                          <a:spcPts val="0"/>
                        </a:spcAft>
                      </a:pP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Giá</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trị</a:t>
                      </a:r>
                      <a:r>
                        <a:rPr lang="en-US" sz="2000" dirty="0">
                          <a:effectLst/>
                          <a:latin typeface="Times New Roman" panose="02020603050405020304" pitchFamily="18" charset="0"/>
                          <a:cs typeface="Times New Roman" panose="02020603050405020304" pitchFamily="18" charset="0"/>
                        </a:rPr>
                        <a:t> p</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r>
              <a:tr h="180340">
                <a:tc>
                  <a:txBody>
                    <a:bodyPr/>
                    <a:lstStyle/>
                    <a:p>
                      <a:pPr algn="l">
                        <a:spcAft>
                          <a:spcPts val="0"/>
                        </a:spcAft>
                      </a:pPr>
                      <a:r>
                        <a:rPr lang="en-US" sz="2000" dirty="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Nôn</a:t>
                      </a:r>
                      <a:r>
                        <a:rPr lang="en-US" sz="2000" dirty="0" smtClean="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và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buồn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nôn</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11(36,7%)</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3(10%)</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&lt; 0,05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r>
              <a:tr h="175260">
                <a:tc>
                  <a:txBody>
                    <a:bodyPr/>
                    <a:lstStyle/>
                    <a:p>
                      <a:pPr indent="270510" algn="l">
                        <a:spcAft>
                          <a:spcPts val="0"/>
                        </a:spcAft>
                      </a:pP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Ngứa</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3(10%)</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1(3,3%)</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nchor="ctr"/>
                </a:tc>
                <a:tc>
                  <a:txBody>
                    <a:bodyPr/>
                    <a:lstStyle/>
                    <a:p>
                      <a:pPr indent="270510" algn="ctr">
                        <a:spcAft>
                          <a:spcPts val="0"/>
                        </a:spcAft>
                      </a:pPr>
                      <a:r>
                        <a:rPr lang="en-US" sz="2000" dirty="0">
                          <a:effectLst/>
                          <a:latin typeface="Times New Roman" panose="02020603050405020304" pitchFamily="18" charset="0"/>
                          <a:cs typeface="Times New Roman" panose="02020603050405020304" pitchFamily="18" charset="0"/>
                        </a:rPr>
                        <a:t>&gt; 0,05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66675" marT="43815" marB="43180"/>
                </a:tc>
              </a:tr>
            </a:tbl>
          </a:graphicData>
        </a:graphic>
      </p:graphicFrame>
      <p:sp>
        <p:nvSpPr>
          <p:cNvPr id="8" name="Rectangle 7"/>
          <p:cNvSpPr/>
          <p:nvPr/>
        </p:nvSpPr>
        <p:spPr>
          <a:xfrm>
            <a:off x="609600" y="3181350"/>
            <a:ext cx="7162800" cy="1569660"/>
          </a:xfrm>
          <a:prstGeom prst="rect">
            <a:avLst/>
          </a:prstGeom>
        </p:spPr>
        <p:txBody>
          <a:bodyPr wrap="square">
            <a:spAutoFit/>
          </a:bodyPr>
          <a:lstStyle/>
          <a:p>
            <a:pPr algn="just">
              <a:spcAft>
                <a:spcPts val="0"/>
              </a:spcAft>
            </a:pPr>
            <a:r>
              <a:rPr lang="en-US" sz="2400" dirty="0" err="1">
                <a:latin typeface="Times New Roman" panose="02020603050405020304" pitchFamily="18" charset="0"/>
                <a:ea typeface="Calibri" panose="020F0502020204030204" pitchFamily="34" charset="0"/>
                <a:cs typeface="Arial" panose="020B0604020202020204" pitchFamily="34" charset="0"/>
              </a:rPr>
              <a:t>Nghiên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cứu</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Huỳnh</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Vĩnh</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Phúc</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tỉ</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lệ</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nôn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và</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buồn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nôn</a:t>
            </a:r>
            <a:r>
              <a:rPr lang="en-US" sz="2400" dirty="0">
                <a:latin typeface="Times New Roman" panose="02020603050405020304" pitchFamily="18" charset="0"/>
                <a:ea typeface="Calibri" panose="020F0502020204030204" pitchFamily="34" charset="0"/>
                <a:cs typeface="Arial" panose="020B0604020202020204" pitchFamily="34" charset="0"/>
              </a:rPr>
              <a:t> ở </a:t>
            </a:r>
            <a:r>
              <a:rPr lang="en-US" sz="2400" dirty="0" err="1">
                <a:latin typeface="Times New Roman" panose="02020603050405020304" pitchFamily="18" charset="0"/>
                <a:ea typeface="Calibri" panose="020F0502020204030204" pitchFamily="34" charset="0"/>
                <a:cs typeface="Arial" panose="020B0604020202020204" pitchFamily="34" charset="0"/>
              </a:rPr>
              <a:t>nhóm</a:t>
            </a:r>
            <a:r>
              <a:rPr lang="en-US" sz="2400" dirty="0">
                <a:latin typeface="Times New Roman" panose="02020603050405020304" pitchFamily="18" charset="0"/>
                <a:ea typeface="Calibri" panose="020F0502020204030204" pitchFamily="34" charset="0"/>
                <a:cs typeface="Arial" panose="020B0604020202020204" pitchFamily="34" charset="0"/>
              </a:rPr>
              <a:t> TAP block </a:t>
            </a:r>
            <a:r>
              <a:rPr lang="en-US" sz="2400" dirty="0" err="1">
                <a:latin typeface="Times New Roman" panose="02020603050405020304" pitchFamily="18" charset="0"/>
                <a:ea typeface="Calibri" panose="020F0502020204030204" pitchFamily="34" charset="0"/>
                <a:cs typeface="Arial" panose="020B0604020202020204" pitchFamily="34" charset="0"/>
              </a:rPr>
              <a:t>là</a:t>
            </a:r>
            <a:r>
              <a:rPr lang="en-US" sz="2400" dirty="0">
                <a:latin typeface="Times New Roman" panose="02020603050405020304" pitchFamily="18" charset="0"/>
                <a:ea typeface="Calibri" panose="020F0502020204030204" pitchFamily="34" charset="0"/>
                <a:cs typeface="Arial" panose="020B0604020202020204" pitchFamily="34" charset="0"/>
              </a:rPr>
              <a:t> 7</a:t>
            </a:r>
            <a:r>
              <a:rPr lang="en-US" sz="2400" dirty="0" smtClean="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nghiên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cứu</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của</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Lê</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văn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Dũng</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là</a:t>
            </a:r>
            <a:r>
              <a:rPr lang="en-US" sz="2400" dirty="0">
                <a:latin typeface="Times New Roman" panose="02020603050405020304" pitchFamily="18" charset="0"/>
                <a:ea typeface="Calibri" panose="020F0502020204030204" pitchFamily="34" charset="0"/>
                <a:cs typeface="Arial" panose="020B0604020202020204" pitchFamily="34" charset="0"/>
              </a:rPr>
              <a:t> 7,3%, </a:t>
            </a:r>
            <a:r>
              <a:rPr lang="en-US" sz="2400" dirty="0" err="1">
                <a:latin typeface="Times New Roman" panose="02020603050405020304" pitchFamily="18" charset="0"/>
                <a:ea typeface="Calibri" panose="020F0502020204030204" pitchFamily="34" charset="0"/>
                <a:cs typeface="Arial" panose="020B0604020202020204" pitchFamily="34" charset="0"/>
              </a:rPr>
              <a:t>nghiên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cứu</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của</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Huỳnh</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Trung</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Thảo</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Nguyên</a:t>
            </a:r>
            <a:r>
              <a:rPr lang="en-US" sz="2400" dirty="0">
                <a:latin typeface="Times New Roman" panose="02020603050405020304" pitchFamily="18" charset="0"/>
                <a:ea typeface="Calibri" panose="020F0502020204030204" pitchFamily="34" charset="0"/>
                <a:cs typeface="Arial" panose="020B0604020202020204" pitchFamily="34" charset="0"/>
              </a:rPr>
              <a:t> </a:t>
            </a:r>
            <a:r>
              <a:rPr lang="en-US" sz="2400" dirty="0" err="1">
                <a:latin typeface="Times New Roman" panose="02020603050405020304" pitchFamily="18" charset="0"/>
                <a:ea typeface="Calibri" panose="020F0502020204030204" pitchFamily="34" charset="0"/>
                <a:cs typeface="Arial" panose="020B0604020202020204" pitchFamily="34" charset="0"/>
              </a:rPr>
              <a:t>chỉ</a:t>
            </a:r>
            <a:r>
              <a:rPr lang="en-US" sz="2400" dirty="0">
                <a:latin typeface="Times New Roman" panose="02020603050405020304" pitchFamily="18" charset="0"/>
                <a:ea typeface="Calibri" panose="020F0502020204030204" pitchFamily="34" charset="0"/>
                <a:cs typeface="Arial" panose="020B0604020202020204" pitchFamily="34" charset="0"/>
              </a:rPr>
              <a:t> có 3,6 </a:t>
            </a:r>
            <a:r>
              <a:rPr lang="en-US" sz="2400" dirty="0" smtClean="0">
                <a:latin typeface="Times New Roman" panose="02020603050405020304" pitchFamily="18" charset="0"/>
                <a:ea typeface="Calibri" panose="020F0502020204030204" pitchFamily="34" charset="0"/>
                <a:cs typeface="Arial" panose="020B0604020202020204" pitchFamily="34" charset="0"/>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623592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19200" y="438185"/>
            <a:ext cx="6172200" cy="461665"/>
          </a:xfrm>
          <a:prstGeom prst="rect">
            <a:avLst/>
          </a:prstGeom>
          <a:noFill/>
        </p:spPr>
        <p:txBody>
          <a:bodyPr wrap="square">
            <a:spAutoFit/>
          </a:bodyPr>
          <a:lstStyle/>
          <a:p>
            <a:pPr algn="ctr" defTabSz="685800">
              <a:defRPr/>
            </a:pPr>
            <a:r>
              <a:rPr lang="en-US" sz="2400" b="1" dirty="0">
                <a:solidFill>
                  <a:srgbClr val="0070C0"/>
                </a:solidFill>
                <a:latin typeface="Times New Roman" pitchFamily="18" charset="0"/>
                <a:cs typeface="Times New Roman" pitchFamily="18" charset="0"/>
              </a:rPr>
              <a:t>KẾT QUẢ VÀ BÀN </a:t>
            </a:r>
            <a:r>
              <a:rPr lang="en-US" sz="2400" b="1" dirty="0" smtClean="0">
                <a:solidFill>
                  <a:srgbClr val="0070C0"/>
                </a:solidFill>
                <a:latin typeface="Times New Roman" pitchFamily="18" charset="0"/>
                <a:cs typeface="Times New Roman" pitchFamily="18" charset="0"/>
              </a:rPr>
              <a:t>LUẬN (</a:t>
            </a:r>
            <a:r>
              <a:rPr lang="en-US" sz="2400" b="1" dirty="0" err="1" smtClean="0">
                <a:solidFill>
                  <a:srgbClr val="0070C0"/>
                </a:solidFill>
                <a:latin typeface="Times New Roman" pitchFamily="18" charset="0"/>
                <a:cs typeface="Times New Roman" pitchFamily="18" charset="0"/>
              </a:rPr>
              <a:t>tt</a:t>
            </a:r>
            <a:r>
              <a:rPr lang="en-US" sz="2400" b="1" dirty="0" smtClean="0">
                <a:solidFill>
                  <a:srgbClr val="0070C0"/>
                </a:solidFill>
                <a:latin typeface="Times New Roman" pitchFamily="18" charset="0"/>
                <a:cs typeface="Times New Roman" pitchFamily="18" charset="0"/>
              </a:rPr>
              <a:t>)</a:t>
            </a:r>
            <a:endParaRPr lang="en-US" sz="2400" b="1" dirty="0">
              <a:solidFill>
                <a:srgbClr val="FF6600"/>
              </a:solidFill>
              <a:latin typeface="Arial" panose="020B0604020202020204" pitchFamily="34" charset="0"/>
              <a:cs typeface="Arial" panose="020B0604020202020204" pitchFamily="34" charset="0"/>
            </a:endParaRPr>
          </a:p>
        </p:txBody>
      </p:sp>
      <p:pic>
        <p:nvPicPr>
          <p:cNvPr id="7" name="Picture 6"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114300" y="19085"/>
            <a:ext cx="990600" cy="838200"/>
          </a:xfrm>
          <a:prstGeom prst="rect">
            <a:avLst/>
          </a:prstGeom>
          <a:noFill/>
          <a:ln>
            <a:noFill/>
          </a:ln>
        </p:spPr>
      </p:pic>
      <p:sp>
        <p:nvSpPr>
          <p:cNvPr id="5" name="Rectangle 4"/>
          <p:cNvSpPr/>
          <p:nvPr/>
        </p:nvSpPr>
        <p:spPr>
          <a:xfrm>
            <a:off x="685800" y="1047750"/>
            <a:ext cx="7315200" cy="2308324"/>
          </a:xfrm>
          <a:prstGeom prst="rect">
            <a:avLst/>
          </a:prstGeom>
        </p:spPr>
        <p:txBody>
          <a:bodyPr wrap="square">
            <a:spAutoFit/>
          </a:bodyPr>
          <a:lstStyle/>
          <a:p>
            <a:r>
              <a:rPr lang="en-US" sz="2400" dirty="0" smtClean="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Các</a:t>
            </a:r>
            <a:r>
              <a:rPr lang="en-US" sz="2400" dirty="0" smtClean="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dấu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hiệu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mạch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huyết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áp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tâm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huyết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áp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tâm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trương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nhịp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thở</a:t>
            </a:r>
            <a:r>
              <a:rPr lang="en-US" sz="2400" dirty="0">
                <a:latin typeface="Times New Roman" panose="02020603050405020304" pitchFamily="18" charset="0"/>
                <a:ea typeface="Times New Roman" panose="02020603050405020304" pitchFamily="18" charset="0"/>
              </a:rPr>
              <a:t>, Spo2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thời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điểm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rPr>
              <a:t> 24 </a:t>
            </a:r>
            <a:r>
              <a:rPr lang="en-US" sz="2400" dirty="0" err="1">
                <a:latin typeface="Times New Roman" panose="02020603050405020304" pitchFamily="18" charset="0"/>
                <a:ea typeface="Times New Roman" panose="02020603050405020304" pitchFamily="18" charset="0"/>
              </a:rPr>
              <a:t>giờ</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sau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mổ</a:t>
            </a:r>
            <a:r>
              <a:rPr lang="en-US" sz="2400" dirty="0">
                <a:latin typeface="Times New Roman" panose="02020603050405020304" pitchFamily="18" charset="0"/>
                <a:ea typeface="Times New Roman" panose="02020603050405020304" pitchFamily="18" charset="0"/>
              </a:rPr>
              <a:t> ở 2 </a:t>
            </a:r>
            <a:r>
              <a:rPr lang="en-US" sz="2400" dirty="0" err="1">
                <a:latin typeface="Times New Roman" panose="02020603050405020304" pitchFamily="18" charset="0"/>
                <a:ea typeface="Times New Roman" panose="02020603050405020304" pitchFamily="18" charset="0"/>
              </a:rPr>
              <a:t>nhóm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biến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nhiều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biệt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rPr>
              <a:t> có ý </a:t>
            </a:r>
            <a:r>
              <a:rPr lang="en-US" sz="2400" dirty="0" err="1">
                <a:latin typeface="Times New Roman" panose="02020603050405020304" pitchFamily="18" charset="0"/>
                <a:ea typeface="Times New Roman" panose="02020603050405020304" pitchFamily="18" charset="0"/>
              </a:rPr>
              <a:t>nghĩa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thống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kê</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quả</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chúng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tôi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cũng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tương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tự</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như</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nghiên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cứu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Huỳnh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Vĩnh</a:t>
            </a:r>
            <a:r>
              <a:rPr lang="en-US" sz="2400" dirty="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Phúc</a:t>
            </a:r>
            <a:r>
              <a:rPr lang="en-US" sz="2400" dirty="0" smtClean="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nghiên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cứu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Trương </a:t>
            </a:r>
            <a:r>
              <a:rPr lang="en-US" sz="2400" dirty="0" err="1">
                <a:latin typeface="Times New Roman" panose="02020603050405020304" pitchFamily="18" charset="0"/>
                <a:ea typeface="Times New Roman" panose="02020603050405020304" pitchFamily="18" charset="0"/>
              </a:rPr>
              <a:t>Thị</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Thùy</a:t>
            </a:r>
            <a:r>
              <a:rPr lang="en-US" sz="2400" dirty="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Trang</a:t>
            </a:r>
            <a:r>
              <a:rPr lang="en-US" sz="2400" dirty="0" smtClean="0">
                <a:latin typeface="Times New Roman" panose="02020603050405020304" pitchFamily="18" charset="0"/>
                <a:ea typeface="Times New Roman" panose="02020603050405020304" pitchFamily="18" charset="0"/>
              </a:rPr>
              <a:t>.</a:t>
            </a:r>
            <a:endParaRPr lang="en-US" sz="2400" dirty="0"/>
          </a:p>
        </p:txBody>
      </p:sp>
      <p:sp>
        <p:nvSpPr>
          <p:cNvPr id="2" name="Rectangle 1"/>
          <p:cNvSpPr/>
          <p:nvPr/>
        </p:nvSpPr>
        <p:spPr>
          <a:xfrm>
            <a:off x="762000" y="3356074"/>
            <a:ext cx="7010400" cy="1569660"/>
          </a:xfrm>
          <a:prstGeom prst="rect">
            <a:avLst/>
          </a:prstGeom>
        </p:spPr>
        <p:txBody>
          <a:bodyPr wrap="square">
            <a:spAutoFit/>
          </a:bodyPr>
          <a:lstStyle/>
          <a:p>
            <a:r>
              <a:rPr lang="en-US" sz="2400" dirty="0" smtClean="0">
                <a:latin typeface="Times New Roman" panose="02020603050405020304" pitchFamily="18" charset="0"/>
                <a:ea typeface="Calibri" panose="020F0502020204030204" pitchFamily="34" charset="0"/>
              </a:rPr>
              <a:t>    Qua </a:t>
            </a:r>
            <a:r>
              <a:rPr lang="en-US" sz="2400" dirty="0">
                <a:latin typeface="Times New Roman" panose="02020603050405020304" pitchFamily="18" charset="0"/>
                <a:ea typeface="Calibri" panose="020F0502020204030204" pitchFamily="34" charset="0"/>
              </a:rPr>
              <a:t>30 </a:t>
            </a:r>
            <a:r>
              <a:rPr lang="en-US" sz="2400" dirty="0" err="1">
                <a:latin typeface="Times New Roman" panose="02020603050405020304" pitchFamily="18" charset="0"/>
                <a:ea typeface="Calibri" panose="020F0502020204030204" pitchFamily="34" charset="0"/>
              </a:rPr>
              <a:t>trường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hợp</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thực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hiện</a:t>
            </a:r>
            <a:r>
              <a:rPr lang="en-US" sz="2400" dirty="0">
                <a:latin typeface="Times New Roman" panose="02020603050405020304" pitchFamily="18" charset="0"/>
                <a:ea typeface="Calibri" panose="020F0502020204030204" pitchFamily="34" charset="0"/>
              </a:rPr>
              <a:t> TAP Block </a:t>
            </a:r>
            <a:r>
              <a:rPr lang="en-US" sz="2400" dirty="0" err="1">
                <a:latin typeface="Times New Roman" panose="02020603050405020304" pitchFamily="18" charset="0"/>
                <a:ea typeface="Calibri" panose="020F0502020204030204" pitchFamily="34" charset="0"/>
              </a:rPr>
              <a:t>dưới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hướng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dẫn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của</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siêu</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âm</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chúng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tôi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không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ghi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nhận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biến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chứng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nào</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liên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quan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đến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kỹ</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thuật</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này</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như</a:t>
            </a:r>
            <a:r>
              <a:rPr lang="en-US" sz="2400" dirty="0">
                <a:latin typeface="Times New Roman" panose="02020603050405020304" pitchFamily="18" charset="0"/>
                <a:ea typeface="Calibri" panose="020F0502020204030204" pitchFamily="34" charset="0"/>
              </a:rPr>
              <a:t> : </a:t>
            </a:r>
            <a:r>
              <a:rPr lang="en-US" sz="2400" dirty="0" err="1">
                <a:latin typeface="Times New Roman" panose="02020603050405020304" pitchFamily="18" charset="0"/>
                <a:ea typeface="Calibri" panose="020F0502020204030204" pitchFamily="34" charset="0"/>
              </a:rPr>
              <a:t>rách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gan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thủng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ruột</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thủng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phúc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mạc</a:t>
            </a:r>
            <a:r>
              <a:rPr lang="en-US" sz="2400" dirty="0">
                <a:latin typeface="Times New Roman" panose="02020603050405020304" pitchFamily="18" charset="0"/>
                <a:ea typeface="Calibri" panose="020F0502020204030204" pitchFamily="34" charset="0"/>
              </a:rPr>
              <a:t> hay </a:t>
            </a:r>
            <a:r>
              <a:rPr lang="en-US" sz="2400" dirty="0" err="1">
                <a:latin typeface="Times New Roman" panose="02020603050405020304" pitchFamily="18" charset="0"/>
                <a:ea typeface="Calibri" panose="020F0502020204030204" pitchFamily="34" charset="0"/>
              </a:rPr>
              <a:t>ngộ</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độc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thuốc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tê</a:t>
            </a:r>
            <a:r>
              <a:rPr lang="en-US" sz="2400" dirty="0">
                <a:latin typeface="Times New Roman" panose="02020603050405020304" pitchFamily="18" charset="0"/>
                <a:ea typeface="Calibri" panose="020F0502020204030204" pitchFamily="34" charset="0"/>
              </a:rPr>
              <a:t>.</a:t>
            </a:r>
            <a:endParaRPr lang="en-US" sz="2400" dirty="0"/>
          </a:p>
        </p:txBody>
      </p:sp>
    </p:spTree>
    <p:extLst>
      <p:ext uri="{BB962C8B-B14F-4D97-AF65-F5344CB8AC3E}">
        <p14:creationId xmlns:p14="http://schemas.microsoft.com/office/powerpoint/2010/main" val="11080089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81855" y="666750"/>
            <a:ext cx="6732690" cy="461665"/>
          </a:xfrm>
          <a:prstGeom prst="rect">
            <a:avLst/>
          </a:prstGeom>
          <a:noFill/>
        </p:spPr>
        <p:txBody>
          <a:bodyPr wrap="square">
            <a:spAutoFit/>
          </a:bodyPr>
          <a:lstStyle/>
          <a:p>
            <a:pPr algn="ctr" defTabSz="685800">
              <a:defRPr/>
            </a:pPr>
            <a:r>
              <a:rPr lang="en-US" sz="2400" b="1" dirty="0">
                <a:solidFill>
                  <a:schemeClr val="accent1"/>
                </a:solidFill>
                <a:latin typeface="Times New Roman" pitchFamily="18" charset="0"/>
                <a:cs typeface="Times New Roman" pitchFamily="18" charset="0"/>
              </a:rPr>
              <a:t>KẾT LUẬN</a:t>
            </a:r>
            <a:endParaRPr lang="en-US" sz="2400" b="1" dirty="0">
              <a:solidFill>
                <a:schemeClr val="accent1"/>
              </a:solidFill>
              <a:latin typeface="Arial" panose="020B0604020202020204" pitchFamily="34" charset="0"/>
              <a:cs typeface="Arial" panose="020B0604020202020204" pitchFamily="34" charset="0"/>
            </a:endParaRPr>
          </a:p>
        </p:txBody>
      </p:sp>
      <p:sp>
        <p:nvSpPr>
          <p:cNvPr id="4" name="Rectangle 3"/>
          <p:cNvSpPr/>
          <p:nvPr/>
        </p:nvSpPr>
        <p:spPr>
          <a:xfrm>
            <a:off x="609600" y="1556088"/>
            <a:ext cx="8077200" cy="461665"/>
          </a:xfrm>
          <a:prstGeom prst="rect">
            <a:avLst/>
          </a:prstGeom>
        </p:spPr>
        <p:txBody>
          <a:bodyPr wrap="square">
            <a:spAutoFit/>
          </a:bodyPr>
          <a:lstStyle/>
          <a:p>
            <a:pPr algn="just">
              <a:spcAft>
                <a:spcPts val="0"/>
              </a:spcAft>
            </a:pPr>
            <a:r>
              <a:rPr lang="en-US" sz="2400" dirty="0" smtClean="0">
                <a:solidFill>
                  <a:srgbClr val="333333"/>
                </a:solidFill>
                <a:latin typeface="Times New Roman" panose="02020603050405020304" pitchFamily="18" charset="0"/>
                <a:ea typeface="Times New Roman" panose="02020603050405020304" pitchFamily="18" charset="0"/>
                <a:cs typeface="Arial" panose="020B0604020202020204" pitchFamily="34" charset="0"/>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114300" y="59382"/>
            <a:ext cx="990600" cy="838200"/>
          </a:xfrm>
          <a:prstGeom prst="rect">
            <a:avLst/>
          </a:prstGeom>
          <a:noFill/>
          <a:ln>
            <a:noFill/>
          </a:ln>
        </p:spPr>
      </p:pic>
      <p:sp>
        <p:nvSpPr>
          <p:cNvPr id="2" name="Rectangle 1"/>
          <p:cNvSpPr/>
          <p:nvPr/>
        </p:nvSpPr>
        <p:spPr>
          <a:xfrm>
            <a:off x="838200" y="1556088"/>
            <a:ext cx="7620000" cy="1938992"/>
          </a:xfrm>
          <a:prstGeom prst="rect">
            <a:avLst/>
          </a:prstGeom>
        </p:spPr>
        <p:txBody>
          <a:bodyPr wrap="square">
            <a:spAutoFit/>
          </a:bodyPr>
          <a:lstStyle/>
          <a:p>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smtClean="0">
                <a:latin typeface="Times New Roman" panose="02020603050405020304" pitchFamily="18" charset="0"/>
                <a:ea typeface="Times New Roman" panose="02020603050405020304" pitchFamily="18" charset="0"/>
                <a:cs typeface="Arial" panose="020B0604020202020204" pitchFamily="34" charset="0"/>
              </a:rPr>
              <a:t>    </a:t>
            </a:r>
            <a:r>
              <a:rPr lang="en-US" sz="2400" dirty="0" err="1" smtClean="0">
                <a:latin typeface="Times New Roman" panose="02020603050405020304" pitchFamily="18" charset="0"/>
                <a:ea typeface="Times New Roman" panose="02020603050405020304" pitchFamily="18" charset="0"/>
                <a:cs typeface="Arial" panose="020B0604020202020204" pitchFamily="34" charset="0"/>
              </a:rPr>
              <a:t>Gây</a:t>
            </a:r>
            <a:r>
              <a:rPr lang="en-US" sz="2400" dirty="0" smtClean="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tê</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mặt</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phẳng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cơ</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ngang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bụng</a:t>
            </a:r>
            <a:r>
              <a:rPr lang="en-US" sz="2400" dirty="0">
                <a:latin typeface="Times New Roman" panose="02020603050405020304" pitchFamily="18" charset="0"/>
                <a:ea typeface="Times New Roman" panose="02020603050405020304" pitchFamily="18" charset="0"/>
                <a:cs typeface="Arial" panose="020B0604020202020204" pitchFamily="34" charset="0"/>
              </a:rPr>
              <a:t> (TAP block) </a:t>
            </a:r>
            <a:r>
              <a:rPr lang="en-US" sz="2400" dirty="0" err="1">
                <a:latin typeface="Times New Roman" panose="02020603050405020304" pitchFamily="18" charset="0"/>
                <a:ea typeface="Times New Roman" panose="02020603050405020304" pitchFamily="18" charset="0"/>
                <a:cs typeface="Arial" panose="020B0604020202020204" pitchFamily="34" charset="0"/>
              </a:rPr>
              <a:t>dưới</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hướng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dẫn</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của</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siêu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âm</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sau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phẫu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thuật</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cắt</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đại</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trực</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tràng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nội</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soi</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giảm</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đau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hiệu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quả</a:t>
            </a:r>
            <a:r>
              <a:rPr lang="en-US" sz="2400" dirty="0">
                <a:latin typeface="Times New Roman" panose="02020603050405020304" pitchFamily="18" charset="0"/>
                <a:ea typeface="Times New Roman" panose="02020603050405020304" pitchFamily="18" charset="0"/>
                <a:cs typeface="Arial" panose="020B0604020202020204" pitchFamily="34" charset="0"/>
              </a:rPr>
              <a:t> 24 </a:t>
            </a:r>
            <a:r>
              <a:rPr lang="en-US" sz="2400" dirty="0" err="1">
                <a:latin typeface="Times New Roman" panose="02020603050405020304" pitchFamily="18" charset="0"/>
                <a:ea typeface="Times New Roman" panose="02020603050405020304" pitchFamily="18" charset="0"/>
                <a:cs typeface="Arial" panose="020B0604020202020204" pitchFamily="34" charset="0"/>
              </a:rPr>
              <a:t>giờ</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đầu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sau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mổ</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tổng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liều</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morphin</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giảm</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giảm</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các</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tác</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dụng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phụ</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không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mong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muốn</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đạt</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được</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điểm</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đau</a:t>
            </a:r>
            <a:r>
              <a:rPr lang="en-US" sz="2400" dirty="0">
                <a:latin typeface="Times New Roman" panose="02020603050405020304" pitchFamily="18" charset="0"/>
                <a:ea typeface="Times New Roman" panose="02020603050405020304" pitchFamily="18" charset="0"/>
                <a:cs typeface="Arial" panose="020B0604020202020204" pitchFamily="34" charset="0"/>
              </a:rPr>
              <a:t> VAS </a:t>
            </a:r>
            <a:r>
              <a:rPr lang="en-US" sz="2400" dirty="0" err="1">
                <a:latin typeface="Times New Roman" panose="02020603050405020304" pitchFamily="18" charset="0"/>
                <a:ea typeface="Times New Roman" panose="02020603050405020304" pitchFamily="18" charset="0"/>
                <a:cs typeface="Arial" panose="020B0604020202020204" pitchFamily="34" charset="0"/>
              </a:rPr>
              <a:t>mong</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muốn</a:t>
            </a:r>
            <a:r>
              <a:rPr lang="en-US" sz="2400" dirty="0">
                <a:latin typeface="Times New Roman" panose="02020603050405020304" pitchFamily="18" charset="0"/>
                <a:ea typeface="Times New Roman" panose="02020603050405020304" pitchFamily="18" charset="0"/>
                <a:cs typeface="Arial" panose="020B0604020202020204" pitchFamily="34" charset="0"/>
              </a:rPr>
              <a:t>, an </a:t>
            </a:r>
            <a:r>
              <a:rPr lang="en-US" sz="2400" dirty="0" err="1">
                <a:latin typeface="Times New Roman" panose="02020603050405020304" pitchFamily="18" charset="0"/>
                <a:ea typeface="Times New Roman" panose="02020603050405020304" pitchFamily="18" charset="0"/>
                <a:cs typeface="Arial" panose="020B0604020202020204" pitchFamily="34" charset="0"/>
              </a:rPr>
              <a:t>toàn</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ít</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biến</a:t>
            </a:r>
            <a:r>
              <a:rPr lang="en-US" sz="2400" dirty="0">
                <a:latin typeface="Times New Roman" panose="02020603050405020304" pitchFamily="18" charset="0"/>
                <a:ea typeface="Times New Roman" panose="02020603050405020304" pitchFamily="18" charset="0"/>
                <a:cs typeface="Arial" panose="020B0604020202020204" pitchFamily="34" charset="0"/>
              </a:rPr>
              <a:t> </a:t>
            </a:r>
            <a:r>
              <a:rPr lang="en-US" sz="2400" dirty="0" err="1">
                <a:latin typeface="Times New Roman" panose="02020603050405020304" pitchFamily="18" charset="0"/>
                <a:ea typeface="Times New Roman" panose="02020603050405020304" pitchFamily="18" charset="0"/>
                <a:cs typeface="Arial" panose="020B0604020202020204" pitchFamily="34" charset="0"/>
              </a:rPr>
              <a:t>chứng</a:t>
            </a:r>
            <a:r>
              <a:rPr lang="en-US" sz="2400" dirty="0">
                <a:latin typeface="Times New Roman" panose="02020603050405020304" pitchFamily="18" charset="0"/>
                <a:ea typeface="Times New Roman" panose="02020603050405020304" pitchFamily="18" charset="0"/>
                <a:cs typeface="Arial" panose="020B0604020202020204" pitchFamily="34" charset="0"/>
              </a:rPr>
              <a:t>.</a:t>
            </a:r>
            <a:endParaRPr lang="en-US" sz="2400" dirty="0"/>
          </a:p>
        </p:txBody>
      </p:sp>
    </p:spTree>
    <p:extLst>
      <p:ext uri="{BB962C8B-B14F-4D97-AF65-F5344CB8AC3E}">
        <p14:creationId xmlns:p14="http://schemas.microsoft.com/office/powerpoint/2010/main" val="20911385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556088"/>
            <a:ext cx="8077200" cy="461665"/>
          </a:xfrm>
          <a:prstGeom prst="rect">
            <a:avLst/>
          </a:prstGeom>
        </p:spPr>
        <p:txBody>
          <a:bodyPr wrap="square">
            <a:spAutoFit/>
          </a:bodyPr>
          <a:lstStyle/>
          <a:p>
            <a:pPr algn="just">
              <a:spcAft>
                <a:spcPts val="0"/>
              </a:spcAft>
            </a:pPr>
            <a:r>
              <a:rPr lang="en-US" sz="2400" dirty="0" smtClean="0">
                <a:solidFill>
                  <a:srgbClr val="333333"/>
                </a:solidFill>
                <a:latin typeface="Times New Roman" panose="02020603050405020304" pitchFamily="18" charset="0"/>
                <a:ea typeface="Times New Roman" panose="02020603050405020304" pitchFamily="18" charset="0"/>
                <a:cs typeface="Arial" panose="020B0604020202020204" pitchFamily="34" charset="0"/>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114300" y="59382"/>
            <a:ext cx="990600" cy="838200"/>
          </a:xfrm>
          <a:prstGeom prst="rect">
            <a:avLst/>
          </a:prstGeom>
          <a:noFill/>
          <a:ln>
            <a:noFill/>
          </a:ln>
        </p:spPr>
      </p:pic>
      <p:sp>
        <p:nvSpPr>
          <p:cNvPr id="2" name="Rectangle 1"/>
          <p:cNvSpPr/>
          <p:nvPr/>
        </p:nvSpPr>
        <p:spPr>
          <a:xfrm>
            <a:off x="838200" y="1556088"/>
            <a:ext cx="7467600" cy="461665"/>
          </a:xfrm>
          <a:prstGeom prst="rect">
            <a:avLst/>
          </a:prstGeom>
        </p:spPr>
        <p:txBody>
          <a:bodyPr wrap="square">
            <a:spAutoFit/>
          </a:bodyPr>
          <a:lstStyle/>
          <a:p>
            <a:r>
              <a:rPr lang="en-US" sz="2400" dirty="0">
                <a:latin typeface="Times New Roman" panose="02020603050405020304" pitchFamily="18" charset="0"/>
                <a:ea typeface="Times New Roman" panose="02020603050405020304" pitchFamily="18" charset="0"/>
                <a:cs typeface="Arial" panose="020B0604020202020204" pitchFamily="34" charset="0"/>
              </a:rPr>
              <a:t> </a:t>
            </a:r>
            <a:endParaRPr lang="en-US" sz="2400" dirty="0"/>
          </a:p>
        </p:txBody>
      </p:sp>
      <p:pic>
        <p:nvPicPr>
          <p:cNvPr id="6" name="Picture 5"/>
          <p:cNvPicPr/>
          <p:nvPr/>
        </p:nvPicPr>
        <p:blipFill>
          <a:blip r:embed="rId3"/>
          <a:stretch>
            <a:fillRect/>
          </a:stretch>
        </p:blipFill>
        <p:spPr>
          <a:xfrm>
            <a:off x="1219200" y="902970"/>
            <a:ext cx="6324600" cy="3337560"/>
          </a:xfrm>
          <a:prstGeom prst="rect">
            <a:avLst/>
          </a:prstGeom>
        </p:spPr>
      </p:pic>
    </p:spTree>
    <p:extLst>
      <p:ext uri="{BB962C8B-B14F-4D97-AF65-F5344CB8AC3E}">
        <p14:creationId xmlns:p14="http://schemas.microsoft.com/office/powerpoint/2010/main" val="18121584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556088"/>
            <a:ext cx="8077200" cy="461665"/>
          </a:xfrm>
          <a:prstGeom prst="rect">
            <a:avLst/>
          </a:prstGeom>
        </p:spPr>
        <p:txBody>
          <a:bodyPr wrap="square">
            <a:spAutoFit/>
          </a:bodyPr>
          <a:lstStyle/>
          <a:p>
            <a:pPr algn="just">
              <a:spcAft>
                <a:spcPts val="0"/>
              </a:spcAft>
            </a:pPr>
            <a:r>
              <a:rPr lang="en-US" sz="2400" dirty="0" smtClean="0">
                <a:solidFill>
                  <a:srgbClr val="333333"/>
                </a:solidFill>
                <a:latin typeface="Times New Roman" panose="02020603050405020304" pitchFamily="18" charset="0"/>
                <a:ea typeface="Times New Roman" panose="02020603050405020304" pitchFamily="18" charset="0"/>
                <a:cs typeface="Arial" panose="020B0604020202020204" pitchFamily="34" charset="0"/>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114300" y="59382"/>
            <a:ext cx="990600" cy="838200"/>
          </a:xfrm>
          <a:prstGeom prst="rect">
            <a:avLst/>
          </a:prstGeom>
          <a:noFill/>
          <a:ln>
            <a:noFill/>
          </a:ln>
        </p:spPr>
      </p:pic>
      <p:sp>
        <p:nvSpPr>
          <p:cNvPr id="2" name="Rectangle 1"/>
          <p:cNvSpPr/>
          <p:nvPr/>
        </p:nvSpPr>
        <p:spPr>
          <a:xfrm>
            <a:off x="838200" y="1556088"/>
            <a:ext cx="7467600" cy="461665"/>
          </a:xfrm>
          <a:prstGeom prst="rect">
            <a:avLst/>
          </a:prstGeom>
        </p:spPr>
        <p:txBody>
          <a:bodyPr wrap="square">
            <a:spAutoFit/>
          </a:bodyPr>
          <a:lstStyle/>
          <a:p>
            <a:r>
              <a:rPr lang="en-US" sz="2400" dirty="0">
                <a:latin typeface="Times New Roman" panose="02020603050405020304" pitchFamily="18" charset="0"/>
                <a:ea typeface="Times New Roman" panose="02020603050405020304" pitchFamily="18" charset="0"/>
                <a:cs typeface="Arial" panose="020B0604020202020204" pitchFamily="34" charset="0"/>
              </a:rPr>
              <a:t> </a:t>
            </a:r>
            <a:endParaRPr lang="en-US" sz="24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 y="1047750"/>
            <a:ext cx="79248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82855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428750"/>
            <a:ext cx="4724400" cy="990600"/>
          </a:xfrm>
        </p:spPr>
        <p:txBody>
          <a:bodyPr>
            <a:normAutofit/>
          </a:bodyPr>
          <a:lstStyle/>
          <a:p>
            <a:r>
              <a:rPr lang="en-US" sz="4400" dirty="0">
                <a:latin typeface="Lucida Calligraphy" panose="03010101010101010101" pitchFamily="66" charset="0"/>
              </a:rPr>
              <a:t>Thank you.</a:t>
            </a:r>
            <a:endParaRPr lang="en-MY" sz="4400" dirty="0">
              <a:latin typeface="Lucida Calligraphy" panose="03010101010101010101" pitchFamily="66" charset="0"/>
            </a:endParaRPr>
          </a:p>
        </p:txBody>
      </p:sp>
      <p:pic>
        <p:nvPicPr>
          <p:cNvPr id="4" name="Picture 3" descr="Logo bệnh viện đa khoa trung tâm An Giang - Bệnh Viện Đa ..."/>
          <p:cNvPicPr/>
          <p:nvPr/>
        </p:nvPicPr>
        <p:blipFill>
          <a:blip r:embed="rId3">
            <a:extLst>
              <a:ext uri="{28A0092B-C50C-407E-A947-70E740481C1C}">
                <a14:useLocalDpi xmlns:a14="http://schemas.microsoft.com/office/drawing/2010/main" val="0"/>
              </a:ext>
            </a:extLst>
          </a:blip>
          <a:srcRect/>
          <a:stretch>
            <a:fillRect/>
          </a:stretch>
        </p:blipFill>
        <p:spPr bwMode="auto">
          <a:xfrm>
            <a:off x="533400" y="285750"/>
            <a:ext cx="990600" cy="838200"/>
          </a:xfrm>
          <a:prstGeom prst="rect">
            <a:avLst/>
          </a:prstGeom>
          <a:noFill/>
          <a:ln>
            <a:noFill/>
          </a:ln>
        </p:spPr>
      </p:pic>
    </p:spTree>
    <p:extLst>
      <p:ext uri="{BB962C8B-B14F-4D97-AF65-F5344CB8AC3E}">
        <p14:creationId xmlns:p14="http://schemas.microsoft.com/office/powerpoint/2010/main" val="215012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2514600" y="498872"/>
            <a:ext cx="4559808" cy="533400"/>
          </a:xfrm>
        </p:spPr>
        <p:txBody>
          <a:bodyPr>
            <a:normAutofit fontScale="90000"/>
          </a:bodyPr>
          <a:lstStyle/>
          <a:p>
            <a:r>
              <a:rPr lang="en-US" sz="4000" dirty="0"/>
              <a:t/>
            </a:r>
            <a:br>
              <a:rPr lang="en-US" sz="4000" dirty="0"/>
            </a:br>
            <a:r>
              <a:rPr lang="en-US" dirty="0">
                <a:solidFill>
                  <a:srgbClr val="0070C0"/>
                </a:solidFill>
                <a:latin typeface="Times New Roman" pitchFamily="18" charset="0"/>
                <a:cs typeface="Times New Roman" pitchFamily="18" charset="0"/>
              </a:rPr>
              <a:t>NỘI DUNG</a:t>
            </a:r>
            <a:endParaRPr lang="en-MY" dirty="0">
              <a:latin typeface="+mn-lt"/>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
        <p:nvSpPr>
          <p:cNvPr id="9" name="Subtitle 8"/>
          <p:cNvSpPr>
            <a:spLocks noGrp="1"/>
          </p:cNvSpPr>
          <p:nvPr>
            <p:ph type="subTitle" idx="1"/>
          </p:nvPr>
        </p:nvSpPr>
        <p:spPr>
          <a:xfrm>
            <a:off x="1070430" y="1672828"/>
            <a:ext cx="6858000" cy="2303195"/>
          </a:xfrm>
          <a:prstGeom prst="rect">
            <a:avLst/>
          </a:prstGeom>
        </p:spPr>
        <p:txBody>
          <a:bodyPr wrap="square">
            <a:spAutoFit/>
          </a:bodyPr>
          <a:lstStyle/>
          <a:p>
            <a:pPr marL="25400" indent="0">
              <a:buNone/>
            </a:pPr>
            <a:r>
              <a:rPr lang="en-US" sz="2400" dirty="0" smtClean="0">
                <a:solidFill>
                  <a:schemeClr val="tx1"/>
                </a:solidFill>
                <a:latin typeface="Times New Roman" pitchFamily="18" charset="0"/>
                <a:cs typeface="Times New Roman" pitchFamily="18" charset="0"/>
              </a:rPr>
              <a:t>      1</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Đặt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vấn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đề</a:t>
            </a:r>
            <a:endParaRPr lang="en-US" sz="2400" dirty="0">
              <a:solidFill>
                <a:schemeClr val="tx1"/>
              </a:solidFill>
              <a:latin typeface="Times New Roman" pitchFamily="18" charset="0"/>
              <a:cs typeface="Times New Roman" pitchFamily="18" charset="0"/>
            </a:endParaRPr>
          </a:p>
          <a:p>
            <a:pPr marL="25400" indent="0">
              <a:buNone/>
            </a:pPr>
            <a:r>
              <a:rPr lang="en-US" sz="2400" dirty="0" smtClean="0">
                <a:solidFill>
                  <a:schemeClr val="tx1"/>
                </a:solidFill>
                <a:latin typeface="Times New Roman" pitchFamily="18" charset="0"/>
                <a:cs typeface="Times New Roman" pitchFamily="18" charset="0"/>
              </a:rPr>
              <a:t>      2. </a:t>
            </a:r>
            <a:r>
              <a:rPr lang="en-US" sz="2400" dirty="0" err="1">
                <a:solidFill>
                  <a:schemeClr val="tx1"/>
                </a:solidFill>
                <a:latin typeface="Times New Roman" pitchFamily="18" charset="0"/>
                <a:cs typeface="Times New Roman" pitchFamily="18" charset="0"/>
              </a:rPr>
              <a:t>Đối</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tượng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và</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Phương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pháp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nghiên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cứu</a:t>
            </a:r>
            <a:endParaRPr lang="en-US" sz="2400" dirty="0">
              <a:solidFill>
                <a:schemeClr val="tx1"/>
              </a:solidFill>
              <a:latin typeface="Times New Roman" pitchFamily="18" charset="0"/>
              <a:cs typeface="Times New Roman" pitchFamily="18" charset="0"/>
            </a:endParaRPr>
          </a:p>
          <a:p>
            <a:pPr marL="25400" indent="0" algn="just">
              <a:buNone/>
            </a:pPr>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3. </a:t>
            </a:r>
            <a:r>
              <a:rPr lang="en-US" sz="2400" dirty="0" err="1">
                <a:solidFill>
                  <a:schemeClr val="tx1"/>
                </a:solidFill>
                <a:latin typeface="Times New Roman" pitchFamily="18" charset="0"/>
                <a:cs typeface="Times New Roman" pitchFamily="18" charset="0"/>
              </a:rPr>
              <a:t>Kết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quả</a:t>
            </a:r>
            <a:r>
              <a:rPr lang="en-US" sz="2400" dirty="0">
                <a:solidFill>
                  <a:schemeClr val="tx1"/>
                </a:solidFill>
                <a:latin typeface="Times New Roman" pitchFamily="18" charset="0"/>
                <a:cs typeface="Times New Roman" pitchFamily="18" charset="0"/>
              </a:rPr>
              <a:t> - </a:t>
            </a:r>
            <a:r>
              <a:rPr lang="en-US" sz="2400" dirty="0" err="1">
                <a:solidFill>
                  <a:schemeClr val="tx1"/>
                </a:solidFill>
                <a:latin typeface="Times New Roman" pitchFamily="18" charset="0"/>
                <a:cs typeface="Times New Roman" pitchFamily="18" charset="0"/>
              </a:rPr>
              <a:t>Bàn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luận</a:t>
            </a:r>
            <a:r>
              <a:rPr lang="en-US" sz="2400" dirty="0">
                <a:solidFill>
                  <a:schemeClr val="tx1"/>
                </a:solidFill>
                <a:latin typeface="Times New Roman" pitchFamily="18" charset="0"/>
                <a:cs typeface="Times New Roman" pitchFamily="18" charset="0"/>
              </a:rPr>
              <a:t> </a:t>
            </a:r>
          </a:p>
          <a:p>
            <a:pPr marL="25400" indent="0">
              <a:buNone/>
            </a:pPr>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4. </a:t>
            </a:r>
            <a:r>
              <a:rPr lang="en-US" sz="2400" dirty="0" err="1">
                <a:solidFill>
                  <a:schemeClr val="tx1"/>
                </a:solidFill>
                <a:latin typeface="Times New Roman" pitchFamily="18" charset="0"/>
                <a:cs typeface="Times New Roman" pitchFamily="18" charset="0"/>
              </a:rPr>
              <a:t>Kết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luận</a:t>
            </a:r>
            <a:endParaRPr lang="en-US" sz="2400" dirty="0">
              <a:solidFill>
                <a:schemeClr val="tx1"/>
              </a:solidFill>
              <a:latin typeface="Times New Roman" pitchFamily="18" charset="0"/>
              <a:cs typeface="Times New Roman" pitchFamily="18" charset="0"/>
            </a:endParaRPr>
          </a:p>
          <a:p>
            <a:pPr marL="25400" indent="0">
              <a:buNone/>
            </a:pPr>
            <a:r>
              <a:rPr lang="en-US" dirty="0">
                <a:solidFill>
                  <a:schemeClr val="tx1"/>
                </a:solidFill>
                <a:latin typeface="Times New Roman" pitchFamily="18" charset="0"/>
                <a:cs typeface="Times New Roman" pitchFamily="18" charset="0"/>
              </a:rPr>
              <a:t>              </a:t>
            </a:r>
          </a:p>
        </p:txBody>
      </p:sp>
    </p:spTree>
    <p:extLst>
      <p:ext uri="{BB962C8B-B14F-4D97-AF65-F5344CB8AC3E}">
        <p14:creationId xmlns:p14="http://schemas.microsoft.com/office/powerpoint/2010/main" val="1788836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2514600" y="400050"/>
            <a:ext cx="4559808" cy="533400"/>
          </a:xfrm>
        </p:spPr>
        <p:txBody>
          <a:bodyPr>
            <a:normAutofit fontScale="90000"/>
          </a:bodyPr>
          <a:lstStyle/>
          <a:p>
            <a:r>
              <a:rPr lang="en-US" dirty="0">
                <a:solidFill>
                  <a:srgbClr val="0070C0"/>
                </a:solidFill>
                <a:latin typeface="Times New Roman" pitchFamily="18" charset="0"/>
                <a:cs typeface="Times New Roman" pitchFamily="18" charset="0"/>
              </a:rPr>
              <a:t>ĐẶT VẤN ĐỀ</a:t>
            </a:r>
            <a:endParaRPr lang="en-MY" dirty="0">
              <a:latin typeface="+mn-lt"/>
            </a:endParaRPr>
          </a:p>
        </p:txBody>
      </p:sp>
      <p:sp>
        <p:nvSpPr>
          <p:cNvPr id="7" name="Subtitle 6">
            <a:extLst>
              <a:ext uri="{FF2B5EF4-FFF2-40B4-BE49-F238E27FC236}">
                <a16:creationId xmlns="" xmlns:a16="http://schemas.microsoft.com/office/drawing/2014/main" id="{FE15194E-208A-482F-B18F-C2BFA606274F}"/>
              </a:ext>
            </a:extLst>
          </p:cNvPr>
          <p:cNvSpPr>
            <a:spLocks noGrp="1"/>
          </p:cNvSpPr>
          <p:nvPr>
            <p:ph type="subTitle" idx="1"/>
          </p:nvPr>
        </p:nvSpPr>
        <p:spPr>
          <a:xfrm>
            <a:off x="457200" y="974271"/>
            <a:ext cx="7924800" cy="1241822"/>
          </a:xfrm>
        </p:spPr>
        <p:txBody>
          <a:bodyPr/>
          <a:lstStyle/>
          <a:p>
            <a:pPr algn="just"/>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Kỹ</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thuật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nội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soi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ngày</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càng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phát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triển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trong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chẩn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đoán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và</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điều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trị</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bệnh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Kỹ</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thuật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này</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cũng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được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áp</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dụng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nhiều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trong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phẫu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thuật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cắt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đại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trực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tràng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Với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xu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hướng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mô</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thức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và</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phát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triển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không</a:t>
            </a:r>
            <a:r>
              <a:rPr lang="en-US" sz="2400" b="0" dirty="0">
                <a:solidFill>
                  <a:schemeClr val="tx1"/>
                </a:solidFill>
                <a:latin typeface="Times New Roman" panose="02020603050405020304" pitchFamily="18" charset="0"/>
                <a:cs typeface="Times New Roman" panose="02020603050405020304" pitchFamily="18" charset="0"/>
              </a:rPr>
              <a:t> opioids, </a:t>
            </a:r>
            <a:r>
              <a:rPr lang="en-US" sz="2400" b="0" dirty="0" err="1">
                <a:solidFill>
                  <a:schemeClr val="tx1"/>
                </a:solidFill>
                <a:latin typeface="Times New Roman" panose="02020603050405020304" pitchFamily="18" charset="0"/>
                <a:cs typeface="Times New Roman" panose="02020603050405020304" pitchFamily="18" charset="0"/>
              </a:rPr>
              <a:t>phong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bế</a:t>
            </a:r>
            <a:r>
              <a:rPr lang="en-US" sz="2400" b="0" dirty="0">
                <a:solidFill>
                  <a:schemeClr val="tx1"/>
                </a:solidFill>
                <a:latin typeface="Times New Roman" panose="02020603050405020304" pitchFamily="18" charset="0"/>
                <a:cs typeface="Times New Roman" panose="02020603050405020304" pitchFamily="18" charset="0"/>
              </a:rPr>
              <a:t> qua </a:t>
            </a:r>
            <a:r>
              <a:rPr lang="en-US" sz="2400" b="0" dirty="0" err="1">
                <a:solidFill>
                  <a:schemeClr val="tx1"/>
                </a:solidFill>
                <a:latin typeface="Times New Roman" panose="02020603050405020304" pitchFamily="18" charset="0"/>
                <a:cs typeface="Times New Roman" panose="02020603050405020304" pitchFamily="18" charset="0"/>
              </a:rPr>
              <a:t>các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lớp</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cân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bụng</a:t>
            </a:r>
            <a:r>
              <a:rPr lang="en-US" sz="2400" b="0" dirty="0">
                <a:solidFill>
                  <a:schemeClr val="tx1"/>
                </a:solidFill>
                <a:latin typeface="Times New Roman" panose="02020603050405020304" pitchFamily="18" charset="0"/>
                <a:cs typeface="Times New Roman" panose="02020603050405020304" pitchFamily="18" charset="0"/>
              </a:rPr>
              <a:t> (Transverse </a:t>
            </a:r>
            <a:r>
              <a:rPr lang="en-US" sz="2400" b="0" dirty="0" err="1">
                <a:solidFill>
                  <a:schemeClr val="tx1"/>
                </a:solidFill>
                <a:latin typeface="Times New Roman" panose="02020603050405020304" pitchFamily="18" charset="0"/>
                <a:cs typeface="Times New Roman" panose="02020603050405020304" pitchFamily="18" charset="0"/>
              </a:rPr>
              <a:t>Abdominis</a:t>
            </a:r>
            <a:r>
              <a:rPr lang="en-US" sz="2400" b="0" dirty="0">
                <a:solidFill>
                  <a:schemeClr val="tx1"/>
                </a:solidFill>
                <a:latin typeface="Times New Roman" panose="02020603050405020304" pitchFamily="18" charset="0"/>
                <a:cs typeface="Times New Roman" panose="02020603050405020304" pitchFamily="18" charset="0"/>
              </a:rPr>
              <a:t> Plane Block) </a:t>
            </a:r>
            <a:r>
              <a:rPr lang="en-US" sz="2400" b="0" dirty="0" err="1">
                <a:solidFill>
                  <a:schemeClr val="tx1"/>
                </a:solidFill>
                <a:latin typeface="Times New Roman" panose="02020603050405020304" pitchFamily="18" charset="0"/>
                <a:cs typeface="Times New Roman" panose="02020603050405020304" pitchFamily="18" charset="0"/>
              </a:rPr>
              <a:t>viết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tắt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là</a:t>
            </a:r>
            <a:r>
              <a:rPr lang="en-US" sz="2400" b="0" dirty="0">
                <a:solidFill>
                  <a:schemeClr val="tx1"/>
                </a:solidFill>
                <a:latin typeface="Times New Roman" panose="02020603050405020304" pitchFamily="18" charset="0"/>
                <a:cs typeface="Times New Roman" panose="02020603050405020304" pitchFamily="18" charset="0"/>
              </a:rPr>
              <a:t> TAP block </a:t>
            </a:r>
            <a:r>
              <a:rPr lang="en-US" sz="2400" b="0" dirty="0" err="1">
                <a:solidFill>
                  <a:schemeClr val="tx1"/>
                </a:solidFill>
                <a:latin typeface="Times New Roman" panose="02020603050405020304" pitchFamily="18" charset="0"/>
                <a:cs typeface="Times New Roman" panose="02020603050405020304" pitchFamily="18" charset="0"/>
              </a:rPr>
              <a:t>được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sử</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dụng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để</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mổ</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như</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một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thành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phần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của</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mô</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thức</a:t>
            </a:r>
            <a:r>
              <a:rPr lang="en-US" sz="2400" b="0" dirty="0">
                <a:solidFill>
                  <a:schemeClr val="tx1"/>
                </a:solidFill>
                <a:latin typeface="Times New Roman" panose="02020603050405020304" pitchFamily="18" charset="0"/>
                <a:cs typeface="Times New Roman" panose="02020603050405020304" pitchFamily="18" charset="0"/>
              </a:rPr>
              <a:t>. TAP block </a:t>
            </a:r>
            <a:r>
              <a:rPr lang="en-US" sz="2400" b="0" dirty="0" err="1">
                <a:solidFill>
                  <a:schemeClr val="tx1"/>
                </a:solidFill>
                <a:latin typeface="Times New Roman" panose="02020603050405020304" pitchFamily="18" charset="0"/>
                <a:cs typeface="Times New Roman" panose="02020603050405020304" pitchFamily="18" charset="0"/>
              </a:rPr>
              <a:t>giúp</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làm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nhu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cầu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sử</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dụng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thuốc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phiện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trong</a:t>
            </a:r>
            <a:r>
              <a:rPr lang="en-US" sz="2400" b="0" dirty="0">
                <a:solidFill>
                  <a:schemeClr val="tx1"/>
                </a:solidFill>
                <a:latin typeface="Times New Roman" panose="02020603050405020304" pitchFamily="18" charset="0"/>
                <a:cs typeface="Times New Roman" panose="02020603050405020304" pitchFamily="18" charset="0"/>
              </a:rPr>
              <a:t> 24 </a:t>
            </a:r>
            <a:r>
              <a:rPr lang="en-US" sz="2400" b="0" dirty="0" err="1">
                <a:solidFill>
                  <a:schemeClr val="tx1"/>
                </a:solidFill>
                <a:latin typeface="Times New Roman" panose="02020603050405020304" pitchFamily="18" charset="0"/>
                <a:cs typeface="Times New Roman" panose="02020603050405020304" pitchFamily="18" charset="0"/>
              </a:rPr>
              <a:t>giờ</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đầu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mổ</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rút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ngắn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thời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gian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nằm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viện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và</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giúp</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bệnh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nhân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hồi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phục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sớm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hơn</a:t>
            </a:r>
            <a:r>
              <a:rPr lang="en-US" sz="2400" b="0" dirty="0">
                <a:solidFill>
                  <a:schemeClr val="tx1"/>
                </a:solidFill>
                <a:latin typeface="Times New Roman" panose="02020603050405020304" pitchFamily="18" charset="0"/>
                <a:cs typeface="Times New Roman" panose="02020603050405020304" pitchFamily="18" charset="0"/>
              </a:rPr>
              <a:t>. </a:t>
            </a:r>
            <a:endParaRPr lang="en-MY" sz="2400" b="0" dirty="0">
              <a:solidFill>
                <a:schemeClr val="tx1"/>
              </a:solidFill>
              <a:latin typeface="Times New Roman" panose="02020603050405020304" pitchFamily="18" charset="0"/>
              <a:cs typeface="Times New Roman" panose="02020603050405020304" pitchFamily="18" charset="0"/>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Tree>
    <p:extLst>
      <p:ext uri="{BB962C8B-B14F-4D97-AF65-F5344CB8AC3E}">
        <p14:creationId xmlns:p14="http://schemas.microsoft.com/office/powerpoint/2010/main" val="12732510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2514600" y="498872"/>
            <a:ext cx="4559808" cy="533400"/>
          </a:xfrm>
        </p:spPr>
        <p:txBody>
          <a:bodyPr>
            <a:normAutofit fontScale="90000"/>
          </a:bodyPr>
          <a:lstStyle/>
          <a:p>
            <a:r>
              <a:rPr lang="en-US" dirty="0">
                <a:solidFill>
                  <a:srgbClr val="0070C0"/>
                </a:solidFill>
                <a:latin typeface="Times New Roman" pitchFamily="18" charset="0"/>
                <a:cs typeface="Times New Roman" pitchFamily="18" charset="0"/>
              </a:rPr>
              <a:t>ĐẶT VẤN ĐỀ</a:t>
            </a:r>
            <a:endParaRPr lang="en-MY" dirty="0">
              <a:latin typeface="+mn-lt"/>
            </a:endParaRPr>
          </a:p>
        </p:txBody>
      </p:sp>
      <p:sp>
        <p:nvSpPr>
          <p:cNvPr id="7" name="Subtitle 6">
            <a:extLst>
              <a:ext uri="{FF2B5EF4-FFF2-40B4-BE49-F238E27FC236}">
                <a16:creationId xmlns="" xmlns:a16="http://schemas.microsoft.com/office/drawing/2014/main" id="{FE15194E-208A-482F-B18F-C2BFA606274F}"/>
              </a:ext>
            </a:extLst>
          </p:cNvPr>
          <p:cNvSpPr>
            <a:spLocks noGrp="1"/>
          </p:cNvSpPr>
          <p:nvPr>
            <p:ph type="subTitle" idx="1"/>
          </p:nvPr>
        </p:nvSpPr>
        <p:spPr>
          <a:xfrm>
            <a:off x="838200" y="1200150"/>
            <a:ext cx="7696200" cy="2743200"/>
          </a:xfrm>
        </p:spPr>
        <p:txBody>
          <a:bodyPr/>
          <a:lstStyle/>
          <a:p>
            <a:pPr algn="just"/>
            <a:r>
              <a:rPr lang="en-US" sz="2400" b="0" dirty="0">
                <a:solidFill>
                  <a:schemeClr val="accent1"/>
                </a:solidFill>
                <a:latin typeface="Times New Roman" panose="02020603050405020304" pitchFamily="18" charset="0"/>
                <a:cs typeface="Times New Roman" panose="02020603050405020304" pitchFamily="18" charset="0"/>
              </a:rPr>
              <a:t> </a:t>
            </a:r>
            <a:r>
              <a:rPr lang="en-US" sz="2400" b="0" dirty="0" smtClean="0">
                <a:solidFill>
                  <a:schemeClr val="accent1"/>
                </a:solidFill>
                <a:latin typeface="Times New Roman" panose="02020603050405020304" pitchFamily="18" charset="0"/>
                <a:cs typeface="Times New Roman" panose="02020603050405020304" pitchFamily="18" charset="0"/>
              </a:rPr>
              <a:t>   </a:t>
            </a:r>
            <a:r>
              <a:rPr lang="en-US" sz="2400" b="0" dirty="0" err="1" smtClean="0">
                <a:solidFill>
                  <a:schemeClr val="accent1"/>
                </a:solidFill>
                <a:latin typeface="Times New Roman" panose="02020603050405020304" pitchFamily="18" charset="0"/>
                <a:cs typeface="Times New Roman" panose="02020603050405020304" pitchFamily="18" charset="0"/>
              </a:rPr>
              <a:t>Mục</a:t>
            </a:r>
            <a:r>
              <a:rPr lang="en-US" sz="2400" b="0" dirty="0" smtClean="0">
                <a:solidFill>
                  <a:schemeClr val="accent1"/>
                </a:solidFill>
                <a:latin typeface="Times New Roman" panose="02020603050405020304" pitchFamily="18" charset="0"/>
                <a:cs typeface="Times New Roman" panose="02020603050405020304" pitchFamily="18" charset="0"/>
              </a:rPr>
              <a:t> </a:t>
            </a:r>
            <a:r>
              <a:rPr lang="en-US" sz="2400" b="0" dirty="0" err="1" smtClean="0">
                <a:solidFill>
                  <a:schemeClr val="accent1"/>
                </a:solidFill>
                <a:latin typeface="Times New Roman" panose="02020603050405020304" pitchFamily="18" charset="0"/>
                <a:cs typeface="Times New Roman" panose="02020603050405020304" pitchFamily="18" charset="0"/>
              </a:rPr>
              <a:t>tiêu</a:t>
            </a:r>
            <a:r>
              <a:rPr lang="en-US" sz="2400" b="0" dirty="0" smtClean="0">
                <a:solidFill>
                  <a:schemeClr val="accent1"/>
                </a:solidFill>
                <a:latin typeface="Times New Roman" panose="02020603050405020304" pitchFamily="18" charset="0"/>
                <a:cs typeface="Times New Roman" panose="02020603050405020304" pitchFamily="18" charset="0"/>
              </a:rPr>
              <a:t> </a:t>
            </a:r>
            <a:r>
              <a:rPr lang="en-US" sz="2400" b="0" dirty="0" err="1" smtClean="0">
                <a:solidFill>
                  <a:schemeClr val="accent1"/>
                </a:solidFill>
                <a:latin typeface="Times New Roman" panose="02020603050405020304" pitchFamily="18" charset="0"/>
                <a:cs typeface="Times New Roman" panose="02020603050405020304" pitchFamily="18" charset="0"/>
              </a:rPr>
              <a:t>nghiên</a:t>
            </a:r>
            <a:r>
              <a:rPr lang="en-US" sz="2400" b="0" dirty="0" smtClean="0">
                <a:solidFill>
                  <a:schemeClr val="accent1"/>
                </a:solidFill>
                <a:latin typeface="Times New Roman" panose="02020603050405020304" pitchFamily="18" charset="0"/>
                <a:cs typeface="Times New Roman" panose="02020603050405020304" pitchFamily="18" charset="0"/>
              </a:rPr>
              <a:t> </a:t>
            </a:r>
            <a:r>
              <a:rPr lang="en-US" sz="2400" b="0" dirty="0" err="1" smtClean="0">
                <a:solidFill>
                  <a:schemeClr val="accent1"/>
                </a:solidFill>
                <a:latin typeface="Times New Roman" panose="02020603050405020304" pitchFamily="18" charset="0"/>
                <a:cs typeface="Times New Roman" panose="02020603050405020304" pitchFamily="18" charset="0"/>
              </a:rPr>
              <a:t>cứu</a:t>
            </a:r>
            <a:r>
              <a:rPr lang="en-US" sz="2400" b="0" dirty="0" smtClean="0">
                <a:solidFill>
                  <a:schemeClr val="accent1"/>
                </a:solidFill>
                <a:latin typeface="Times New Roman" panose="02020603050405020304" pitchFamily="18" charset="0"/>
                <a:cs typeface="Times New Roman" panose="02020603050405020304" pitchFamily="18" charset="0"/>
              </a:rPr>
              <a:t>:</a:t>
            </a:r>
          </a:p>
          <a:p>
            <a:r>
              <a:rPr lang="en-US" sz="2400" b="0" dirty="0">
                <a:solidFill>
                  <a:srgbClr val="FF0000"/>
                </a:solidFill>
                <a:latin typeface="Times New Roman" panose="02020603050405020304" pitchFamily="18" charset="0"/>
                <a:cs typeface="Times New Roman" panose="02020603050405020304" pitchFamily="18" charset="0"/>
              </a:rPr>
              <a:t>1.</a:t>
            </a:r>
            <a:r>
              <a:rPr lang="en-US" sz="2400" b="0" dirty="0">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Đánh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giá</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hiệu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quả</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giảm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sau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phẫu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thuật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đại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tràng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nội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soi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bằng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gây</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tê</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mặt</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phẳng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cơ</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ngang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bụng</a:t>
            </a:r>
            <a:r>
              <a:rPr lang="en-US" sz="2400" b="0" dirty="0">
                <a:solidFill>
                  <a:schemeClr val="tx1"/>
                </a:solidFill>
                <a:latin typeface="Times New Roman" panose="02020603050405020304" pitchFamily="18" charset="0"/>
                <a:cs typeface="Times New Roman" panose="02020603050405020304" pitchFamily="18" charset="0"/>
              </a:rPr>
              <a:t> (TAP block) </a:t>
            </a:r>
            <a:r>
              <a:rPr lang="en-US" sz="2400" b="0" dirty="0" err="1">
                <a:solidFill>
                  <a:schemeClr val="tx1"/>
                </a:solidFill>
                <a:latin typeface="Times New Roman" panose="02020603050405020304" pitchFamily="18" charset="0"/>
                <a:cs typeface="Times New Roman" panose="02020603050405020304" pitchFamily="18" charset="0"/>
              </a:rPr>
              <a:t>dưới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hướng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dẫn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của</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siêu</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âm</a:t>
            </a:r>
            <a:r>
              <a:rPr lang="en-US" sz="2400" b="0" dirty="0">
                <a:solidFill>
                  <a:schemeClr val="tx1"/>
                </a:solidFill>
                <a:latin typeface="Times New Roman" panose="02020603050405020304" pitchFamily="18" charset="0"/>
                <a:cs typeface="Times New Roman" panose="02020603050405020304" pitchFamily="18" charset="0"/>
              </a:rPr>
              <a:t>.</a:t>
            </a:r>
          </a:p>
          <a:p>
            <a:r>
              <a:rPr lang="en-US" sz="2400" b="0" dirty="0">
                <a:solidFill>
                  <a:srgbClr val="FF0000"/>
                </a:solidFill>
                <a:latin typeface="Times New Roman" panose="02020603050405020304" pitchFamily="18" charset="0"/>
                <a:cs typeface="Times New Roman" panose="02020603050405020304" pitchFamily="18" charset="0"/>
              </a:rPr>
              <a:t>2.</a:t>
            </a:r>
            <a:r>
              <a:rPr lang="en-US" sz="2400" b="0" dirty="0">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Tỉ</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lệ</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các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tác</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dụng</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phụ</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không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mong</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muốn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của</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hai</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nhóm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nghiên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cứu</a:t>
            </a:r>
            <a:endParaRPr lang="en-US" sz="2400" b="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endParaRPr lang="en-MY" sz="2400" b="0" dirty="0">
              <a:solidFill>
                <a:schemeClr val="tx1"/>
              </a:solidFill>
              <a:latin typeface="Times New Roman" panose="02020603050405020304" pitchFamily="18" charset="0"/>
              <a:cs typeface="Times New Roman" panose="02020603050405020304" pitchFamily="18" charset="0"/>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Tree>
    <p:extLst>
      <p:ext uri="{BB962C8B-B14F-4D97-AF65-F5344CB8AC3E}">
        <p14:creationId xmlns:p14="http://schemas.microsoft.com/office/powerpoint/2010/main" val="14533593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1219200" y="498872"/>
            <a:ext cx="7315200" cy="533400"/>
          </a:xfrm>
        </p:spPr>
        <p:txBody>
          <a:bodyPr>
            <a:normAutofit/>
          </a:bodyPr>
          <a:lstStyle/>
          <a:p>
            <a:r>
              <a:rPr lang="en-US" sz="2400" dirty="0">
                <a:solidFill>
                  <a:srgbClr val="0070C0"/>
                </a:solidFill>
                <a:latin typeface="Times New Roman" panose="02020603050405020304" pitchFamily="18" charset="0"/>
                <a:cs typeface="Times New Roman" panose="02020603050405020304" pitchFamily="18" charset="0"/>
              </a:rPr>
              <a:t>ĐỐI TƯỢNG VÀ PHƯƠNG PHÁP NGHIÊN CỨU</a:t>
            </a:r>
            <a:endParaRPr lang="en-MY" sz="2400" dirty="0">
              <a:latin typeface="Times New Roman" panose="02020603050405020304" pitchFamily="18" charset="0"/>
              <a:cs typeface="Times New Roman" panose="02020603050405020304" pitchFamily="18" charset="0"/>
            </a:endParaRPr>
          </a:p>
        </p:txBody>
      </p:sp>
      <p:sp>
        <p:nvSpPr>
          <p:cNvPr id="7" name="Subtitle 6">
            <a:extLst>
              <a:ext uri="{FF2B5EF4-FFF2-40B4-BE49-F238E27FC236}">
                <a16:creationId xmlns="" xmlns:a16="http://schemas.microsoft.com/office/drawing/2014/main" id="{FE15194E-208A-482F-B18F-C2BFA606274F}"/>
              </a:ext>
            </a:extLst>
          </p:cNvPr>
          <p:cNvSpPr>
            <a:spLocks noGrp="1"/>
          </p:cNvSpPr>
          <p:nvPr>
            <p:ph type="subTitle" idx="1"/>
          </p:nvPr>
        </p:nvSpPr>
        <p:spPr>
          <a:xfrm>
            <a:off x="838200" y="1200150"/>
            <a:ext cx="7696200" cy="1241822"/>
          </a:xfrm>
        </p:spPr>
        <p:txBody>
          <a:bodyPr/>
          <a:lstStyle/>
          <a:p>
            <a:pPr algn="just"/>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smtClean="0">
                <a:solidFill>
                  <a:schemeClr val="accent1"/>
                </a:solidFill>
                <a:latin typeface="Times New Roman" panose="02020603050405020304" pitchFamily="18" charset="0"/>
                <a:cs typeface="Times New Roman" panose="02020603050405020304" pitchFamily="18" charset="0"/>
              </a:rPr>
              <a:t>   </a:t>
            </a:r>
            <a:endParaRPr lang="en-MY" sz="2400" b="0" dirty="0">
              <a:solidFill>
                <a:schemeClr val="tx1"/>
              </a:solidFill>
              <a:latin typeface="Times New Roman" panose="02020603050405020304" pitchFamily="18" charset="0"/>
              <a:cs typeface="Times New Roman" panose="02020603050405020304" pitchFamily="18" charset="0"/>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
        <p:nvSpPr>
          <p:cNvPr id="9" name="Rectangle 8"/>
          <p:cNvSpPr/>
          <p:nvPr/>
        </p:nvSpPr>
        <p:spPr>
          <a:xfrm>
            <a:off x="575217" y="1242128"/>
            <a:ext cx="8229598" cy="369332"/>
          </a:xfrm>
          <a:prstGeom prst="rect">
            <a:avLst/>
          </a:prstGeom>
        </p:spPr>
        <p:txBody>
          <a:bodyPr wrap="square">
            <a:spAutoFit/>
          </a:bodyPr>
          <a:lstStyle/>
          <a:p>
            <a:pPr marL="25400" lvl="0" indent="0">
              <a:buNone/>
            </a:pPr>
            <a:r>
              <a:rPr lang="en-US" dirty="0" smtClean="0">
                <a:solidFill>
                  <a:schemeClr val="accent5">
                    <a:lumMod val="75000"/>
                  </a:schemeClr>
                </a:solidFill>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2" name="Rectangle 1"/>
          <p:cNvSpPr/>
          <p:nvPr/>
        </p:nvSpPr>
        <p:spPr>
          <a:xfrm>
            <a:off x="575217" y="1125200"/>
            <a:ext cx="7501983" cy="3416320"/>
          </a:xfrm>
          <a:prstGeom prst="rect">
            <a:avLst/>
          </a:prstGeom>
        </p:spPr>
        <p:txBody>
          <a:bodyPr wrap="square">
            <a:spAutoFit/>
          </a:bodyPr>
          <a:lstStyle/>
          <a:p>
            <a:pPr lvl="0"/>
            <a:r>
              <a:rPr lang="en-US" sz="2400" dirty="0">
                <a:solidFill>
                  <a:srgbClr val="0070C0"/>
                </a:solidFill>
                <a:latin typeface="Times New Roman" panose="02020603050405020304" pitchFamily="18" charset="0"/>
                <a:cs typeface="Times New Roman" panose="02020603050405020304" pitchFamily="18" charset="0"/>
              </a:rPr>
              <a:t>1. </a:t>
            </a:r>
            <a:r>
              <a:rPr lang="en-US" sz="2400" dirty="0" err="1">
                <a:solidFill>
                  <a:srgbClr val="0070C0"/>
                </a:solidFill>
                <a:latin typeface="Times New Roman" panose="02020603050405020304" pitchFamily="18" charset="0"/>
                <a:cs typeface="Times New Roman" panose="02020603050405020304" pitchFamily="18" charset="0"/>
              </a:rPr>
              <a:t>Phương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pháp</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nghiên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cứu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ngẫu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nhiên</a:t>
            </a:r>
            <a:r>
              <a:rPr lang="en-US" sz="2400" dirty="0">
                <a:latin typeface="Times New Roman" panose="02020603050405020304" pitchFamily="18" charset="0"/>
                <a:cs typeface="Times New Roman" panose="02020603050405020304" pitchFamily="18" charset="0"/>
              </a:rPr>
              <a:t> có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chứng</a:t>
            </a:r>
            <a:r>
              <a:rPr lang="en-US" sz="2400" dirty="0">
                <a:latin typeface="Times New Roman" panose="02020603050405020304" pitchFamily="18" charset="0"/>
                <a:cs typeface="Times New Roman" panose="02020603050405020304" pitchFamily="18" charset="0"/>
              </a:rPr>
              <a:t>.</a:t>
            </a:r>
          </a:p>
          <a:p>
            <a:r>
              <a:rPr lang="en-US" sz="2400" dirty="0">
                <a:solidFill>
                  <a:srgbClr val="0070C0"/>
                </a:solidFill>
                <a:latin typeface="Times New Roman" panose="02020603050405020304" pitchFamily="18" charset="0"/>
                <a:cs typeface="Times New Roman" panose="02020603050405020304" pitchFamily="18" charset="0"/>
              </a:rPr>
              <a:t>2. </a:t>
            </a:r>
            <a:r>
              <a:rPr lang="en-US" sz="2400" dirty="0" err="1">
                <a:solidFill>
                  <a:srgbClr val="0070C0"/>
                </a:solidFill>
                <a:latin typeface="Times New Roman" panose="02020603050405020304" pitchFamily="18" charset="0"/>
                <a:cs typeface="Times New Roman" panose="02020603050405020304" pitchFamily="18" charset="0"/>
              </a:rPr>
              <a:t>Cỡ</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mẫu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mẫu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sàng</a:t>
            </a:r>
            <a:r>
              <a:rPr lang="en-US" sz="2400" dirty="0">
                <a:latin typeface="Times New Roman" panose="02020603050405020304" pitchFamily="18" charset="0"/>
                <a:cs typeface="Times New Roman" panose="02020603050405020304" pitchFamily="18" charset="0"/>
              </a:rPr>
              <a:t> có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chứng</a:t>
            </a:r>
            <a:r>
              <a:rPr lang="en-US" sz="2400" dirty="0">
                <a:latin typeface="Times New Roman" panose="02020603050405020304" pitchFamily="18" charset="0"/>
                <a:cs typeface="Times New Roman" panose="02020603050405020304" pitchFamily="18" charset="0"/>
              </a:rPr>
              <a:t> so </a:t>
            </a:r>
            <a:r>
              <a:rPr lang="en-US" sz="2400" dirty="0" err="1">
                <a:latin typeface="Times New Roman" panose="02020603050405020304" pitchFamily="18" charset="0"/>
                <a:cs typeface="Times New Roman" panose="02020603050405020304" pitchFamily="18" charset="0"/>
              </a:rPr>
              <a:t>sánh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Carney </a:t>
            </a:r>
            <a:r>
              <a:rPr lang="en-US" sz="2400" dirty="0" err="1">
                <a:latin typeface="Times New Roman" panose="02020603050405020304" pitchFamily="18" charset="0"/>
                <a:cs typeface="Times New Roman" panose="02020603050405020304" pitchFamily="18" charset="0"/>
              </a:rPr>
              <a:t>chúng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n = 28,7. Do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30 </a:t>
            </a:r>
            <a:r>
              <a:rPr lang="en-US" sz="2400" dirty="0" err="1">
                <a:latin typeface="Times New Roman" panose="02020603050405020304" pitchFamily="18" charset="0"/>
                <a:cs typeface="Times New Roman" panose="02020603050405020304" pitchFamily="18" charset="0"/>
              </a:rPr>
              <a:t>trường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hợp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a:t>
            </a:r>
          </a:p>
          <a:p>
            <a:pPr lvl="0"/>
            <a:r>
              <a:rPr lang="en-US" sz="2400" dirty="0">
                <a:solidFill>
                  <a:srgbClr val="0070C0"/>
                </a:solidFill>
                <a:latin typeface="Times New Roman" panose="02020603050405020304" pitchFamily="18" charset="0"/>
                <a:cs typeface="Times New Roman" panose="02020603050405020304" pitchFamily="18" charset="0"/>
              </a:rPr>
              <a:t>3. </a:t>
            </a:r>
            <a:r>
              <a:rPr lang="en-US" sz="2400" dirty="0" err="1">
                <a:solidFill>
                  <a:srgbClr val="0070C0"/>
                </a:solidFill>
                <a:latin typeface="Times New Roman" panose="02020603050405020304" pitchFamily="18" charset="0"/>
                <a:cs typeface="Times New Roman" panose="02020603050405020304" pitchFamily="18" charset="0"/>
              </a:rPr>
              <a:t>Đối</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tượng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nghiên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cứu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có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tháng</a:t>
            </a:r>
            <a:r>
              <a:rPr lang="en-US" sz="2400" dirty="0">
                <a:latin typeface="Times New Roman" panose="02020603050405020304" pitchFamily="18" charset="0"/>
                <a:cs typeface="Times New Roman" panose="02020603050405020304" pitchFamily="18" charset="0"/>
              </a:rPr>
              <a:t> 01/2022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06/2023</a:t>
            </a:r>
          </a:p>
        </p:txBody>
      </p:sp>
    </p:spTree>
    <p:extLst>
      <p:ext uri="{BB962C8B-B14F-4D97-AF65-F5344CB8AC3E}">
        <p14:creationId xmlns:p14="http://schemas.microsoft.com/office/powerpoint/2010/main" val="20333029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1219200" y="285750"/>
            <a:ext cx="7315200" cy="533400"/>
          </a:xfrm>
        </p:spPr>
        <p:txBody>
          <a:bodyPr>
            <a:normAutofit fontScale="90000"/>
          </a:bodyPr>
          <a:lstStyle/>
          <a:p>
            <a:r>
              <a:rPr lang="en-US" sz="2400" dirty="0">
                <a:solidFill>
                  <a:srgbClr val="0070C0"/>
                </a:solidFill>
                <a:latin typeface="Times New Roman" panose="02020603050405020304" pitchFamily="18" charset="0"/>
                <a:cs typeface="Times New Roman" panose="02020603050405020304" pitchFamily="18" charset="0"/>
              </a:rPr>
              <a:t>ĐỐI TƯỢNG VÀ PHƯƠNG PHÁP NGHIÊN </a:t>
            </a:r>
            <a:r>
              <a:rPr lang="en-US" sz="2400" dirty="0" smtClean="0">
                <a:solidFill>
                  <a:srgbClr val="0070C0"/>
                </a:solidFill>
                <a:latin typeface="Times New Roman" panose="02020603050405020304" pitchFamily="18" charset="0"/>
                <a:cs typeface="Times New Roman" panose="02020603050405020304" pitchFamily="18" charset="0"/>
              </a:rPr>
              <a:t>CỨU (</a:t>
            </a:r>
            <a:r>
              <a:rPr lang="en-US" sz="2400" dirty="0" err="1" smtClean="0">
                <a:solidFill>
                  <a:srgbClr val="0070C0"/>
                </a:solidFill>
                <a:latin typeface="Times New Roman" panose="02020603050405020304" pitchFamily="18" charset="0"/>
                <a:cs typeface="Times New Roman" panose="02020603050405020304" pitchFamily="18" charset="0"/>
              </a:rPr>
              <a:t>tt</a:t>
            </a:r>
            <a:r>
              <a:rPr lang="en-US" sz="2400" dirty="0" smtClean="0">
                <a:solidFill>
                  <a:srgbClr val="0070C0"/>
                </a:solidFill>
                <a:latin typeface="Times New Roman" panose="02020603050405020304" pitchFamily="18" charset="0"/>
                <a:cs typeface="Times New Roman" panose="02020603050405020304" pitchFamily="18" charset="0"/>
              </a:rPr>
              <a:t>)</a:t>
            </a:r>
            <a:endParaRPr lang="en-MY" sz="2400" dirty="0">
              <a:latin typeface="Times New Roman" panose="02020603050405020304" pitchFamily="18" charset="0"/>
              <a:cs typeface="Times New Roman" panose="02020603050405020304" pitchFamily="18" charset="0"/>
            </a:endParaRPr>
          </a:p>
        </p:txBody>
      </p:sp>
      <p:sp>
        <p:nvSpPr>
          <p:cNvPr id="7" name="Subtitle 6">
            <a:extLst>
              <a:ext uri="{FF2B5EF4-FFF2-40B4-BE49-F238E27FC236}">
                <a16:creationId xmlns="" xmlns:a16="http://schemas.microsoft.com/office/drawing/2014/main" id="{FE15194E-208A-482F-B18F-C2BFA606274F}"/>
              </a:ext>
            </a:extLst>
          </p:cNvPr>
          <p:cNvSpPr>
            <a:spLocks noGrp="1"/>
          </p:cNvSpPr>
          <p:nvPr>
            <p:ph type="subTitle" idx="1"/>
          </p:nvPr>
        </p:nvSpPr>
        <p:spPr>
          <a:xfrm>
            <a:off x="838200" y="1200150"/>
            <a:ext cx="7696200" cy="1241822"/>
          </a:xfrm>
        </p:spPr>
        <p:txBody>
          <a:bodyPr/>
          <a:lstStyle/>
          <a:p>
            <a:pPr algn="just"/>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smtClean="0">
                <a:solidFill>
                  <a:schemeClr val="accent1"/>
                </a:solidFill>
                <a:latin typeface="Times New Roman" panose="02020603050405020304" pitchFamily="18" charset="0"/>
                <a:cs typeface="Times New Roman" panose="02020603050405020304" pitchFamily="18" charset="0"/>
              </a:rPr>
              <a:t>   </a:t>
            </a:r>
            <a:endParaRPr lang="en-MY" sz="2400" b="0" dirty="0">
              <a:solidFill>
                <a:schemeClr val="tx1"/>
              </a:solidFill>
              <a:latin typeface="Times New Roman" panose="02020603050405020304" pitchFamily="18" charset="0"/>
              <a:cs typeface="Times New Roman" panose="02020603050405020304" pitchFamily="18" charset="0"/>
            </a:endParaRPr>
          </a:p>
        </p:txBody>
      </p:sp>
      <p:pic>
        <p:nvPicPr>
          <p:cNvPr id="8" name="Picture 7" descr="Logo bệnh viện đa khoa trung tâm An Giang - Bệnh Viện Đa ..."/>
          <p:cNvPicPr/>
          <p:nvPr/>
        </p:nvPicPr>
        <p:blipFill>
          <a:blip r:embed="rId2">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
        <p:nvSpPr>
          <p:cNvPr id="10" name="Rectangle 9"/>
          <p:cNvSpPr/>
          <p:nvPr/>
        </p:nvSpPr>
        <p:spPr>
          <a:xfrm>
            <a:off x="704973" y="971550"/>
            <a:ext cx="8343654" cy="2985433"/>
          </a:xfrm>
          <a:prstGeom prst="rect">
            <a:avLst/>
          </a:prstGeom>
        </p:spPr>
        <p:txBody>
          <a:bodyPr wrap="square">
            <a:spAutoFit/>
          </a:bodyPr>
          <a:lstStyle/>
          <a:p>
            <a:pPr lvl="0"/>
            <a:r>
              <a:rPr lang="en-US" sz="2800" dirty="0">
                <a:solidFill>
                  <a:srgbClr val="0070C0"/>
                </a:solidFill>
                <a:latin typeface="Times New Roman" panose="02020603050405020304" pitchFamily="18" charset="0"/>
                <a:cs typeface="Times New Roman" panose="02020603050405020304" pitchFamily="18" charset="0"/>
              </a:rPr>
              <a:t>4. </a:t>
            </a:r>
            <a:r>
              <a:rPr lang="en-US" sz="2800" dirty="0" err="1">
                <a:solidFill>
                  <a:srgbClr val="0070C0"/>
                </a:solidFill>
                <a:latin typeface="Times New Roman" panose="02020603050405020304" pitchFamily="18" charset="0"/>
                <a:cs typeface="Times New Roman" panose="02020603050405020304" pitchFamily="18" charset="0"/>
              </a:rPr>
              <a:t>Cách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tiến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hành</a:t>
            </a:r>
            <a:r>
              <a:rPr lang="en-US" sz="2800" dirty="0" smtClean="0">
                <a:solidFill>
                  <a:srgbClr val="0070C0"/>
                </a:solidFill>
                <a:latin typeface="Times New Roman" panose="02020603050405020304" pitchFamily="18" charset="0"/>
                <a:cs typeface="Times New Roman" panose="02020603050405020304" pitchFamily="18" charset="0"/>
              </a:rPr>
              <a:t>:</a:t>
            </a:r>
          </a:p>
          <a:p>
            <a:pPr lvl="0"/>
            <a:r>
              <a:rPr lang="en-US" sz="2800"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Tiêu</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chuẩn</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chọn</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bệnh</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soi</a:t>
            </a:r>
            <a:r>
              <a:rPr lang="en-US" sz="2800" dirty="0">
                <a:latin typeface="Times New Roman" panose="02020603050405020304" pitchFamily="18" charset="0"/>
                <a:cs typeface="Times New Roman" panose="02020603050405020304" pitchFamily="18" charset="0"/>
              </a:rPr>
              <a:t> , ASA </a:t>
            </a:r>
            <a:r>
              <a:rPr lang="en-US" sz="2800" u="sng" dirty="0">
                <a:latin typeface="Times New Roman" panose="02020603050405020304" pitchFamily="18" charset="0"/>
                <a:cs typeface="Times New Roman" panose="02020603050405020304" pitchFamily="18" charset="0"/>
              </a:rPr>
              <a:t>I</a:t>
            </a:r>
            <a:r>
              <a:rPr lang="en-US" sz="2800" dirty="0">
                <a:latin typeface="Times New Roman" panose="02020603050405020304" pitchFamily="18" charset="0"/>
                <a:cs typeface="Times New Roman" panose="02020603050405020304" pitchFamily="18" charset="0"/>
              </a:rPr>
              <a:t>-III, &gt;18 </a:t>
            </a:r>
            <a:r>
              <a:rPr lang="en-US" sz="2800" dirty="0" err="1">
                <a:latin typeface="Times New Roman" panose="02020603050405020304" pitchFamily="18" charset="0"/>
                <a:cs typeface="Times New Roman" panose="02020603050405020304" pitchFamily="18" charset="0"/>
              </a:rPr>
              <a:t>tuổi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cứu</a:t>
            </a:r>
            <a:r>
              <a:rPr lang="en-US"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a:p>
            <a:pPr marL="25400" indent="0">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25400" indent="0">
              <a:buNone/>
            </a:pPr>
            <a:endParaRPr lang="en-US" sz="2400" dirty="0" smtClean="0">
              <a:solidFill>
                <a:srgbClr val="9933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704973" y="2680551"/>
            <a:ext cx="7753227" cy="2246769"/>
          </a:xfrm>
          <a:prstGeom prst="rect">
            <a:avLst/>
          </a:prstGeom>
        </p:spPr>
        <p:txBody>
          <a:bodyPr wrap="square">
            <a:spAutoFit/>
          </a:bodyPr>
          <a:lstStyle/>
          <a:p>
            <a:pPr lvl="0"/>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Tiêu</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chuẩn</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loại</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trừ</a:t>
            </a:r>
            <a:r>
              <a:rPr lang="en-US" sz="2800" dirty="0">
                <a:solidFill>
                  <a:schemeClr val="accent2">
                    <a:lumMod val="75000"/>
                  </a:schemeClr>
                </a:solidFill>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Có </a:t>
            </a:r>
            <a:r>
              <a:rPr lang="en-US" sz="2800" dirty="0" err="1">
                <a:latin typeface="Times New Roman" panose="02020603050405020304" pitchFamily="18" charset="0"/>
                <a:cs typeface="Times New Roman" panose="02020603050405020304" pitchFamily="18" charset="0"/>
              </a:rPr>
              <a:t>tiền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CCĐ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cứu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tiền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phẫu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phẫu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bụng</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siêu</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âm</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nghiện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morphin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nhiễm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trùng</a:t>
            </a:r>
            <a:r>
              <a:rPr lang="en-US" sz="2800" dirty="0">
                <a:latin typeface="Times New Roman" panose="02020603050405020304" pitchFamily="18" charset="0"/>
                <a:cs typeface="Times New Roman" panose="02020603050405020304" pitchFamily="18" charset="0"/>
              </a:rPr>
              <a:t> da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a:t>
            </a:r>
            <a:r>
              <a:rPr lang="en-US"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1488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fld id="{B687C26E-76E8-F74A-ABD7-29242BE2C250}" type="slidenum">
              <a:rPr lang="en-US" noProof="0" smtClean="0"/>
              <a:pPr lvl="0"/>
              <a:t>7</a:t>
            </a:fld>
            <a:endParaRPr lang="en-US" noProof="0" dirty="0"/>
          </a:p>
        </p:txBody>
      </p:sp>
      <p:sp>
        <p:nvSpPr>
          <p:cNvPr id="35" name="Title 1"/>
          <p:cNvSpPr>
            <a:spLocks noGrp="1"/>
          </p:cNvSpPr>
          <p:nvPr>
            <p:ph type="title"/>
          </p:nvPr>
        </p:nvSpPr>
        <p:spPr>
          <a:xfrm>
            <a:off x="1023257" y="30712"/>
            <a:ext cx="7730464" cy="735562"/>
          </a:xfrm>
        </p:spPr>
        <p:txBody>
          <a:bodyPr>
            <a:noAutofit/>
          </a:bodyPr>
          <a:lstStyle/>
          <a:p>
            <a:pPr algn="ctr"/>
            <a:r>
              <a:rPr lang="en-US" sz="2400" dirty="0">
                <a:solidFill>
                  <a:srgbClr val="0070C0"/>
                </a:solidFill>
                <a:latin typeface="Times New Roman" panose="02020603050405020304" pitchFamily="18" charset="0"/>
                <a:cs typeface="Times New Roman" panose="02020603050405020304" pitchFamily="18" charset="0"/>
              </a:rPr>
              <a:t/>
            </a:r>
            <a:br>
              <a:rPr lang="en-US" sz="2400" dirty="0">
                <a:solidFill>
                  <a:srgbClr val="0070C0"/>
                </a:solidFill>
                <a:latin typeface="Times New Roman" panose="02020603050405020304" pitchFamily="18" charset="0"/>
                <a:cs typeface="Times New Roman" panose="02020603050405020304" pitchFamily="18" charset="0"/>
              </a:rPr>
            </a:br>
            <a:r>
              <a:rPr lang="en-US" sz="2400" dirty="0">
                <a:solidFill>
                  <a:srgbClr val="0070C0"/>
                </a:solidFill>
                <a:latin typeface="Times New Roman" panose="02020603050405020304" pitchFamily="18" charset="0"/>
                <a:cs typeface="Times New Roman" panose="02020603050405020304" pitchFamily="18" charset="0"/>
              </a:rPr>
              <a:t> </a:t>
            </a:r>
            <a:br>
              <a:rPr lang="en-US" sz="2400" dirty="0">
                <a:solidFill>
                  <a:srgbClr val="0070C0"/>
                </a:solidFill>
                <a:latin typeface="Times New Roman" panose="02020603050405020304" pitchFamily="18" charset="0"/>
                <a:cs typeface="Times New Roman" panose="02020603050405020304" pitchFamily="18" charset="0"/>
              </a:rPr>
            </a:br>
            <a:r>
              <a:rPr lang="en-US" sz="2400" dirty="0">
                <a:solidFill>
                  <a:srgbClr val="0070C0"/>
                </a:solidFill>
                <a:latin typeface="Times New Roman" panose="02020603050405020304" pitchFamily="18" charset="0"/>
                <a:cs typeface="Times New Roman" panose="02020603050405020304" pitchFamily="18" charset="0"/>
              </a:rPr>
              <a:t>ĐỐI TƯỢNG VÀ PHƯƠNG PHÁP NGHIÊN </a:t>
            </a:r>
            <a:r>
              <a:rPr lang="en-US" sz="2400" dirty="0" smtClean="0">
                <a:solidFill>
                  <a:srgbClr val="0070C0"/>
                </a:solidFill>
                <a:latin typeface="Times New Roman" panose="02020603050405020304" pitchFamily="18" charset="0"/>
                <a:cs typeface="Times New Roman" panose="02020603050405020304" pitchFamily="18" charset="0"/>
              </a:rPr>
              <a:t>CỨU (</a:t>
            </a:r>
            <a:r>
              <a:rPr lang="en-US" sz="2400" dirty="0" err="1" smtClean="0">
                <a:solidFill>
                  <a:srgbClr val="0070C0"/>
                </a:solidFill>
                <a:latin typeface="Times New Roman" panose="02020603050405020304" pitchFamily="18" charset="0"/>
                <a:cs typeface="Times New Roman" panose="02020603050405020304" pitchFamily="18" charset="0"/>
              </a:rPr>
              <a:t>tt</a:t>
            </a:r>
            <a:r>
              <a:rPr lang="en-US" sz="2400" dirty="0" smtClean="0">
                <a:solidFill>
                  <a:srgbClr val="0070C0"/>
                </a:solidFill>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304800" y="971550"/>
            <a:ext cx="8382000" cy="4154984"/>
          </a:xfrm>
          <a:prstGeom prst="rect">
            <a:avLst/>
          </a:prstGeom>
        </p:spPr>
        <p:txBody>
          <a:bodyPr wrap="square">
            <a:spAutoFit/>
          </a:bodyPr>
          <a:lstStyle/>
          <a:p>
            <a:r>
              <a:rPr lang="en-US" sz="2400" dirty="0">
                <a:solidFill>
                  <a:schemeClr val="accent2">
                    <a:lumMod val="75000"/>
                  </a:schemeClr>
                </a:solidFill>
                <a:latin typeface="Times New Roman" panose="02020603050405020304" pitchFamily="18" charset="0"/>
                <a:cs typeface="Times New Roman" panose="02020603050405020304" pitchFamily="18" charset="0"/>
              </a:rPr>
              <a:t>♦ </a:t>
            </a:r>
            <a:r>
              <a:rPr lang="en-US" sz="2400" dirty="0" err="1">
                <a:solidFill>
                  <a:schemeClr val="accent2">
                    <a:lumMod val="75000"/>
                  </a:schemeClr>
                </a:solidFill>
                <a:latin typeface="Times New Roman" panose="02020603050405020304" pitchFamily="18" charset="0"/>
                <a:cs typeface="Times New Roman" panose="02020603050405020304" pitchFamily="18" charset="0"/>
              </a:rPr>
              <a:t>Cách</a:t>
            </a:r>
            <a:r>
              <a:rPr lang="en-US" sz="2400" dirty="0">
                <a:solidFill>
                  <a:schemeClr val="accent2">
                    <a:lumMod val="75000"/>
                  </a:schemeClr>
                </a:solidFill>
                <a:latin typeface="Times New Roman" panose="02020603050405020304" pitchFamily="18" charset="0"/>
                <a:cs typeface="Times New Roman" panose="02020603050405020304" pitchFamily="18" charset="0"/>
              </a:rPr>
              <a:t> </a:t>
            </a:r>
            <a:r>
              <a:rPr lang="en-US" sz="2400" dirty="0" err="1" smtClean="0">
                <a:solidFill>
                  <a:schemeClr val="accent2">
                    <a:lumMod val="75000"/>
                  </a:schemeClr>
                </a:solidFill>
                <a:latin typeface="Times New Roman" panose="02020603050405020304" pitchFamily="18" charset="0"/>
                <a:cs typeface="Times New Roman" panose="02020603050405020304" pitchFamily="18" charset="0"/>
              </a:rPr>
              <a:t>thực</a:t>
            </a:r>
            <a:r>
              <a:rPr lang="en-US" sz="2400"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dirty="0" err="1">
                <a:solidFill>
                  <a:schemeClr val="accent2">
                    <a:lumMod val="75000"/>
                  </a:schemeClr>
                </a:solidFill>
                <a:latin typeface="Times New Roman" panose="02020603050405020304" pitchFamily="18" charset="0"/>
                <a:cs typeface="Times New Roman" panose="02020603050405020304" pitchFamily="18" charset="0"/>
              </a:rPr>
              <a:t>hiện</a:t>
            </a:r>
            <a:r>
              <a:rPr lang="en-US" sz="2400" dirty="0">
                <a:solidFill>
                  <a:schemeClr val="accent2">
                    <a:lumMod val="75000"/>
                  </a:schemeClr>
                </a:solidFill>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bốc</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thăm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ngẫu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nhiên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chia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TAPB.</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Nhóm </a:t>
            </a:r>
            <a:r>
              <a:rPr lang="en-US" sz="2400" dirty="0" err="1">
                <a:latin typeface="Times New Roman" panose="02020603050405020304" pitchFamily="18" charset="0"/>
                <a:cs typeface="Times New Roman" panose="02020603050405020304" pitchFamily="18" charset="0"/>
              </a:rPr>
              <a:t>chứng</a:t>
            </a:r>
            <a:r>
              <a:rPr lang="en-US" sz="2400" dirty="0">
                <a:latin typeface="Times New Roman" panose="02020603050405020304" pitchFamily="18" charset="0"/>
                <a:cs typeface="Times New Roman" panose="02020603050405020304" pitchFamily="18" charset="0"/>
              </a:rPr>
              <a:t>: n1 = 30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Morphin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soát</a:t>
            </a:r>
            <a:r>
              <a:rPr lang="en-US" sz="2400" dirty="0">
                <a:latin typeface="Times New Roman" panose="02020603050405020304" pitchFamily="18" charset="0"/>
                <a:cs typeface="Times New Roman" panose="02020603050405020304" pitchFamily="18" charset="0"/>
              </a:rPr>
              <a:t> ( Patient-Controlled Analgesia : PCA)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1mg/ml, bolus 1ml,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8 </a:t>
            </a:r>
            <a:r>
              <a:rPr lang="en-US" sz="2400" dirty="0" err="1">
                <a:latin typeface="Times New Roman" panose="02020603050405020304" pitchFamily="18" charset="0"/>
                <a:cs typeface="Times New Roman" panose="02020603050405020304" pitchFamily="18" charset="0"/>
              </a:rPr>
              <a:t>phút</a:t>
            </a:r>
            <a:r>
              <a:rPr lang="en-US" sz="2400" dirty="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Nhóm </a:t>
            </a:r>
            <a:r>
              <a:rPr lang="en-US" sz="2400" dirty="0">
                <a:latin typeface="Times New Roman" panose="02020603050405020304" pitchFamily="18" charset="0"/>
                <a:cs typeface="Times New Roman" panose="02020603050405020304" pitchFamily="18" charset="0"/>
              </a:rPr>
              <a:t>TAPB: n2 = 30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Bênh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tê</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Bupivacain</a:t>
            </a:r>
            <a:r>
              <a:rPr lang="en-US" sz="2400" dirty="0">
                <a:latin typeface="Times New Roman" panose="02020603050405020304" pitchFamily="18" charset="0"/>
                <a:cs typeface="Times New Roman" panose="02020603050405020304" pitchFamily="18" charset="0"/>
              </a:rPr>
              <a:t> 0,25%  2mg/kg chia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bên</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p>
        </p:txBody>
      </p:sp>
      <p:pic>
        <p:nvPicPr>
          <p:cNvPr id="5" name="Picture 4" descr="Logo bệnh viện đa khoa trung tâm An Giang - Bệnh Viện Đa ..."/>
          <p:cNvPicPr/>
          <p:nvPr/>
        </p:nvPicPr>
        <p:blipFill>
          <a:blip r:embed="rId3">
            <a:extLst>
              <a:ext uri="{28A0092B-C50C-407E-A947-70E740481C1C}">
                <a14:useLocalDpi xmlns:a14="http://schemas.microsoft.com/office/drawing/2010/main" val="0"/>
              </a:ext>
            </a:extLst>
          </a:blip>
          <a:srcRect/>
          <a:stretch>
            <a:fillRect/>
          </a:stretch>
        </p:blipFill>
        <p:spPr bwMode="auto">
          <a:xfrm>
            <a:off x="79917" y="30712"/>
            <a:ext cx="910683" cy="788438"/>
          </a:xfrm>
          <a:prstGeom prst="rect">
            <a:avLst/>
          </a:prstGeom>
          <a:noFill/>
          <a:ln>
            <a:noFill/>
          </a:ln>
        </p:spPr>
      </p:pic>
    </p:spTree>
    <p:extLst>
      <p:ext uri="{BB962C8B-B14F-4D97-AF65-F5344CB8AC3E}">
        <p14:creationId xmlns:p14="http://schemas.microsoft.com/office/powerpoint/2010/main" val="18195056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3E5A26B6-B9FE-4773-89B7-6A510FE00DB2}"/>
              </a:ext>
            </a:extLst>
          </p:cNvPr>
          <p:cNvSpPr txBox="1">
            <a:spLocks/>
          </p:cNvSpPr>
          <p:nvPr/>
        </p:nvSpPr>
        <p:spPr>
          <a:xfrm>
            <a:off x="5029200" y="1733550"/>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5" name="Title 4">
            <a:extLst>
              <a:ext uri="{FF2B5EF4-FFF2-40B4-BE49-F238E27FC236}">
                <a16:creationId xmlns="" xmlns:a16="http://schemas.microsoft.com/office/drawing/2014/main" id="{AA73D8D4-E435-42FB-9BF0-656ED371F27B}"/>
              </a:ext>
            </a:extLst>
          </p:cNvPr>
          <p:cNvSpPr>
            <a:spLocks noGrp="1"/>
          </p:cNvSpPr>
          <p:nvPr>
            <p:ph type="ctrTitle"/>
          </p:nvPr>
        </p:nvSpPr>
        <p:spPr>
          <a:xfrm>
            <a:off x="1143000" y="285750"/>
            <a:ext cx="7315200" cy="533400"/>
          </a:xfrm>
        </p:spPr>
        <p:txBody>
          <a:bodyPr>
            <a:normAutofit fontScale="90000"/>
          </a:bodyPr>
          <a:lstStyle/>
          <a:p>
            <a:r>
              <a:rPr lang="en-US" sz="2400" dirty="0">
                <a:solidFill>
                  <a:srgbClr val="0070C0"/>
                </a:solidFill>
                <a:latin typeface="Times New Roman" panose="02020603050405020304" pitchFamily="18" charset="0"/>
                <a:cs typeface="Times New Roman" panose="02020603050405020304" pitchFamily="18" charset="0"/>
              </a:rPr>
              <a:t>ĐỐI TƯỢNG VÀ PHƯƠNG PHÁP NGHIÊN </a:t>
            </a:r>
            <a:r>
              <a:rPr lang="en-US" sz="2400" dirty="0" smtClean="0">
                <a:solidFill>
                  <a:srgbClr val="0070C0"/>
                </a:solidFill>
                <a:latin typeface="Times New Roman" panose="02020603050405020304" pitchFamily="18" charset="0"/>
                <a:cs typeface="Times New Roman" panose="02020603050405020304" pitchFamily="18" charset="0"/>
              </a:rPr>
              <a:t>CỨU (</a:t>
            </a:r>
            <a:r>
              <a:rPr lang="en-US" sz="2400" dirty="0" err="1" smtClean="0">
                <a:solidFill>
                  <a:srgbClr val="0070C0"/>
                </a:solidFill>
                <a:latin typeface="Times New Roman" panose="02020603050405020304" pitchFamily="18" charset="0"/>
                <a:cs typeface="Times New Roman" panose="02020603050405020304" pitchFamily="18" charset="0"/>
              </a:rPr>
              <a:t>tt</a:t>
            </a:r>
            <a:r>
              <a:rPr lang="en-US" sz="2400" dirty="0" smtClean="0">
                <a:solidFill>
                  <a:srgbClr val="0070C0"/>
                </a:solidFill>
                <a:latin typeface="Times New Roman" panose="02020603050405020304" pitchFamily="18" charset="0"/>
                <a:cs typeface="Times New Roman" panose="02020603050405020304" pitchFamily="18" charset="0"/>
              </a:rPr>
              <a:t>)</a:t>
            </a:r>
            <a:endParaRPr lang="en-MY" sz="2400" dirty="0">
              <a:latin typeface="Times New Roman" panose="02020603050405020304" pitchFamily="18" charset="0"/>
              <a:cs typeface="Times New Roman" panose="02020603050405020304" pitchFamily="18" charset="0"/>
            </a:endParaRPr>
          </a:p>
        </p:txBody>
      </p:sp>
      <p:sp>
        <p:nvSpPr>
          <p:cNvPr id="7" name="Subtitle 6">
            <a:extLst>
              <a:ext uri="{FF2B5EF4-FFF2-40B4-BE49-F238E27FC236}">
                <a16:creationId xmlns="" xmlns:a16="http://schemas.microsoft.com/office/drawing/2014/main" id="{FE15194E-208A-482F-B18F-C2BFA606274F}"/>
              </a:ext>
            </a:extLst>
          </p:cNvPr>
          <p:cNvSpPr>
            <a:spLocks noGrp="1"/>
          </p:cNvSpPr>
          <p:nvPr>
            <p:ph type="subTitle" idx="1"/>
          </p:nvPr>
        </p:nvSpPr>
        <p:spPr>
          <a:xfrm>
            <a:off x="838200" y="1200150"/>
            <a:ext cx="7696200" cy="1241822"/>
          </a:xfrm>
        </p:spPr>
        <p:txBody>
          <a:bodyPr/>
          <a:lstStyle/>
          <a:p>
            <a:pPr algn="just"/>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smtClean="0">
                <a:solidFill>
                  <a:schemeClr val="accent1"/>
                </a:solidFill>
                <a:latin typeface="Times New Roman" panose="02020603050405020304" pitchFamily="18" charset="0"/>
                <a:cs typeface="Times New Roman" panose="02020603050405020304" pitchFamily="18" charset="0"/>
              </a:rPr>
              <a:t>   </a:t>
            </a:r>
            <a:endParaRPr lang="en-MY" sz="2400" b="0" dirty="0">
              <a:solidFill>
                <a:schemeClr val="tx1"/>
              </a:solidFill>
              <a:latin typeface="Times New Roman" panose="02020603050405020304" pitchFamily="18" charset="0"/>
              <a:cs typeface="Times New Roman" panose="02020603050405020304" pitchFamily="18" charset="0"/>
            </a:endParaRPr>
          </a:p>
        </p:txBody>
      </p:sp>
      <p:pic>
        <p:nvPicPr>
          <p:cNvPr id="8" name="Picture 7" descr="Logo bệnh viện đa khoa trung tâm An Giang - Bệnh Viện Đa ..."/>
          <p:cNvPicPr/>
          <p:nvPr/>
        </p:nvPicPr>
        <p:blipFill>
          <a:blip r:embed="rId3">
            <a:extLst>
              <a:ext uri="{28A0092B-C50C-407E-A947-70E740481C1C}">
                <a14:useLocalDpi xmlns:a14="http://schemas.microsoft.com/office/drawing/2010/main" val="0"/>
              </a:ext>
            </a:extLst>
          </a:blip>
          <a:srcRect/>
          <a:stretch>
            <a:fillRect/>
          </a:stretch>
        </p:blipFill>
        <p:spPr bwMode="auto">
          <a:xfrm>
            <a:off x="76201" y="133350"/>
            <a:ext cx="990600" cy="838200"/>
          </a:xfrm>
          <a:prstGeom prst="rect">
            <a:avLst/>
          </a:prstGeom>
          <a:noFill/>
          <a:ln>
            <a:noFill/>
          </a:ln>
        </p:spPr>
      </p:pic>
      <p:sp>
        <p:nvSpPr>
          <p:cNvPr id="10" name="Title 1">
            <a:extLst>
              <a:ext uri="{FF2B5EF4-FFF2-40B4-BE49-F238E27FC236}">
                <a16:creationId xmlns="" xmlns:a16="http://schemas.microsoft.com/office/drawing/2014/main" id="{3E5A26B6-B9FE-4773-89B7-6A510FE00DB2}"/>
              </a:ext>
            </a:extLst>
          </p:cNvPr>
          <p:cNvSpPr txBox="1">
            <a:spLocks/>
          </p:cNvSpPr>
          <p:nvPr/>
        </p:nvSpPr>
        <p:spPr>
          <a:xfrm>
            <a:off x="5014572" y="1743636"/>
            <a:ext cx="3886200" cy="251460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378">
              <a:spcAft>
                <a:spcPts val="600"/>
              </a:spcAft>
            </a:pPr>
            <a:endParaRPr lang="en-US" sz="3600" b="1" dirty="0">
              <a:solidFill>
                <a:srgbClr val="0070C0"/>
              </a:solidFill>
              <a:latin typeface="Century Gothic" panose="020B0502020202020204" pitchFamily="34" charset="0"/>
            </a:endParaRPr>
          </a:p>
        </p:txBody>
      </p:sp>
      <p:sp>
        <p:nvSpPr>
          <p:cNvPr id="2" name="Rectangle 1"/>
          <p:cNvSpPr/>
          <p:nvPr/>
        </p:nvSpPr>
        <p:spPr>
          <a:xfrm>
            <a:off x="460942" y="970643"/>
            <a:ext cx="8001000" cy="4007251"/>
          </a:xfrm>
          <a:prstGeom prst="rect">
            <a:avLst/>
          </a:prstGeom>
        </p:spPr>
        <p:txBody>
          <a:bodyPr wrap="square">
            <a:spAutoFit/>
          </a:bodyPr>
          <a:lstStyle/>
          <a:p>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Tất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paracetamol</a:t>
            </a:r>
            <a:r>
              <a:rPr lang="en-US" sz="2400" dirty="0">
                <a:latin typeface="Times New Roman" panose="02020603050405020304" pitchFamily="18" charset="0"/>
                <a:cs typeface="Times New Roman" panose="02020603050405020304" pitchFamily="18" charset="0"/>
              </a:rPr>
              <a:t> 1g TTM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8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PCA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morphine.</a:t>
            </a:r>
            <a:endParaRPr lang="en-US" sz="2400" dirty="0">
              <a:latin typeface="Times New Roman" panose="02020603050405020304" pitchFamily="18" charset="0"/>
              <a:cs typeface="Times New Roman" panose="02020603050405020304" pitchFamily="18" charset="0"/>
            </a:endParaRPr>
          </a:p>
          <a:p>
            <a:r>
              <a:rPr lang="en-US" sz="2400" b="1" i="1" dirty="0" smtClean="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Tại</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phòng</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hồi</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tỉnh</a:t>
            </a:r>
            <a:r>
              <a:rPr lang="en-US" sz="2400" i="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dõi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VAS 24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morphine </a:t>
            </a:r>
            <a:r>
              <a:rPr lang="en-US" sz="2400" dirty="0" err="1">
                <a:latin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thụ</a:t>
            </a:r>
            <a:r>
              <a:rPr lang="en-US" sz="2400" dirty="0">
                <a:latin typeface="Times New Roman" panose="02020603050405020304" pitchFamily="18" charset="0"/>
                <a:cs typeface="Times New Roman" panose="02020603050405020304" pitchFamily="18" charset="0"/>
              </a:rPr>
              <a:t> qua PCA qua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giờ</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Các </a:t>
            </a:r>
            <a:r>
              <a:rPr lang="vi-VN" sz="2400" dirty="0">
                <a:latin typeface="Times New Roman" panose="02020603050405020304" pitchFamily="18" charset="0"/>
                <a:cs typeface="Times New Roman" panose="02020603050405020304" pitchFamily="18" charset="0"/>
              </a:rPr>
              <a:t>tác dụng phụ không mong </a:t>
            </a:r>
            <a:r>
              <a:rPr lang="vi-VN" sz="2400" dirty="0" smtClean="0">
                <a:latin typeface="Times New Roman" panose="02020603050405020304" pitchFamily="18" charset="0"/>
                <a:cs typeface="Times New Roman" panose="02020603050405020304" pitchFamily="18" charset="0"/>
              </a:rPr>
              <a:t>muốn</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114300" indent="0" algn="just">
              <a:lnSpc>
                <a:spcPct val="115000"/>
              </a:lnSpc>
              <a:buNone/>
            </a:pPr>
            <a:r>
              <a:rPr lang="en-US" sz="2400" dirty="0">
                <a:solidFill>
                  <a:srgbClr val="0070C0"/>
                </a:solidFill>
                <a:latin typeface="Times New Roman" panose="02020603050405020304" pitchFamily="18" charset="0"/>
                <a:ea typeface="Times New Roman" panose="02020603050405020304" pitchFamily="18" charset="0"/>
              </a:rPr>
              <a:t>5. </a:t>
            </a:r>
            <a:r>
              <a:rPr lang="en-US" sz="2400" dirty="0" err="1">
                <a:solidFill>
                  <a:srgbClr val="0070C0"/>
                </a:solidFill>
                <a:latin typeface="Times New Roman" panose="02020603050405020304" pitchFamily="18" charset="0"/>
                <a:ea typeface="Times New Roman" panose="02020603050405020304" pitchFamily="18" charset="0"/>
              </a:rPr>
              <a:t>Đo</a:t>
            </a:r>
            <a:r>
              <a:rPr lang="en-US" sz="2400" dirty="0">
                <a:solidFill>
                  <a:srgbClr val="0070C0"/>
                </a:solidFill>
                <a:latin typeface="Times New Roman" panose="02020603050405020304" pitchFamily="18" charset="0"/>
                <a:ea typeface="Times New Roman" panose="02020603050405020304" pitchFamily="18" charset="0"/>
              </a:rPr>
              <a:t> </a:t>
            </a:r>
            <a:r>
              <a:rPr lang="en-US" sz="2400" dirty="0" err="1">
                <a:solidFill>
                  <a:srgbClr val="0070C0"/>
                </a:solidFill>
                <a:latin typeface="Times New Roman" panose="02020603050405020304" pitchFamily="18" charset="0"/>
                <a:ea typeface="Times New Roman" panose="02020603050405020304" pitchFamily="18" charset="0"/>
              </a:rPr>
              <a:t>lường</a:t>
            </a:r>
            <a:r>
              <a:rPr lang="en-US" sz="2400" dirty="0">
                <a:solidFill>
                  <a:srgbClr val="0070C0"/>
                </a:solidFill>
                <a:latin typeface="Times New Roman" panose="02020603050405020304" pitchFamily="18" charset="0"/>
                <a:ea typeface="Times New Roman" panose="02020603050405020304" pitchFamily="18" charset="0"/>
              </a:rPr>
              <a:t> </a:t>
            </a:r>
            <a:r>
              <a:rPr lang="en-US" sz="2400" dirty="0" err="1">
                <a:solidFill>
                  <a:srgbClr val="0070C0"/>
                </a:solidFill>
                <a:latin typeface="Times New Roman" panose="02020603050405020304" pitchFamily="18" charset="0"/>
                <a:ea typeface="Times New Roman" panose="02020603050405020304" pitchFamily="18" charset="0"/>
              </a:rPr>
              <a:t>các</a:t>
            </a:r>
            <a:r>
              <a:rPr lang="en-US" sz="2400" dirty="0">
                <a:solidFill>
                  <a:srgbClr val="0070C0"/>
                </a:solidFill>
                <a:latin typeface="Times New Roman" panose="02020603050405020304" pitchFamily="18" charset="0"/>
                <a:ea typeface="Times New Roman" panose="02020603050405020304" pitchFamily="18" charset="0"/>
              </a:rPr>
              <a:t> </a:t>
            </a:r>
            <a:r>
              <a:rPr lang="en-US" sz="2400" dirty="0" err="1">
                <a:solidFill>
                  <a:srgbClr val="0070C0"/>
                </a:solidFill>
                <a:latin typeface="Times New Roman" panose="02020603050405020304" pitchFamily="18" charset="0"/>
                <a:ea typeface="Times New Roman" panose="02020603050405020304" pitchFamily="18" charset="0"/>
              </a:rPr>
              <a:t>biến</a:t>
            </a:r>
            <a:r>
              <a:rPr lang="en-US" sz="2400" dirty="0">
                <a:solidFill>
                  <a:srgbClr val="0070C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Biến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nhị</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phân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được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tính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ra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tỷ</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lệ</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phần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trăm</a:t>
            </a:r>
            <a:r>
              <a:rPr lang="en-US" sz="2400" dirty="0">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Biến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định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lượng</a:t>
            </a:r>
            <a:r>
              <a:rPr lang="en-US" sz="2400" dirty="0">
                <a:solidFill>
                  <a:srgbClr val="000000"/>
                </a:solidFill>
                <a:latin typeface="Times New Roman" panose="02020603050405020304" pitchFamily="18" charset="0"/>
                <a:ea typeface="Times New Roman" panose="02020603050405020304" pitchFamily="18" charset="0"/>
              </a:rPr>
              <a:t> so </a:t>
            </a:r>
            <a:r>
              <a:rPr lang="en-US" sz="2400" dirty="0" err="1">
                <a:solidFill>
                  <a:srgbClr val="000000"/>
                </a:solidFill>
                <a:latin typeface="Times New Roman" panose="02020603050405020304" pitchFamily="18" charset="0"/>
                <a:ea typeface="Times New Roman" panose="02020603050405020304" pitchFamily="18" charset="0"/>
              </a:rPr>
              <a:t>sánh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sự</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khác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biệt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giữa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giá</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trị</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trung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bình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rPr>
              <a:t> 2 </a:t>
            </a:r>
            <a:r>
              <a:rPr lang="en-US" sz="2400" dirty="0" err="1">
                <a:solidFill>
                  <a:srgbClr val="000000"/>
                </a:solidFill>
                <a:latin typeface="Times New Roman" panose="02020603050405020304" pitchFamily="18" charset="0"/>
                <a:ea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sử</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dụng</a:t>
            </a:r>
            <a:r>
              <a:rPr lang="en-US" sz="2400" dirty="0">
                <a:solidFill>
                  <a:srgbClr val="000000"/>
                </a:solidFill>
                <a:latin typeface="Times New Roman" panose="02020603050405020304" pitchFamily="18" charset="0"/>
                <a:ea typeface="Times New Roman" panose="02020603050405020304" pitchFamily="18" charset="0"/>
              </a:rPr>
              <a:t> test T – Student ; </a:t>
            </a:r>
            <a:r>
              <a:rPr lang="en-US" sz="2400" dirty="0" err="1">
                <a:solidFill>
                  <a:srgbClr val="000000"/>
                </a:solidFill>
                <a:latin typeface="Times New Roman" panose="02020603050405020304" pitchFamily="18" charset="0"/>
                <a:ea typeface="Times New Roman" panose="02020603050405020304" pitchFamily="18" charset="0"/>
              </a:rPr>
              <a:t>Sự</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khác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biệt</a:t>
            </a:r>
            <a:r>
              <a:rPr lang="en-US" sz="2400" dirty="0">
                <a:solidFill>
                  <a:srgbClr val="000000"/>
                </a:solidFill>
                <a:latin typeface="Times New Roman" panose="02020603050405020304" pitchFamily="18" charset="0"/>
                <a:ea typeface="Times New Roman" panose="02020603050405020304" pitchFamily="18" charset="0"/>
              </a:rPr>
              <a:t> có ý </a:t>
            </a:r>
            <a:r>
              <a:rPr lang="en-US" sz="2400" dirty="0" err="1">
                <a:solidFill>
                  <a:srgbClr val="000000"/>
                </a:solidFill>
                <a:latin typeface="Times New Roman" panose="02020603050405020304" pitchFamily="18" charset="0"/>
                <a:ea typeface="Times New Roman" panose="02020603050405020304" pitchFamily="18" charset="0"/>
              </a:rPr>
              <a:t>nghĩa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thống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kê</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khi</a:t>
            </a:r>
            <a:r>
              <a:rPr lang="en-US" sz="2400" dirty="0">
                <a:solidFill>
                  <a:srgbClr val="000000"/>
                </a:solidFill>
                <a:latin typeface="Times New Roman" panose="02020603050405020304" pitchFamily="18" charset="0"/>
                <a:ea typeface="Times New Roman" panose="02020603050405020304" pitchFamily="18" charset="0"/>
              </a:rPr>
              <a:t> p &lt; 0,05.</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729488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0082367-066E-4F88-90D7-65B4F32F7912}"/>
              </a:ext>
            </a:extLst>
          </p:cNvPr>
          <p:cNvSpPr txBox="1"/>
          <p:nvPr/>
        </p:nvSpPr>
        <p:spPr>
          <a:xfrm>
            <a:off x="1268310" y="52755"/>
            <a:ext cx="7761391" cy="461665"/>
          </a:xfrm>
          <a:prstGeom prst="rect">
            <a:avLst/>
          </a:prstGeom>
          <a:noFill/>
        </p:spPr>
        <p:txBody>
          <a:bodyPr wrap="square">
            <a:spAutoFit/>
          </a:bodyPr>
          <a:lstStyle/>
          <a:p>
            <a:pPr algn="ctr" defTabSz="685800">
              <a:defRPr/>
            </a:pPr>
            <a:r>
              <a:rPr lang="en-US" sz="2400" b="1" dirty="0">
                <a:solidFill>
                  <a:srgbClr val="0070C0"/>
                </a:solidFill>
                <a:latin typeface="Times New Roman" pitchFamily="18" charset="0"/>
                <a:cs typeface="Times New Roman" pitchFamily="18" charset="0"/>
              </a:rPr>
              <a:t>KẾT QUẢ VÀ BÀN LUẬN</a:t>
            </a:r>
            <a:endParaRPr lang="en-US" sz="2400" b="1" dirty="0">
              <a:solidFill>
                <a:srgbClr val="FF6600"/>
              </a:solidFill>
              <a:latin typeface="Arial" panose="020B0604020202020204" pitchFamily="34" charset="0"/>
              <a:cs typeface="Arial" panose="020B0604020202020204" pitchFamily="34" charset="0"/>
            </a:endParaRPr>
          </a:p>
        </p:txBody>
      </p:sp>
      <p:sp>
        <p:nvSpPr>
          <p:cNvPr id="2" name="Rectangle 1"/>
          <p:cNvSpPr/>
          <p:nvPr/>
        </p:nvSpPr>
        <p:spPr>
          <a:xfrm>
            <a:off x="1143000" y="494358"/>
            <a:ext cx="4267200" cy="430887"/>
          </a:xfrm>
          <a:prstGeom prst="rect">
            <a:avLst/>
          </a:prstGeom>
        </p:spPr>
        <p:txBody>
          <a:bodyPr wrap="square">
            <a:spAutoFit/>
          </a:bodyPr>
          <a:lstStyle/>
          <a:p>
            <a:pPr marL="635" indent="-635" algn="just">
              <a:spcAft>
                <a:spcPts val="0"/>
              </a:spcAft>
              <a:tabLst>
                <a:tab pos="800100" algn="l"/>
              </a:tabLst>
            </a:pPr>
            <a:r>
              <a:rPr lang="vi-VN" sz="22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Đặc điểm chung của nghiên cứu</a:t>
            </a:r>
            <a:endParaRPr lang="en-US" sz="2200" dirty="0">
              <a:solidFill>
                <a:srgbClr val="00B0F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228600" y="3867150"/>
            <a:ext cx="7620000" cy="1323439"/>
          </a:xfrm>
          <a:prstGeom prst="rect">
            <a:avLst/>
          </a:prstGeom>
        </p:spPr>
        <p:txBody>
          <a:bodyPr wrap="square">
            <a:spAutoFit/>
          </a:bodyPr>
          <a:lstStyle/>
          <a:p>
            <a:pPr algn="just"/>
            <a:r>
              <a:rPr lang="en-US" sz="2000" dirty="0">
                <a:latin typeface="Times New Roman" panose="02020603050405020304" pitchFamily="18" charset="0"/>
                <a:ea typeface="Calibri" panose="020F0502020204030204" pitchFamily="34" charset="0"/>
              </a:rPr>
              <a:t>Qua </a:t>
            </a:r>
            <a:r>
              <a:rPr lang="en-US" sz="2000" dirty="0" err="1">
                <a:latin typeface="Times New Roman" panose="02020603050405020304" pitchFamily="18" charset="0"/>
                <a:ea typeface="Calibri" panose="020F0502020204030204" pitchFamily="34" charset="0"/>
              </a:rPr>
              <a:t>phân</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tích</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kết</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quả</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chúng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tôi</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thấy</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đặc</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điểm</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dân</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số</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nghiên</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cứu</a:t>
            </a:r>
            <a:r>
              <a:rPr lang="en-US" sz="2000" dirty="0">
                <a:latin typeface="Times New Roman" panose="02020603050405020304" pitchFamily="18" charset="0"/>
                <a:ea typeface="Calibri" panose="020F0502020204030204" pitchFamily="34" charset="0"/>
              </a:rPr>
              <a:t> </a:t>
            </a:r>
            <a:r>
              <a:rPr lang="en-US" sz="2000" dirty="0" err="1" smtClean="0">
                <a:latin typeface="Times New Roman" panose="02020603050405020304" pitchFamily="18" charset="0"/>
                <a:ea typeface="Calibri" panose="020F0502020204030204" pitchFamily="34" charset="0"/>
              </a:rPr>
              <a:t>như</a:t>
            </a:r>
            <a:r>
              <a:rPr lang="en-US" sz="2000" dirty="0" smtClean="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tuổi</a:t>
            </a:r>
            <a:r>
              <a:rPr lang="en-US" sz="2000" dirty="0">
                <a:latin typeface="Times New Roman" panose="02020603050405020304" pitchFamily="18" charset="0"/>
                <a:ea typeface="Calibri" panose="020F0502020204030204" pitchFamily="34" charset="0"/>
              </a:rPr>
              <a:t>, ASA</a:t>
            </a:r>
            <a:r>
              <a:rPr lang="vi-VN" sz="2000" dirty="0" smtClean="0">
                <a:latin typeface="Times New Roman" panose="02020603050405020304" pitchFamily="18" charset="0"/>
                <a:ea typeface="Calibri" panose="020F0502020204030204" pitchFamily="34" charset="0"/>
              </a:rPr>
              <a:t>,</a:t>
            </a:r>
            <a:r>
              <a:rPr lang="en-US" sz="2000" dirty="0" smtClean="0">
                <a:latin typeface="Times New Roman" panose="02020603050405020304" pitchFamily="18" charset="0"/>
                <a:ea typeface="Calibri" panose="020F0502020204030204" pitchFamily="34" charset="0"/>
              </a:rPr>
              <a:t> BMI, </a:t>
            </a:r>
            <a:r>
              <a:rPr lang="vi-VN" sz="2000" dirty="0" smtClean="0">
                <a:latin typeface="Times New Roman" panose="02020603050405020304" pitchFamily="18" charset="0"/>
                <a:ea typeface="Calibri" panose="020F0502020204030204" pitchFamily="34" charset="0"/>
              </a:rPr>
              <a:t>thời </a:t>
            </a:r>
            <a:r>
              <a:rPr lang="vi-VN" sz="2000" dirty="0">
                <a:latin typeface="Times New Roman" panose="02020603050405020304" pitchFamily="18" charset="0"/>
                <a:ea typeface="Calibri" panose="020F0502020204030204" pitchFamily="34" charset="0"/>
              </a:rPr>
              <a:t>gian phẫu thuật</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giữa</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hai</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nhóm</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trong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nghiên</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cứu</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của</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chúng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tôi</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là</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tương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đồng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khác</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biệt</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không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có</a:t>
            </a:r>
            <a:r>
              <a:rPr lang="en-US" sz="2000" dirty="0">
                <a:latin typeface="Times New Roman" panose="02020603050405020304" pitchFamily="18" charset="0"/>
                <a:ea typeface="Calibri" panose="020F0502020204030204" pitchFamily="34" charset="0"/>
              </a:rPr>
              <a:t> ý </a:t>
            </a:r>
            <a:r>
              <a:rPr lang="en-US" sz="2000" dirty="0" err="1">
                <a:latin typeface="Times New Roman" panose="02020603050405020304" pitchFamily="18" charset="0"/>
                <a:ea typeface="Calibri" panose="020F0502020204030204" pitchFamily="34" charset="0"/>
              </a:rPr>
              <a:t>nghĩa</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thống</a:t>
            </a:r>
            <a:r>
              <a:rPr lang="en-US" sz="2000" dirty="0">
                <a:latin typeface="Times New Roman" panose="02020603050405020304" pitchFamily="18" charset="0"/>
                <a:ea typeface="Calibri" panose="020F0502020204030204" pitchFamily="34" charset="0"/>
              </a:rPr>
              <a:t> </a:t>
            </a:r>
            <a:r>
              <a:rPr lang="en-US" sz="2000" dirty="0" err="1">
                <a:latin typeface="Times New Roman" panose="02020603050405020304" pitchFamily="18" charset="0"/>
                <a:ea typeface="Calibri" panose="020F0502020204030204" pitchFamily="34" charset="0"/>
              </a:rPr>
              <a:t>kê</a:t>
            </a:r>
            <a:r>
              <a:rPr lang="en-US" sz="2000" dirty="0">
                <a:latin typeface="Times New Roman" panose="02020603050405020304" pitchFamily="18" charset="0"/>
                <a:ea typeface="Calibri" panose="020F0502020204030204" pitchFamily="34" charset="0"/>
              </a:rPr>
              <a:t> (P &gt; 0,05).</a:t>
            </a:r>
            <a:endParaRPr lang="en-US" sz="2000" dirty="0"/>
          </a:p>
        </p:txBody>
      </p:sp>
      <p:pic>
        <p:nvPicPr>
          <p:cNvPr id="6" name="Picture 5" descr="Logo bệnh viện đa khoa trung tâm An Giang - Bệnh Viện Đa ..."/>
          <p:cNvPicPr/>
          <p:nvPr/>
        </p:nvPicPr>
        <p:blipFill>
          <a:blip r:embed="rId3">
            <a:extLst>
              <a:ext uri="{28A0092B-C50C-407E-A947-70E740481C1C}">
                <a14:useLocalDpi xmlns:a14="http://schemas.microsoft.com/office/drawing/2010/main" val="0"/>
              </a:ext>
            </a:extLst>
          </a:blip>
          <a:srcRect/>
          <a:stretch>
            <a:fillRect/>
          </a:stretch>
        </p:blipFill>
        <p:spPr bwMode="auto">
          <a:xfrm>
            <a:off x="76200" y="49918"/>
            <a:ext cx="990600" cy="838200"/>
          </a:xfrm>
          <a:prstGeom prst="rect">
            <a:avLst/>
          </a:prstGeom>
          <a:noFill/>
          <a:ln>
            <a:noFill/>
          </a:ln>
        </p:spPr>
      </p:pic>
      <p:graphicFrame>
        <p:nvGraphicFramePr>
          <p:cNvPr id="5" name="Table 4"/>
          <p:cNvGraphicFramePr>
            <a:graphicFrameLocks noGrp="1"/>
          </p:cNvGraphicFramePr>
          <p:nvPr>
            <p:extLst>
              <p:ext uri="{D42A27DB-BD31-4B8C-83A1-F6EECF244321}">
                <p14:modId xmlns:p14="http://schemas.microsoft.com/office/powerpoint/2010/main" val="3517009173"/>
              </p:ext>
            </p:extLst>
          </p:nvPr>
        </p:nvGraphicFramePr>
        <p:xfrm>
          <a:off x="838201" y="876663"/>
          <a:ext cx="7010400" cy="2964815"/>
        </p:xfrm>
        <a:graphic>
          <a:graphicData uri="http://schemas.openxmlformats.org/drawingml/2006/table">
            <a:tbl>
              <a:tblPr firstRow="1" firstCol="1" bandRow="1">
                <a:tableStyleId>{69012ECD-51FC-41F1-AA8D-1B2483CD663E}</a:tableStyleId>
              </a:tblPr>
              <a:tblGrid>
                <a:gridCol w="2846985"/>
                <a:gridCol w="1424651"/>
                <a:gridCol w="1352763"/>
                <a:gridCol w="1386001"/>
              </a:tblGrid>
              <a:tr h="494413">
                <a:tc>
                  <a:txBody>
                    <a:bodyPr/>
                    <a:lstStyle/>
                    <a:p>
                      <a:pPr indent="270510" algn="l">
                        <a:spcAft>
                          <a:spcPts val="0"/>
                        </a:spcAft>
                      </a:pPr>
                      <a:r>
                        <a:rPr lang="en-US" sz="1400" dirty="0">
                          <a:effectLst/>
                          <a:latin typeface="Times New Roman" panose="02020603050405020304" pitchFamily="18" charset="0"/>
                          <a:cs typeface="Times New Roman" panose="02020603050405020304" pitchFamily="18" charset="0"/>
                        </a:rPr>
                        <a:t>                         Nhóm</a:t>
                      </a:r>
                    </a:p>
                    <a:p>
                      <a:pPr indent="270510" algn="l">
                        <a:spcAft>
                          <a:spcPts val="0"/>
                        </a:spcAft>
                      </a:pPr>
                      <a:r>
                        <a:rPr lang="en-US" sz="1400" dirty="0" err="1">
                          <a:effectLst/>
                          <a:latin typeface="Times New Roman" panose="02020603050405020304" pitchFamily="18" charset="0"/>
                          <a:cs typeface="Times New Roman" panose="02020603050405020304" pitchFamily="18" charset="0"/>
                        </a:rPr>
                        <a:t>Đặc</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điểm</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ctr">
                        <a:spcAft>
                          <a:spcPts val="0"/>
                        </a:spcAft>
                      </a:pPr>
                      <a:r>
                        <a:rPr lang="en-US" sz="1400">
                          <a:effectLst/>
                          <a:latin typeface="Times New Roman" panose="02020603050405020304" pitchFamily="18" charset="0"/>
                          <a:cs typeface="Times New Roman" panose="02020603050405020304" pitchFamily="18" charset="0"/>
                        </a:rPr>
                        <a:t>Nhóm chứng</a:t>
                      </a:r>
                    </a:p>
                    <a:p>
                      <a:pPr indent="270510" algn="just">
                        <a:spcAft>
                          <a:spcPts val="0"/>
                        </a:spcAft>
                      </a:pPr>
                      <a:r>
                        <a:rPr lang="en-US" sz="1400">
                          <a:effectLst/>
                          <a:latin typeface="Times New Roman" panose="02020603050405020304" pitchFamily="18" charset="0"/>
                          <a:cs typeface="Times New Roman" panose="02020603050405020304" pitchFamily="18" charset="0"/>
                        </a:rPr>
                        <a:t>   (n = 30)</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ctr">
                        <a:spcAft>
                          <a:spcPts val="0"/>
                        </a:spcAft>
                      </a:pPr>
                      <a:r>
                        <a:rPr lang="en-US" sz="1400">
                          <a:effectLst/>
                          <a:latin typeface="Times New Roman" panose="02020603050405020304" pitchFamily="18" charset="0"/>
                          <a:cs typeface="Times New Roman" panose="02020603050405020304" pitchFamily="18" charset="0"/>
                        </a:rPr>
                        <a:t>TAP block</a:t>
                      </a:r>
                    </a:p>
                    <a:p>
                      <a:pPr indent="270510" algn="just">
                        <a:spcAft>
                          <a:spcPts val="0"/>
                        </a:spcAft>
                      </a:pPr>
                      <a:r>
                        <a:rPr lang="en-US" sz="1400">
                          <a:effectLst/>
                          <a:latin typeface="Times New Roman" panose="02020603050405020304" pitchFamily="18" charset="0"/>
                          <a:cs typeface="Times New Roman" panose="02020603050405020304" pitchFamily="18" charset="0"/>
                        </a:rPr>
                        <a:t>     (n = 30)</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Giá trị p</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r>
              <a:tr h="289576">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Tuổi (năm) </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58,5±8,6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57,7±13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0,79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r>
              <a:tr h="289576">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Cân nặng (kg) </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56,6±5,4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55,6±4,8</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0,99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r>
              <a:tr h="289576">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Chiều cao (cm) </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160±3,6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159±3,5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0,64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r>
              <a:tr h="289576">
                <a:tc>
                  <a:txBody>
                    <a:bodyPr/>
                    <a:lstStyle/>
                    <a:p>
                      <a:pPr indent="270510" algn="l">
                        <a:spcAft>
                          <a:spcPts val="0"/>
                        </a:spcAft>
                      </a:pPr>
                      <a:r>
                        <a:rPr lang="en-US" sz="1400" dirty="0">
                          <a:effectLst/>
                          <a:latin typeface="Times New Roman" panose="02020603050405020304" pitchFamily="18" charset="0"/>
                          <a:cs typeface="Times New Roman" panose="02020603050405020304" pitchFamily="18" charset="0"/>
                        </a:rPr>
                        <a:t>BMI (kg/m</a:t>
                      </a:r>
                      <a:r>
                        <a:rPr lang="en-US" sz="1400" baseline="30000" dirty="0">
                          <a:effectLst/>
                          <a:latin typeface="Times New Roman" panose="02020603050405020304" pitchFamily="18" charset="0"/>
                          <a:cs typeface="Times New Roman" panose="02020603050405020304" pitchFamily="18" charset="0"/>
                        </a:rPr>
                        <a:t>2</a:t>
                      </a: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  22±2,4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21,8±1,6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0,62</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r>
              <a:tr h="904087">
                <a:tc>
                  <a:txBody>
                    <a:bodyPr/>
                    <a:lstStyle/>
                    <a:p>
                      <a:pPr indent="270510" algn="l">
                        <a:spcAft>
                          <a:spcPts val="0"/>
                        </a:spcAft>
                        <a:tabLst>
                          <a:tab pos="1948180" algn="ctr"/>
                        </a:tabLst>
                      </a:pPr>
                      <a:r>
                        <a:rPr lang="en-US" sz="1400">
                          <a:effectLst/>
                          <a:latin typeface="Times New Roman" panose="02020603050405020304" pitchFamily="18" charset="0"/>
                          <a:cs typeface="Times New Roman" panose="02020603050405020304" pitchFamily="18" charset="0"/>
                        </a:rPr>
                        <a:t>Phân độ ASA </a:t>
                      </a:r>
                    </a:p>
                    <a:p>
                      <a:pPr indent="270510" algn="l">
                        <a:spcAft>
                          <a:spcPts val="0"/>
                        </a:spcAft>
                      </a:pPr>
                      <a:r>
                        <a:rPr lang="en-US" sz="1400">
                          <a:effectLst/>
                          <a:latin typeface="Times New Roman" panose="02020603050405020304" pitchFamily="18" charset="0"/>
                          <a:cs typeface="Times New Roman" panose="02020603050405020304" pitchFamily="18" charset="0"/>
                        </a:rPr>
                        <a:t>ASA I  (%) </a:t>
                      </a:r>
                    </a:p>
                    <a:p>
                      <a:pPr indent="270510" algn="l">
                        <a:spcAft>
                          <a:spcPts val="0"/>
                        </a:spcAft>
                      </a:pPr>
                      <a:r>
                        <a:rPr lang="en-US" sz="1400">
                          <a:effectLst/>
                          <a:latin typeface="Times New Roman" panose="02020603050405020304" pitchFamily="18" charset="0"/>
                          <a:cs typeface="Times New Roman" panose="02020603050405020304" pitchFamily="18" charset="0"/>
                        </a:rPr>
                        <a:t>ASA II (%)</a:t>
                      </a:r>
                    </a:p>
                    <a:p>
                      <a:pPr indent="270510" algn="l">
                        <a:spcAft>
                          <a:spcPts val="0"/>
                        </a:spcAf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 </a:t>
                      </a:r>
                    </a:p>
                    <a:p>
                      <a:pPr indent="457200" algn="just">
                        <a:spcAft>
                          <a:spcPts val="0"/>
                        </a:spcAft>
                      </a:pPr>
                      <a:r>
                        <a:rPr lang="en-US" sz="1400">
                          <a:effectLst/>
                          <a:latin typeface="Times New Roman" panose="02020603050405020304" pitchFamily="18" charset="0"/>
                          <a:cs typeface="Times New Roman" panose="02020603050405020304" pitchFamily="18" charset="0"/>
                        </a:rPr>
                        <a:t>16</a:t>
                      </a:r>
                    </a:p>
                    <a:p>
                      <a:pPr indent="457200" algn="just">
                        <a:spcAft>
                          <a:spcPts val="0"/>
                        </a:spcAft>
                      </a:pPr>
                      <a:r>
                        <a:rPr lang="en-US" sz="1400">
                          <a:effectLst/>
                          <a:latin typeface="Times New Roman" panose="02020603050405020304" pitchFamily="18" charset="0"/>
                          <a:cs typeface="Times New Roman" panose="02020603050405020304" pitchFamily="18" charset="0"/>
                        </a:rPr>
                        <a:t>14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 </a:t>
                      </a:r>
                    </a:p>
                    <a:p>
                      <a:pPr indent="270510" algn="l">
                        <a:spcAft>
                          <a:spcPts val="0"/>
                        </a:spcAft>
                      </a:pPr>
                      <a:r>
                        <a:rPr lang="en-US" sz="1400">
                          <a:effectLst/>
                          <a:latin typeface="Times New Roman" panose="02020603050405020304" pitchFamily="18" charset="0"/>
                          <a:cs typeface="Times New Roman" panose="02020603050405020304" pitchFamily="18" charset="0"/>
                        </a:rPr>
                        <a:t>18</a:t>
                      </a:r>
                    </a:p>
                    <a:p>
                      <a:pPr indent="270510" algn="l">
                        <a:spcAft>
                          <a:spcPts val="0"/>
                        </a:spcAft>
                      </a:pPr>
                      <a:r>
                        <a:rPr lang="en-US" sz="1400">
                          <a:effectLst/>
                          <a:latin typeface="Times New Roman" panose="02020603050405020304" pitchFamily="18" charset="0"/>
                          <a:cs typeface="Times New Roman" panose="02020603050405020304" pitchFamily="18" charset="0"/>
                        </a:rPr>
                        <a:t>12</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dirty="0">
                          <a:effectLst/>
                          <a:latin typeface="Times New Roman" panose="02020603050405020304" pitchFamily="18" charset="0"/>
                          <a:cs typeface="Times New Roman" panose="02020603050405020304" pitchFamily="18" charset="0"/>
                        </a:rPr>
                        <a:t>0,79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ctr"/>
                </a:tc>
              </a:tr>
              <a:tr h="289576">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Thời gian phẫu thuật(phút)</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206±29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a:effectLst/>
                          <a:latin typeface="Times New Roman" panose="02020603050405020304" pitchFamily="18" charset="0"/>
                          <a:cs typeface="Times New Roman" panose="02020603050405020304" pitchFamily="18" charset="0"/>
                        </a:rPr>
                        <a:t>215±58</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tc>
                <a:tc>
                  <a:txBody>
                    <a:bodyPr/>
                    <a:lstStyle/>
                    <a:p>
                      <a:pPr indent="270510" algn="l">
                        <a:spcAft>
                          <a:spcPts val="0"/>
                        </a:spcAft>
                      </a:pPr>
                      <a:r>
                        <a:rPr lang="en-US" sz="1400" dirty="0">
                          <a:effectLst/>
                          <a:latin typeface="Times New Roman" panose="02020603050405020304" pitchFamily="18" charset="0"/>
                          <a:cs typeface="Times New Roman" panose="02020603050405020304" pitchFamily="18" charset="0"/>
                        </a:rPr>
                        <a:t>0,45</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10160" marT="43815" marB="44450" anchor="b"/>
                </a:tc>
              </a:tr>
            </a:tbl>
          </a:graphicData>
        </a:graphic>
      </p:graphicFrame>
    </p:spTree>
    <p:extLst>
      <p:ext uri="{BB962C8B-B14F-4D97-AF65-F5344CB8AC3E}">
        <p14:creationId xmlns:p14="http://schemas.microsoft.com/office/powerpoint/2010/main" val="2967409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RESGUID" val="47a50682-27b1-4439-8c89-04c4f28d706b"/>
</p:tagLst>
</file>

<file path=ppt/theme/theme1.xml><?xml version="1.0" encoding="utf-8"?>
<a:theme xmlns:a="http://schemas.openxmlformats.org/drawingml/2006/main" name="1_Alliance medical portfolio ">
  <a:themeElements>
    <a:clrScheme name="Scientific Portfolio">
      <a:dk1>
        <a:srgbClr val="515151"/>
      </a:dk1>
      <a:lt1>
        <a:srgbClr val="FFFFFF"/>
      </a:lt1>
      <a:dk2>
        <a:srgbClr val="515151"/>
      </a:dk2>
      <a:lt2>
        <a:srgbClr val="E7E6E6"/>
      </a:lt2>
      <a:accent1>
        <a:srgbClr val="498BC9"/>
      </a:accent1>
      <a:accent2>
        <a:srgbClr val="8F3089"/>
      </a:accent2>
      <a:accent3>
        <a:srgbClr val="EE245C"/>
      </a:accent3>
      <a:accent4>
        <a:srgbClr val="002C71"/>
      </a:accent4>
      <a:accent5>
        <a:srgbClr val="515151"/>
      </a:accent5>
      <a:accent6>
        <a:srgbClr val="498BC9"/>
      </a:accent6>
      <a:hlink>
        <a:srgbClr val="498BC9"/>
      </a:hlink>
      <a:folHlink>
        <a:srgbClr val="90268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effectLst/>
      </a:spPr>
      <a:bodyPr rtlCol="0" anchor="ctr"/>
      <a:lstStyle>
        <a:defPPr algn="ctr" defTabSz="1219170">
          <a:defRPr sz="2400" b="1">
            <a:solidFill>
              <a:srgbClr val="FFFFFF"/>
            </a:solidFill>
            <a:latin typeface="+mj-lt"/>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00605 Alliance medical portfolio 0c">
  <a:themeElements>
    <a:clrScheme name="Custom 15">
      <a:dk1>
        <a:srgbClr val="515151"/>
      </a:dk1>
      <a:lt1>
        <a:srgbClr val="FFFFFF"/>
      </a:lt1>
      <a:dk2>
        <a:srgbClr val="515151"/>
      </a:dk2>
      <a:lt2>
        <a:srgbClr val="E7E6E6"/>
      </a:lt2>
      <a:accent1>
        <a:srgbClr val="498BC9"/>
      </a:accent1>
      <a:accent2>
        <a:srgbClr val="8F3089"/>
      </a:accent2>
      <a:accent3>
        <a:srgbClr val="EE245C"/>
      </a:accent3>
      <a:accent4>
        <a:srgbClr val="002C71"/>
      </a:accent4>
      <a:accent5>
        <a:srgbClr val="515151"/>
      </a:accent5>
      <a:accent6>
        <a:srgbClr val="FF9933"/>
      </a:accent6>
      <a:hlink>
        <a:srgbClr val="498BC9"/>
      </a:hlink>
      <a:folHlink>
        <a:srgbClr val="90268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27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200605 EMPA PPT Template - NO LOGO 0c" id="{FCCD17A4-6B02-4948-8DC8-289CDFE4F2D1}" vid="{2BD10F13-7797-4273-AA6C-5C41AA3D4D7E}"/>
    </a:ext>
  </a:extLst>
</a:theme>
</file>

<file path=ppt/theme/theme3.xml><?xml version="1.0" encoding="utf-8"?>
<a:theme xmlns:a="http://schemas.openxmlformats.org/drawingml/2006/main" name="1_200605 Alliance medical portfolio 0c">
  <a:themeElements>
    <a:clrScheme name="Custom 15">
      <a:dk1>
        <a:srgbClr val="515151"/>
      </a:dk1>
      <a:lt1>
        <a:srgbClr val="FFFFFF"/>
      </a:lt1>
      <a:dk2>
        <a:srgbClr val="515151"/>
      </a:dk2>
      <a:lt2>
        <a:srgbClr val="E7E6E6"/>
      </a:lt2>
      <a:accent1>
        <a:srgbClr val="498BC9"/>
      </a:accent1>
      <a:accent2>
        <a:srgbClr val="8F3089"/>
      </a:accent2>
      <a:accent3>
        <a:srgbClr val="EE245C"/>
      </a:accent3>
      <a:accent4>
        <a:srgbClr val="002C71"/>
      </a:accent4>
      <a:accent5>
        <a:srgbClr val="515151"/>
      </a:accent5>
      <a:accent6>
        <a:srgbClr val="FF9933"/>
      </a:accent6>
      <a:hlink>
        <a:srgbClr val="498BC9"/>
      </a:hlink>
      <a:folHlink>
        <a:srgbClr val="90268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2700">
          <a:solidFill>
            <a:schemeClr val="bg2">
              <a:lumMod val="10000"/>
            </a:schemeClr>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solidFill>
          <a:srgbClr val="FFFF00"/>
        </a:solidFill>
        <a:ln>
          <a:solidFill>
            <a:schemeClr val="bg2">
              <a:lumMod val="10000"/>
            </a:schemeClr>
          </a:solidFill>
        </a:ln>
      </a:spPr>
      <a:bodyPr wrap="square" rtlCol="0">
        <a:spAutoFit/>
      </a:bodyPr>
      <a:lstStyle>
        <a:defPPr algn="l">
          <a:defRPr sz="1200" dirty="0" smtClean="0"/>
        </a:defPPr>
      </a:lstStyle>
    </a:txDef>
  </a:objectDefaults>
  <a:extraClrSchemeLst/>
  <a:extLst>
    <a:ext uri="{05A4C25C-085E-4340-85A3-A5531E510DB2}">
      <thm15:themeFamily xmlns:thm15="http://schemas.microsoft.com/office/thememl/2012/main" name="200605 EMPA PPT Template - LOGO 0c" id="{2EF196B3-9AD3-47DD-8FAE-EC26D6FADF9E}" vid="{FC83B9BB-F69E-4B42-B356-7DEB6D4ED45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EC1F17F2D114C4290B6E3D41C84128C" ma:contentTypeVersion="2" ma:contentTypeDescription="Create a new document." ma:contentTypeScope="" ma:versionID="f7ab20560f0204322ee8e3bf1be8fd00">
  <xsd:schema xmlns:xsd="http://www.w3.org/2001/XMLSchema" xmlns:xs="http://www.w3.org/2001/XMLSchema" xmlns:p="http://schemas.microsoft.com/office/2006/metadata/properties" xmlns:ns2="5a71c711-693a-49ae-8283-e75cfcff3f8e" targetNamespace="http://schemas.microsoft.com/office/2006/metadata/properties" ma:root="true" ma:fieldsID="a42ed73091887d865b02a3c12c6fed0d" ns2:_="">
    <xsd:import namespace="5a71c711-693a-49ae-8283-e75cfcff3f8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71c711-693a-49ae-8283-e75cfcff3f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CEA6890-761D-46CD-BF1B-C20A57B6D0E7}">
  <ds:schemaRefs>
    <ds:schemaRef ds:uri="http://schemas.microsoft.com/sharepoint/v3/contenttype/forms"/>
  </ds:schemaRefs>
</ds:datastoreItem>
</file>

<file path=customXml/itemProps2.xml><?xml version="1.0" encoding="utf-8"?>
<ds:datastoreItem xmlns:ds="http://schemas.openxmlformats.org/officeDocument/2006/customXml" ds:itemID="{385C0A3D-5E06-44A6-B24C-92112CFC9D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71c711-693a-49ae-8283-e75cfcff3f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8439C3-758E-4E4D-8CBD-7B239D1B9BEE}">
  <ds:schemaRefs>
    <ds:schemaRef ds:uri="http://schemas.microsoft.com/office/2006/metadata/properties"/>
    <ds:schemaRef ds:uri="5a71c711-693a-49ae-8283-e75cfcff3f8e"/>
    <ds:schemaRef ds:uri="http://purl.org/dc/terms/"/>
    <ds:schemaRef ds:uri="http://purl.org/dc/elements/1.1/"/>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180416 medical branding 16x9 template_V1.0</Template>
  <TotalTime>6940</TotalTime>
  <Words>1440</Words>
  <Application>Microsoft Office PowerPoint</Application>
  <PresentationFormat>On-screen Show (16:9)</PresentationFormat>
  <Paragraphs>140</Paragraphs>
  <Slides>17</Slides>
  <Notes>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17</vt:i4>
      </vt:variant>
    </vt:vector>
  </HeadingPairs>
  <TitlesOfParts>
    <vt:vector size="28" baseType="lpstr">
      <vt:lpstr>Arial</vt:lpstr>
      <vt:lpstr>Calibri</vt:lpstr>
      <vt:lpstr>Century Gothic</vt:lpstr>
      <vt:lpstr>Lucida Calligraphy</vt:lpstr>
      <vt:lpstr>Symbol</vt:lpstr>
      <vt:lpstr>System Font Regular</vt:lpstr>
      <vt:lpstr>Times New Roman</vt:lpstr>
      <vt:lpstr>Wingdings</vt:lpstr>
      <vt:lpstr>1_Alliance medical portfolio </vt:lpstr>
      <vt:lpstr>200605 Alliance medical portfolio 0c</vt:lpstr>
      <vt:lpstr>1_200605 Alliance medical portfolio 0c</vt:lpstr>
      <vt:lpstr> </vt:lpstr>
      <vt:lpstr> NỘI DUNG</vt:lpstr>
      <vt:lpstr>ĐẶT VẤN ĐỀ</vt:lpstr>
      <vt:lpstr>ĐẶT VẤN ĐỀ</vt:lpstr>
      <vt:lpstr>ĐỐI TƯỢNG VÀ PHƯƠNG PHÁP NGHIÊN CỨU</vt:lpstr>
      <vt:lpstr>ĐỐI TƯỢNG VÀ PHƯƠNG PHÁP NGHIÊN CỨU (tt)</vt:lpstr>
      <vt:lpstr>   ĐỐI TƯỢNG VÀ PHƯƠNG PHÁP NGHIÊN CỨU (tt)</vt:lpstr>
      <vt:lpstr>ĐỐI TƯỢNG VÀ PHƯƠNG PHÁP NGHIÊN CỨU (tt)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Medical template V1.0</dc:title>
  <dc:creator>Test</dc:creator>
  <cp:lastModifiedBy>Nhiem</cp:lastModifiedBy>
  <cp:revision>1336</cp:revision>
  <cp:lastPrinted>2022-12-10T01:27:22Z</cp:lastPrinted>
  <dcterms:created xsi:type="dcterms:W3CDTF">2018-06-29T16:51:40Z</dcterms:created>
  <dcterms:modified xsi:type="dcterms:W3CDTF">2023-11-20T06:58:54Z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0x0101002EC1F17F2D114C4290B6E3D41C84128C</vt:lpwstr>
  </property>
</Properties>
</file>