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sldIdLst>
    <p:sldId id="325" r:id="rId3"/>
    <p:sldId id="342" r:id="rId4"/>
    <p:sldId id="327" r:id="rId5"/>
    <p:sldId id="343" r:id="rId6"/>
    <p:sldId id="351" r:id="rId7"/>
    <p:sldId id="345" r:id="rId8"/>
    <p:sldId id="350" r:id="rId9"/>
    <p:sldId id="341" r:id="rId10"/>
    <p:sldId id="346" r:id="rId11"/>
    <p:sldId id="347" r:id="rId12"/>
    <p:sldId id="348" r:id="rId13"/>
    <p:sldId id="349" r:id="rId14"/>
    <p:sldId id="344" r:id="rId15"/>
    <p:sldId id="352" r:id="rId16"/>
    <p:sldId id="353" r:id="rId17"/>
    <p:sldId id="35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varScale="1">
        <p:scale>
          <a:sx n="74" d="100"/>
          <a:sy n="74" d="100"/>
        </p:scale>
        <p:origin x="45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2400" dirty="0">
                <a:latin typeface="Times New Roman" panose="02020603050405020304" pitchFamily="18" charset="0"/>
                <a:cs typeface="Times New Roman" panose="02020603050405020304" pitchFamily="18" charset="0"/>
              </a:rPr>
              <a:t>VỊ</a:t>
            </a:r>
            <a:r>
              <a:rPr lang="en-US" sz="2400" baseline="0" dirty="0">
                <a:latin typeface="Times New Roman" panose="02020603050405020304" pitchFamily="18" charset="0"/>
                <a:cs typeface="Times New Roman" panose="02020603050405020304" pitchFamily="18" charset="0"/>
              </a:rPr>
              <a:t> TRÍ TỔN THƯƠNG</a:t>
            </a:r>
            <a:endParaRPr lang="en-US" sz="2400" dirty="0">
              <a:latin typeface="Times New Roman" panose="02020603050405020304" pitchFamily="18" charset="0"/>
              <a:cs typeface="Times New Roman" panose="02020603050405020304" pitchFamily="18" charset="0"/>
            </a:endParaRPr>
          </a:p>
        </c:rich>
      </c:tx>
      <c:layout/>
      <c:overlay val="0"/>
      <c:spPr>
        <a:noFill/>
        <a:ln>
          <a:noFill/>
        </a:ln>
        <a:effectLst/>
      </c:spPr>
    </c:title>
    <c:autoTitleDeleted val="0"/>
    <c:plotArea>
      <c:layout/>
      <c:pieChart>
        <c:varyColors val="1"/>
        <c:ser>
          <c:idx val="0"/>
          <c:order val="0"/>
          <c:tx>
            <c:strRef>
              <c:f>Sheet1!$B$1</c:f>
              <c:strCache>
                <c:ptCount val="1"/>
                <c:pt idx="0">
                  <c:v>vị trí</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286D-4345-B730-1CBF4D5FF63C}"/>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286D-4345-B730-1CBF4D5FF63C}"/>
              </c:ext>
            </c:extLst>
          </c:dPt>
          <c:dLbls>
            <c:dLbl>
              <c:idx val="0"/>
              <c:layout>
                <c:manualLayout>
                  <c:x val="-6.565334738509776E-2"/>
                  <c:y val="0.12342675900877323"/>
                </c:manualLayout>
              </c:layout>
              <c:tx>
                <c:rich>
                  <a:bodyPr/>
                  <a:lstStyle/>
                  <a:p>
                    <a:r>
                      <a:rPr lang="en-US"/>
                      <a:t>33,3% (n</a:t>
                    </a:r>
                    <a:r>
                      <a:rPr lang="en-US">
                        <a:latin typeface="Times New Roman" panose="02020603050405020304" pitchFamily="18" charset="0"/>
                        <a:cs typeface="Times New Roman" panose="02020603050405020304" pitchFamily="18" charset="0"/>
                      </a:rPr>
                      <a:t>=2)</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286D-4345-B730-1CBF4D5FF63C}"/>
                </c:ext>
                <c:ext xmlns:c15="http://schemas.microsoft.com/office/drawing/2012/chart" uri="{CE6537A1-D6FC-4f65-9D91-7224C49458BB}">
                  <c15:layout/>
                </c:ext>
              </c:extLst>
            </c:dLbl>
            <c:dLbl>
              <c:idx val="1"/>
              <c:layout/>
              <c:tx>
                <c:rich>
                  <a:bodyPr/>
                  <a:lstStyle/>
                  <a:p>
                    <a:r>
                      <a:rPr lang="en-US"/>
                      <a:t>66,7% (n</a:t>
                    </a:r>
                    <a:r>
                      <a:rPr lang="en-US">
                        <a:latin typeface="Times New Roman" panose="02020603050405020304" pitchFamily="18" charset="0"/>
                        <a:cs typeface="Times New Roman" panose="02020603050405020304" pitchFamily="18" charset="0"/>
                      </a:rPr>
                      <a:t>=</a:t>
                    </a:r>
                    <a:r>
                      <a:rPr lang="en-US"/>
                      <a:t>4)</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286D-4345-B730-1CBF4D5FF63C}"/>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Sheet1!$A$2:$A$3</c:f>
              <c:strCache>
                <c:ptCount val="2"/>
                <c:pt idx="0">
                  <c:v>1/3 dưới cẳng chân</c:v>
                </c:pt>
                <c:pt idx="1">
                  <c:v>bàn chân</c:v>
                </c:pt>
              </c:strCache>
            </c:strRef>
          </c:cat>
          <c:val>
            <c:numRef>
              <c:f>Sheet1!$B$2:$B$3</c:f>
              <c:numCache>
                <c:formatCode>0.00%</c:formatCode>
                <c:ptCount val="2"/>
                <c:pt idx="0">
                  <c:v>0.33300000000000002</c:v>
                </c:pt>
                <c:pt idx="1">
                  <c:v>0.66700000000000004</c:v>
                </c:pt>
              </c:numCache>
            </c:numRef>
          </c:val>
          <c:extLst xmlns:c16r2="http://schemas.microsoft.com/office/drawing/2015/06/chart">
            <c:ext xmlns:c16="http://schemas.microsoft.com/office/drawing/2014/chart" uri="{C3380CC4-5D6E-409C-BE32-E72D297353CC}">
              <c16:uniqueId val="{00000004-286D-4345-B730-1CBF4D5FF63C}"/>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32019940215806364"/>
          <c:y val="0.9092257217847769"/>
          <c:w val="0.36423082531350248"/>
          <c:h val="6.6964754405699281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7E4821-4A3B-4681-815D-B51F6A499C1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AF66CCB6-AD03-4085-BDE0-2B8DCA150F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21679604-04EB-4A78-8888-AC6F1837461D}"/>
              </a:ext>
            </a:extLst>
          </p:cNvPr>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a:extLst>
              <a:ext uri="{FF2B5EF4-FFF2-40B4-BE49-F238E27FC236}">
                <a16:creationId xmlns:a16="http://schemas.microsoft.com/office/drawing/2014/main" xmlns="" id="{AC181917-3732-4C1A-A84F-3AA161A25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43FC42F1-BF41-4793-AC42-7FF3C23F90FC}"/>
              </a:ext>
            </a:extLst>
          </p:cNvPr>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1337119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4CF6EBD-23F0-40B1-BBDB-079D25E6D63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284219B8-6D78-4733-8012-7242CC738AF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43656E37-2679-4336-A8A4-29F5A974457C}"/>
              </a:ext>
            </a:extLst>
          </p:cNvPr>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a:extLst>
              <a:ext uri="{FF2B5EF4-FFF2-40B4-BE49-F238E27FC236}">
                <a16:creationId xmlns:a16="http://schemas.microsoft.com/office/drawing/2014/main" xmlns="" id="{38065717-4834-44FF-8AA0-F011B8003B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7E62D19-D411-4BFA-A1CB-1A7DD66C188E}"/>
              </a:ext>
            </a:extLst>
          </p:cNvPr>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2287085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BB3CF44C-A539-4726-BFFA-EA32E259C90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D8D7B7B8-CA62-4BCB-9C69-90E6944F8B2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A0D0B5DC-79E0-481A-978E-13D6D9CDDE7D}"/>
              </a:ext>
            </a:extLst>
          </p:cNvPr>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a:extLst>
              <a:ext uri="{FF2B5EF4-FFF2-40B4-BE49-F238E27FC236}">
                <a16:creationId xmlns:a16="http://schemas.microsoft.com/office/drawing/2014/main" xmlns="" id="{5D56C88D-588A-4260-B299-1D9F67DEC6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35E1BDA-2403-452D-99D1-B3BC2B7B5C4C}"/>
              </a:ext>
            </a:extLst>
          </p:cNvPr>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49358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accent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F51C745E-9B5A-59BF-BF50-4F251E39D58D}"/>
              </a:ext>
            </a:extLst>
          </p:cNvPr>
          <p:cNvSpPr/>
          <p:nvPr userDrawn="1"/>
        </p:nvSpPr>
        <p:spPr>
          <a:xfrm>
            <a:off x="304800" y="266701"/>
            <a:ext cx="11582400" cy="63245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a:extLst>
              <a:ext uri="{FF2B5EF4-FFF2-40B4-BE49-F238E27FC236}">
                <a16:creationId xmlns:a16="http://schemas.microsoft.com/office/drawing/2014/main" xmlns="" id="{DCFB69D3-5632-4285-A209-9DCA67DA668C}"/>
              </a:ext>
            </a:extLst>
          </p:cNvPr>
          <p:cNvSpPr>
            <a:spLocks noGrp="1"/>
          </p:cNvSpPr>
          <p:nvPr>
            <p:ph type="subTitle" idx="1"/>
          </p:nvPr>
        </p:nvSpPr>
        <p:spPr>
          <a:xfrm>
            <a:off x="1524000" y="6044184"/>
            <a:ext cx="9144000" cy="356616"/>
          </a:xfrm>
        </p:spPr>
        <p:txBody>
          <a:bodyPr/>
          <a:lstStyle>
            <a:lvl1pPr marL="0" indent="0" algn="ct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Picture Placeholder 9">
            <a:extLst>
              <a:ext uri="{FF2B5EF4-FFF2-40B4-BE49-F238E27FC236}">
                <a16:creationId xmlns:a16="http://schemas.microsoft.com/office/drawing/2014/main" xmlns="" id="{F2B4A7EA-9E3F-9CE1-56B5-92F4FDDA6991}"/>
              </a:ext>
            </a:extLst>
          </p:cNvPr>
          <p:cNvSpPr>
            <a:spLocks noGrp="1"/>
          </p:cNvSpPr>
          <p:nvPr>
            <p:ph type="pic" sz="quarter" idx="10"/>
          </p:nvPr>
        </p:nvSpPr>
        <p:spPr>
          <a:xfrm>
            <a:off x="2324100" y="758952"/>
            <a:ext cx="7543800" cy="5029200"/>
          </a:xfrm>
          <a:custGeom>
            <a:avLst/>
            <a:gdLst>
              <a:gd name="connsiteX0" fmla="*/ 3567113 w 7543800"/>
              <a:gd name="connsiteY0" fmla="*/ 4869270 h 5029200"/>
              <a:gd name="connsiteX1" fmla="*/ 3567113 w 7543800"/>
              <a:gd name="connsiteY1" fmla="*/ 4957572 h 5029200"/>
              <a:gd name="connsiteX2" fmla="*/ 3976688 w 7543800"/>
              <a:gd name="connsiteY2" fmla="*/ 4957572 h 5029200"/>
              <a:gd name="connsiteX3" fmla="*/ 3976688 w 7543800"/>
              <a:gd name="connsiteY3" fmla="*/ 4869270 h 5029200"/>
              <a:gd name="connsiteX4" fmla="*/ 0 w 7543800"/>
              <a:gd name="connsiteY4" fmla="*/ 0 h 5029200"/>
              <a:gd name="connsiteX5" fmla="*/ 7543800 w 7543800"/>
              <a:gd name="connsiteY5" fmla="*/ 0 h 5029200"/>
              <a:gd name="connsiteX6" fmla="*/ 7543800 w 7543800"/>
              <a:gd name="connsiteY6" fmla="*/ 5029200 h 5029200"/>
              <a:gd name="connsiteX7" fmla="*/ 0 w 7543800"/>
              <a:gd name="connsiteY7" fmla="*/ 5029200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43800" h="5029200">
                <a:moveTo>
                  <a:pt x="3567113" y="4869270"/>
                </a:moveTo>
                <a:lnTo>
                  <a:pt x="3567113" y="4957572"/>
                </a:lnTo>
                <a:lnTo>
                  <a:pt x="3976688" y="4957572"/>
                </a:lnTo>
                <a:lnTo>
                  <a:pt x="3976688" y="4869270"/>
                </a:lnTo>
                <a:close/>
                <a:moveTo>
                  <a:pt x="0" y="0"/>
                </a:moveTo>
                <a:lnTo>
                  <a:pt x="7543800" y="0"/>
                </a:lnTo>
                <a:lnTo>
                  <a:pt x="7543800" y="5029200"/>
                </a:lnTo>
                <a:lnTo>
                  <a:pt x="0" y="5029200"/>
                </a:lnTo>
                <a:close/>
              </a:path>
            </a:pathLst>
          </a:custGeom>
        </p:spPr>
        <p:txBody>
          <a:bodyPr wrap="square">
            <a:noAutofit/>
          </a:bodyPr>
          <a:lstStyle>
            <a:lvl1pPr marL="0" indent="0" algn="ctr">
              <a:buNone/>
              <a:defRPr/>
            </a:lvl1pPr>
          </a:lstStyle>
          <a:p>
            <a:r>
              <a:rPr lang="en-US"/>
              <a:t>Click icon to add picture</a:t>
            </a:r>
            <a:endParaRPr lang="en-US" dirty="0"/>
          </a:p>
        </p:txBody>
      </p:sp>
      <p:sp>
        <p:nvSpPr>
          <p:cNvPr id="9" name="Title 8">
            <a:extLst>
              <a:ext uri="{FF2B5EF4-FFF2-40B4-BE49-F238E27FC236}">
                <a16:creationId xmlns:a16="http://schemas.microsoft.com/office/drawing/2014/main" xmlns="" id="{42398E06-9E0E-BC81-DEB5-1DB2F8635C23}"/>
              </a:ext>
            </a:extLst>
          </p:cNvPr>
          <p:cNvSpPr>
            <a:spLocks noGrp="1"/>
          </p:cNvSpPr>
          <p:nvPr>
            <p:ph type="title"/>
          </p:nvPr>
        </p:nvSpPr>
        <p:spPr>
          <a:xfrm>
            <a:off x="838200" y="3108960"/>
            <a:ext cx="10515600" cy="640080"/>
          </a:xfrm>
        </p:spPr>
        <p:txBody>
          <a:bodyPr anchor="ctr"/>
          <a:lstStyle>
            <a:lvl1pPr algn="ctr">
              <a:defRPr sz="6000" spc="300" baseline="0"/>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xmlns="" id="{39F70834-CB8D-A95B-D859-6E5B4C6B4F78}"/>
              </a:ext>
            </a:extLst>
          </p:cNvPr>
          <p:cNvSpPr/>
          <p:nvPr userDrawn="1"/>
        </p:nvSpPr>
        <p:spPr>
          <a:xfrm>
            <a:off x="5891213" y="5628222"/>
            <a:ext cx="409575" cy="883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876583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accent4"/>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BBA0478E-A529-CF4E-CE5C-583ACA20D66C}"/>
              </a:ext>
            </a:extLst>
          </p:cNvPr>
          <p:cNvSpPr/>
          <p:nvPr userDrawn="1"/>
        </p:nvSpPr>
        <p:spPr>
          <a:xfrm>
            <a:off x="3578352" y="0"/>
            <a:ext cx="861364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3CD97974-B93C-4C96-B3F6-F69E3D6DE6CA}"/>
              </a:ext>
            </a:extLst>
          </p:cNvPr>
          <p:cNvSpPr>
            <a:spLocks noGrp="1"/>
          </p:cNvSpPr>
          <p:nvPr>
            <p:ph type="title"/>
          </p:nvPr>
        </p:nvSpPr>
        <p:spPr>
          <a:xfrm>
            <a:off x="5449824" y="1124712"/>
            <a:ext cx="5760720" cy="548640"/>
          </a:xfrm>
        </p:spPr>
        <p:txBody>
          <a:bodyPr/>
          <a:lstStyle>
            <a:lvl1pPr>
              <a:defRPr spc="300" baseline="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xmlns="" id="{8A6FC6F2-80B4-49A7-9448-33FE2DF0E967}"/>
              </a:ext>
            </a:extLst>
          </p:cNvPr>
          <p:cNvSpPr>
            <a:spLocks noGrp="1"/>
          </p:cNvSpPr>
          <p:nvPr>
            <p:ph idx="1"/>
          </p:nvPr>
        </p:nvSpPr>
        <p:spPr>
          <a:xfrm>
            <a:off x="5449824" y="2889504"/>
            <a:ext cx="5760720" cy="3319272"/>
          </a:xfrm>
        </p:spPr>
        <p:txBody>
          <a:bodyPr/>
          <a:lstStyle>
            <a:lvl1pPr marL="0" indent="0">
              <a:lnSpc>
                <a:spcPct val="150000"/>
              </a:lnSpc>
              <a:buNone/>
              <a:defRPr sz="2000" cap="none" spc="0" baseline="0"/>
            </a:lvl1pPr>
            <a:lvl2pPr marL="228600">
              <a:defRPr spc="0" baseline="0"/>
            </a:lvl2pPr>
            <a:lvl3pPr marL="457200">
              <a:defRPr spc="0" baseline="0"/>
            </a:lvl3pPr>
            <a:lvl4pPr marL="685800">
              <a:defRPr spc="0" baseline="0"/>
            </a:lvl4pPr>
            <a:lvl5pPr marL="1143000">
              <a:defRPr spc="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xmlns="" id="{D17F99EA-AB5F-24F3-D971-2B9BDE3B4F3C}"/>
              </a:ext>
            </a:extLst>
          </p:cNvPr>
          <p:cNvSpPr txBox="1"/>
          <p:nvPr userDrawn="1"/>
        </p:nvSpPr>
        <p:spPr>
          <a:xfrm>
            <a:off x="641838" y="5547946"/>
            <a:ext cx="184731" cy="369332"/>
          </a:xfrm>
          <a:prstGeom prst="rect">
            <a:avLst/>
          </a:prstGeom>
          <a:noFill/>
        </p:spPr>
        <p:txBody>
          <a:bodyPr wrap="none" rtlCol="0">
            <a:spAutoFit/>
          </a:bodyPr>
          <a:lstStyle/>
          <a:p>
            <a:endParaRPr lang="en-US" dirty="0"/>
          </a:p>
        </p:txBody>
      </p:sp>
      <p:sp>
        <p:nvSpPr>
          <p:cNvPr id="9" name="Slide Number Placeholder 8">
            <a:extLst>
              <a:ext uri="{FF2B5EF4-FFF2-40B4-BE49-F238E27FC236}">
                <a16:creationId xmlns:a16="http://schemas.microsoft.com/office/drawing/2014/main" xmlns="" id="{969BB099-33E8-8B24-7E54-70E7457A1C7B}"/>
              </a:ext>
            </a:extLst>
          </p:cNvPr>
          <p:cNvSpPr>
            <a:spLocks noGrp="1"/>
          </p:cNvSpPr>
          <p:nvPr>
            <p:ph type="sldNum" sz="quarter" idx="11"/>
          </p:nvPr>
        </p:nvSpPr>
        <p:spPr/>
        <p:txBody>
          <a:bodyPr/>
          <a:lstStyle>
            <a:lvl1pPr>
              <a:defRPr>
                <a:solidFill>
                  <a:schemeClr val="bg1"/>
                </a:solidFill>
              </a:defRPr>
            </a:lvl1pPr>
          </a:lstStyle>
          <a:p>
            <a:fld id="{75DF2D63-3FF5-D547-96B9-BE9CCD1ABA58}" type="slidenum">
              <a:rPr lang="en-US" smtClean="0"/>
              <a:pPr/>
              <a:t>‹#›</a:t>
            </a:fld>
            <a:endParaRPr lang="en-US" dirty="0"/>
          </a:p>
        </p:txBody>
      </p:sp>
      <p:sp>
        <p:nvSpPr>
          <p:cNvPr id="10" name="Footer Placeholder 9">
            <a:extLst>
              <a:ext uri="{FF2B5EF4-FFF2-40B4-BE49-F238E27FC236}">
                <a16:creationId xmlns:a16="http://schemas.microsoft.com/office/drawing/2014/main" xmlns="" id="{1E607086-83FC-E680-56CD-FD986ACF5B7E}"/>
              </a:ext>
            </a:extLst>
          </p:cNvPr>
          <p:cNvSpPr>
            <a:spLocks noGrp="1"/>
          </p:cNvSpPr>
          <p:nvPr>
            <p:ph type="ftr" sz="quarter" idx="12"/>
          </p:nvPr>
        </p:nvSpPr>
        <p:spPr/>
        <p:txBody>
          <a:bodyPr/>
          <a:lstStyle>
            <a:lvl1pPr>
              <a:defRPr>
                <a:solidFill>
                  <a:schemeClr val="bg1"/>
                </a:solidFill>
              </a:defRPr>
            </a:lvl1pPr>
          </a:lstStyle>
          <a:p>
            <a:r>
              <a:rPr lang="en-US" dirty="0"/>
              <a:t>presentation title</a:t>
            </a:r>
          </a:p>
        </p:txBody>
      </p:sp>
      <p:sp>
        <p:nvSpPr>
          <p:cNvPr id="7" name="Picture Placeholder 6">
            <a:extLst>
              <a:ext uri="{FF2B5EF4-FFF2-40B4-BE49-F238E27FC236}">
                <a16:creationId xmlns:a16="http://schemas.microsoft.com/office/drawing/2014/main" xmlns="" id="{90AD0F96-99DE-C9D9-569E-AE6FC6307EA7}"/>
              </a:ext>
            </a:extLst>
          </p:cNvPr>
          <p:cNvSpPr>
            <a:spLocks noGrp="1"/>
          </p:cNvSpPr>
          <p:nvPr>
            <p:ph type="pic" sz="quarter" idx="13"/>
          </p:nvPr>
        </p:nvSpPr>
        <p:spPr>
          <a:xfrm>
            <a:off x="1298448" y="1828800"/>
            <a:ext cx="3200400" cy="3200400"/>
          </a:xfrm>
          <a:prstGeom prst="ellipse">
            <a:avLst/>
          </a:prstGeom>
          <a:noFill/>
        </p:spPr>
        <p:txBody>
          <a:bodyPr anchor="ctr"/>
          <a:lstStyle>
            <a:lvl1pPr marL="0" indent="0" algn="ctr">
              <a:buNone/>
              <a:defRPr/>
            </a:lvl1pPr>
          </a:lstStyle>
          <a:p>
            <a:r>
              <a:rPr lang="en-US"/>
              <a:t>Click icon to add picture</a:t>
            </a:r>
            <a:endParaRPr lang="en-US" dirty="0"/>
          </a:p>
        </p:txBody>
      </p:sp>
      <p:cxnSp>
        <p:nvCxnSpPr>
          <p:cNvPr id="11" name="Straight Connector 10">
            <a:extLst>
              <a:ext uri="{FF2B5EF4-FFF2-40B4-BE49-F238E27FC236}">
                <a16:creationId xmlns:a16="http://schemas.microsoft.com/office/drawing/2014/main" xmlns="" id="{F036BAAC-D89F-682D-12A3-1C31F92F0FAF}"/>
              </a:ext>
            </a:extLst>
          </p:cNvPr>
          <p:cNvCxnSpPr>
            <a:cxnSpLocks/>
          </p:cNvCxnSpPr>
          <p:nvPr userDrawn="1"/>
        </p:nvCxnSpPr>
        <p:spPr>
          <a:xfrm>
            <a:off x="649224" y="2667000"/>
            <a:ext cx="0" cy="3124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xmlns="" id="{6F877625-E710-6DF2-3E49-374C6DD8DBC0}"/>
              </a:ext>
            </a:extLst>
          </p:cNvPr>
          <p:cNvCxnSpPr>
            <a:cxnSpLocks/>
          </p:cNvCxnSpPr>
          <p:nvPr userDrawn="1"/>
        </p:nvCxnSpPr>
        <p:spPr>
          <a:xfrm>
            <a:off x="5447344" y="2057400"/>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21272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Closin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xmlns="" id="{8C402F40-958A-D2BF-629C-39B659EC95D4}"/>
              </a:ext>
            </a:extLst>
          </p:cNvPr>
          <p:cNvSpPr>
            <a:spLocks noGrp="1"/>
          </p:cNvSpPr>
          <p:nvPr>
            <p:ph type="pic" sz="quarter" idx="12"/>
          </p:nvPr>
        </p:nvSpPr>
        <p:spPr>
          <a:xfrm>
            <a:off x="0" y="1"/>
            <a:ext cx="12191999" cy="6858000"/>
          </a:xfrm>
          <a:custGeom>
            <a:avLst/>
            <a:gdLst>
              <a:gd name="connsiteX0" fmla="*/ 5890261 w 12191999"/>
              <a:gd name="connsiteY0" fmla="*/ 4496651 h 6858000"/>
              <a:gd name="connsiteX1" fmla="*/ 5890261 w 12191999"/>
              <a:gd name="connsiteY1" fmla="*/ 4584953 h 6858000"/>
              <a:gd name="connsiteX2" fmla="*/ 6299835 w 12191999"/>
              <a:gd name="connsiteY2" fmla="*/ 4584953 h 6858000"/>
              <a:gd name="connsiteX3" fmla="*/ 6299835 w 12191999"/>
              <a:gd name="connsiteY3" fmla="*/ 4496651 h 6858000"/>
              <a:gd name="connsiteX4" fmla="*/ 0 w 12191999"/>
              <a:gd name="connsiteY4" fmla="*/ 0 h 6858000"/>
              <a:gd name="connsiteX5" fmla="*/ 12191999 w 12191999"/>
              <a:gd name="connsiteY5" fmla="*/ 0 h 6858000"/>
              <a:gd name="connsiteX6" fmla="*/ 12191999 w 12191999"/>
              <a:gd name="connsiteY6" fmla="*/ 6858000 h 6858000"/>
              <a:gd name="connsiteX7" fmla="*/ 0 w 12191999"/>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6858000">
                <a:moveTo>
                  <a:pt x="5890261" y="4496651"/>
                </a:moveTo>
                <a:lnTo>
                  <a:pt x="5890261" y="4584953"/>
                </a:lnTo>
                <a:lnTo>
                  <a:pt x="6299835" y="4584953"/>
                </a:lnTo>
                <a:lnTo>
                  <a:pt x="6299835" y="4496651"/>
                </a:lnTo>
                <a:close/>
                <a:moveTo>
                  <a:pt x="0" y="0"/>
                </a:moveTo>
                <a:lnTo>
                  <a:pt x="12191999" y="0"/>
                </a:lnTo>
                <a:lnTo>
                  <a:pt x="12191999" y="6858000"/>
                </a:lnTo>
                <a:lnTo>
                  <a:pt x="0" y="6858000"/>
                </a:lnTo>
                <a:close/>
              </a:path>
            </a:pathLst>
          </a:custGeom>
        </p:spPr>
        <p:txBody>
          <a:bodyPr wrap="square">
            <a:noAutofit/>
          </a:bodyPr>
          <a:lstStyle/>
          <a:p>
            <a:r>
              <a:rPr lang="en-US"/>
              <a:t>Click icon to add picture</a:t>
            </a:r>
            <a:endParaRPr lang="en-US" dirty="0"/>
          </a:p>
        </p:txBody>
      </p:sp>
      <p:sp>
        <p:nvSpPr>
          <p:cNvPr id="16" name="Title 15">
            <a:extLst>
              <a:ext uri="{FF2B5EF4-FFF2-40B4-BE49-F238E27FC236}">
                <a16:creationId xmlns:a16="http://schemas.microsoft.com/office/drawing/2014/main" xmlns="" id="{ABAFD431-F46D-3701-6A51-738ADAF3A5E3}"/>
              </a:ext>
            </a:extLst>
          </p:cNvPr>
          <p:cNvSpPr>
            <a:spLocks noGrp="1"/>
          </p:cNvSpPr>
          <p:nvPr>
            <p:ph type="title"/>
          </p:nvPr>
        </p:nvSpPr>
        <p:spPr>
          <a:xfrm>
            <a:off x="1535715" y="1485302"/>
            <a:ext cx="9120570" cy="3887396"/>
          </a:xfrm>
          <a:custGeom>
            <a:avLst/>
            <a:gdLst>
              <a:gd name="connsiteX0" fmla="*/ 4354545 w 9120570"/>
              <a:gd name="connsiteY0" fmla="*/ 3011350 h 3887396"/>
              <a:gd name="connsiteX1" fmla="*/ 4354545 w 9120570"/>
              <a:gd name="connsiteY1" fmla="*/ 3099652 h 3887396"/>
              <a:gd name="connsiteX2" fmla="*/ 4764120 w 9120570"/>
              <a:gd name="connsiteY2" fmla="*/ 3099652 h 3887396"/>
              <a:gd name="connsiteX3" fmla="*/ 4764120 w 9120570"/>
              <a:gd name="connsiteY3" fmla="*/ 3011350 h 3887396"/>
              <a:gd name="connsiteX4" fmla="*/ 0 w 9120570"/>
              <a:gd name="connsiteY4" fmla="*/ 0 h 3887396"/>
              <a:gd name="connsiteX5" fmla="*/ 9120570 w 9120570"/>
              <a:gd name="connsiteY5" fmla="*/ 0 h 3887396"/>
              <a:gd name="connsiteX6" fmla="*/ 9120570 w 9120570"/>
              <a:gd name="connsiteY6" fmla="*/ 3887396 h 3887396"/>
              <a:gd name="connsiteX7" fmla="*/ 0 w 9120570"/>
              <a:gd name="connsiteY7" fmla="*/ 3887396 h 388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0570" h="3887396">
                <a:moveTo>
                  <a:pt x="4354545" y="3011350"/>
                </a:moveTo>
                <a:lnTo>
                  <a:pt x="4354545" y="3099652"/>
                </a:lnTo>
                <a:lnTo>
                  <a:pt x="4764120" y="3099652"/>
                </a:lnTo>
                <a:lnTo>
                  <a:pt x="4764120" y="3011350"/>
                </a:lnTo>
                <a:close/>
                <a:moveTo>
                  <a:pt x="0" y="0"/>
                </a:moveTo>
                <a:lnTo>
                  <a:pt x="9120570" y="0"/>
                </a:lnTo>
                <a:lnTo>
                  <a:pt x="9120570" y="3887396"/>
                </a:lnTo>
                <a:lnTo>
                  <a:pt x="0" y="3887396"/>
                </a:lnTo>
                <a:close/>
              </a:path>
            </a:pathLst>
          </a:custGeom>
          <a:solidFill>
            <a:schemeClr val="accent1">
              <a:lumMod val="20000"/>
              <a:lumOff val="80000"/>
            </a:schemeClr>
          </a:solidFill>
        </p:spPr>
        <p:txBody>
          <a:bodyPr wrap="square" bIns="1097280" anchor="b">
            <a:noAutofit/>
          </a:bodyPr>
          <a:lstStyle>
            <a:lvl1pPr algn="ctr">
              <a:defRPr/>
            </a:lvl1pPr>
          </a:lstStyle>
          <a:p>
            <a:r>
              <a:rPr lang="en-US"/>
              <a:t>Click to edit Master title style</a:t>
            </a:r>
            <a:endParaRPr lang="en-US" dirty="0"/>
          </a:p>
        </p:txBody>
      </p:sp>
      <p:sp>
        <p:nvSpPr>
          <p:cNvPr id="11" name="Picture Placeholder 10">
            <a:extLst>
              <a:ext uri="{FF2B5EF4-FFF2-40B4-BE49-F238E27FC236}">
                <a16:creationId xmlns:a16="http://schemas.microsoft.com/office/drawing/2014/main" xmlns="" id="{CAFD788D-D699-2BA7-3637-AA3B48C09084}"/>
              </a:ext>
            </a:extLst>
          </p:cNvPr>
          <p:cNvSpPr>
            <a:spLocks noGrp="1"/>
          </p:cNvSpPr>
          <p:nvPr>
            <p:ph type="pic" sz="quarter" idx="13"/>
          </p:nvPr>
        </p:nvSpPr>
        <p:spPr>
          <a:xfrm>
            <a:off x="4953000" y="612648"/>
            <a:ext cx="2286000" cy="2286000"/>
          </a:xfrm>
          <a:prstGeom prst="ellipse">
            <a:avLst/>
          </a:prstGeom>
        </p:spPr>
        <p:txBody>
          <a:bodyPr anchor="ctr"/>
          <a:lstStyle>
            <a:lvl1pPr marL="0" indent="0" algn="ctr">
              <a:buNone/>
              <a:defRPr sz="1050"/>
            </a:lvl1pPr>
          </a:lstStyle>
          <a:p>
            <a:r>
              <a:rPr lang="en-US"/>
              <a:t>Click icon to add picture</a:t>
            </a:r>
            <a:endParaRPr lang="en-US" dirty="0"/>
          </a:p>
        </p:txBody>
      </p:sp>
      <p:sp>
        <p:nvSpPr>
          <p:cNvPr id="13" name="Text Placeholder 12">
            <a:extLst>
              <a:ext uri="{FF2B5EF4-FFF2-40B4-BE49-F238E27FC236}">
                <a16:creationId xmlns:a16="http://schemas.microsoft.com/office/drawing/2014/main" xmlns="" id="{7808A0C0-A02B-D1C7-6DE5-CA25624AD099}"/>
              </a:ext>
            </a:extLst>
          </p:cNvPr>
          <p:cNvSpPr>
            <a:spLocks noGrp="1"/>
          </p:cNvSpPr>
          <p:nvPr>
            <p:ph type="body" sz="quarter" idx="14"/>
          </p:nvPr>
        </p:nvSpPr>
        <p:spPr>
          <a:xfrm>
            <a:off x="1572768" y="5751576"/>
            <a:ext cx="9116568" cy="722376"/>
          </a:xfrm>
        </p:spPr>
        <p:txBody>
          <a:bodyPr anchor="ctr"/>
          <a:lstStyle>
            <a:lvl1pPr marL="0" indent="0" algn="ctr">
              <a:buNone/>
              <a:defRPr sz="2000" cap="all" baseline="0"/>
            </a:lvl1pPr>
          </a:lstStyle>
          <a:p>
            <a:pPr lvl="0"/>
            <a:r>
              <a:rPr lang="en-US"/>
              <a:t>Click to edit Master text styles</a:t>
            </a:r>
          </a:p>
        </p:txBody>
      </p:sp>
      <p:sp>
        <p:nvSpPr>
          <p:cNvPr id="20" name="Rectangle 19">
            <a:extLst>
              <a:ext uri="{FF2B5EF4-FFF2-40B4-BE49-F238E27FC236}">
                <a16:creationId xmlns:a16="http://schemas.microsoft.com/office/drawing/2014/main" xmlns="" id="{469017C4-5BB0-DF6F-781B-FB81A3A5D977}"/>
              </a:ext>
            </a:extLst>
          </p:cNvPr>
          <p:cNvSpPr/>
          <p:nvPr userDrawn="1"/>
        </p:nvSpPr>
        <p:spPr>
          <a:xfrm>
            <a:off x="5890260" y="4496652"/>
            <a:ext cx="409575" cy="883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549669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13542215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17292699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14789050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1B6883F-53A4-48A6-BD08-38013A2A371D}"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3275134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1B6883F-53A4-48A6-BD08-38013A2A371D}" type="datetimeFigureOut">
              <a:rPr lang="en-US" smtClean="0"/>
              <a:t>11/23/2023</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4236260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F6CD0D-CA91-4386-BA77-BF8FF797DA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15BB0361-37A0-48E9-8C88-45A555D56C5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C556E0E-1442-4EB8-A5FA-CFF98EFDC9AB}"/>
              </a:ext>
            </a:extLst>
          </p:cNvPr>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a:extLst>
              <a:ext uri="{FF2B5EF4-FFF2-40B4-BE49-F238E27FC236}">
                <a16:creationId xmlns:a16="http://schemas.microsoft.com/office/drawing/2014/main" xmlns="" id="{3CF3B6DF-2BE2-483E-953E-D6CA3A859A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797F2A3-A600-4C2D-9A35-EEBEA90E7E17}"/>
              </a:ext>
            </a:extLst>
          </p:cNvPr>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24968923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1B6883F-53A4-48A6-BD08-38013A2A371D}" type="datetimeFigureOut">
              <a:rPr lang="en-US" smtClean="0"/>
              <a:t>11/23/2023</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2920519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6883F-53A4-48A6-BD08-38013A2A371D}" type="datetimeFigureOut">
              <a:rPr lang="en-US" smtClean="0"/>
              <a:t>11/23/2023</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12275115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1B6883F-53A4-48A6-BD08-38013A2A371D}"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19022206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1B6883F-53A4-48A6-BD08-38013A2A371D}"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12533738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12895077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0C14E92-ABE0-4D78-90EA-C38F737556B0}"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106000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91B6883F-53A4-48A6-BD08-38013A2A371D}"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22091394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91B6883F-53A4-48A6-BD08-38013A2A371D}"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0C14E92-ABE0-4D78-90EA-C38F737556B0}"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756735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91B6883F-53A4-48A6-BD08-38013A2A371D}"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8305424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2617076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16DEAC6-79C7-4480-91CD-484D997F99B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42C0D1EB-C48F-479E-BD7E-854FE3E543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89D89043-B529-4042-94A0-05CF189F7960}"/>
              </a:ext>
            </a:extLst>
          </p:cNvPr>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a:extLst>
              <a:ext uri="{FF2B5EF4-FFF2-40B4-BE49-F238E27FC236}">
                <a16:creationId xmlns:a16="http://schemas.microsoft.com/office/drawing/2014/main" xmlns="" id="{D20652F1-11C0-45D3-B51A-E2E4602EAD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F9A83FF-C63E-4326-BB34-FE4819F7F74C}"/>
              </a:ext>
            </a:extLst>
          </p:cNvPr>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16381972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B6883F-53A4-48A6-BD08-38013A2A371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4805573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accent4"/>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BBA0478E-A529-CF4E-CE5C-583ACA20D66C}"/>
              </a:ext>
            </a:extLst>
          </p:cNvPr>
          <p:cNvSpPr/>
          <p:nvPr userDrawn="1"/>
        </p:nvSpPr>
        <p:spPr>
          <a:xfrm>
            <a:off x="3578352" y="0"/>
            <a:ext cx="861364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3CD97974-B93C-4C96-B3F6-F69E3D6DE6CA}"/>
              </a:ext>
            </a:extLst>
          </p:cNvPr>
          <p:cNvSpPr>
            <a:spLocks noGrp="1"/>
          </p:cNvSpPr>
          <p:nvPr>
            <p:ph type="title"/>
          </p:nvPr>
        </p:nvSpPr>
        <p:spPr>
          <a:xfrm>
            <a:off x="5449824" y="1124712"/>
            <a:ext cx="5760720" cy="548640"/>
          </a:xfrm>
        </p:spPr>
        <p:txBody>
          <a:bodyPr/>
          <a:lstStyle>
            <a:lvl1pPr>
              <a:defRPr spc="300" baseline="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xmlns="" id="{8A6FC6F2-80B4-49A7-9448-33FE2DF0E967}"/>
              </a:ext>
            </a:extLst>
          </p:cNvPr>
          <p:cNvSpPr>
            <a:spLocks noGrp="1"/>
          </p:cNvSpPr>
          <p:nvPr>
            <p:ph idx="1"/>
          </p:nvPr>
        </p:nvSpPr>
        <p:spPr>
          <a:xfrm>
            <a:off x="5449824" y="2889504"/>
            <a:ext cx="5760720" cy="3319272"/>
          </a:xfrm>
        </p:spPr>
        <p:txBody>
          <a:bodyPr/>
          <a:lstStyle>
            <a:lvl1pPr marL="0" indent="0">
              <a:lnSpc>
                <a:spcPct val="150000"/>
              </a:lnSpc>
              <a:buNone/>
              <a:defRPr sz="2000" cap="none" spc="0" baseline="0"/>
            </a:lvl1pPr>
            <a:lvl2pPr marL="228600">
              <a:defRPr spc="0" baseline="0"/>
            </a:lvl2pPr>
            <a:lvl3pPr marL="457200">
              <a:defRPr spc="0" baseline="0"/>
            </a:lvl3pPr>
            <a:lvl4pPr marL="685800">
              <a:defRPr spc="0" baseline="0"/>
            </a:lvl4pPr>
            <a:lvl5pPr marL="1143000">
              <a:defRPr spc="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xmlns="" id="{D17F99EA-AB5F-24F3-D971-2B9BDE3B4F3C}"/>
              </a:ext>
            </a:extLst>
          </p:cNvPr>
          <p:cNvSpPr txBox="1"/>
          <p:nvPr userDrawn="1"/>
        </p:nvSpPr>
        <p:spPr>
          <a:xfrm>
            <a:off x="641838" y="5547946"/>
            <a:ext cx="184731" cy="369332"/>
          </a:xfrm>
          <a:prstGeom prst="rect">
            <a:avLst/>
          </a:prstGeom>
          <a:noFill/>
        </p:spPr>
        <p:txBody>
          <a:bodyPr wrap="none" rtlCol="0">
            <a:spAutoFit/>
          </a:bodyPr>
          <a:lstStyle/>
          <a:p>
            <a:endParaRPr lang="en-US" dirty="0"/>
          </a:p>
        </p:txBody>
      </p:sp>
      <p:sp>
        <p:nvSpPr>
          <p:cNvPr id="9" name="Slide Number Placeholder 8">
            <a:extLst>
              <a:ext uri="{FF2B5EF4-FFF2-40B4-BE49-F238E27FC236}">
                <a16:creationId xmlns:a16="http://schemas.microsoft.com/office/drawing/2014/main" xmlns="" id="{969BB099-33E8-8B24-7E54-70E7457A1C7B}"/>
              </a:ext>
            </a:extLst>
          </p:cNvPr>
          <p:cNvSpPr>
            <a:spLocks noGrp="1"/>
          </p:cNvSpPr>
          <p:nvPr>
            <p:ph type="sldNum" sz="quarter" idx="11"/>
          </p:nvPr>
        </p:nvSpPr>
        <p:spPr/>
        <p:txBody>
          <a:bodyPr/>
          <a:lstStyle>
            <a:lvl1pPr>
              <a:defRPr>
                <a:solidFill>
                  <a:schemeClr val="bg1"/>
                </a:solidFill>
              </a:defRPr>
            </a:lvl1pPr>
          </a:lstStyle>
          <a:p>
            <a:fld id="{75DF2D63-3FF5-D547-96B9-BE9CCD1ABA58}" type="slidenum">
              <a:rPr lang="en-US" smtClean="0"/>
              <a:pPr/>
              <a:t>‹#›</a:t>
            </a:fld>
            <a:endParaRPr lang="en-US" dirty="0"/>
          </a:p>
        </p:txBody>
      </p:sp>
      <p:sp>
        <p:nvSpPr>
          <p:cNvPr id="10" name="Footer Placeholder 9">
            <a:extLst>
              <a:ext uri="{FF2B5EF4-FFF2-40B4-BE49-F238E27FC236}">
                <a16:creationId xmlns:a16="http://schemas.microsoft.com/office/drawing/2014/main" xmlns="" id="{1E607086-83FC-E680-56CD-FD986ACF5B7E}"/>
              </a:ext>
            </a:extLst>
          </p:cNvPr>
          <p:cNvSpPr>
            <a:spLocks noGrp="1"/>
          </p:cNvSpPr>
          <p:nvPr>
            <p:ph type="ftr" sz="quarter" idx="12"/>
          </p:nvPr>
        </p:nvSpPr>
        <p:spPr/>
        <p:txBody>
          <a:bodyPr/>
          <a:lstStyle>
            <a:lvl1pPr>
              <a:defRPr>
                <a:solidFill>
                  <a:schemeClr val="bg1"/>
                </a:solidFill>
              </a:defRPr>
            </a:lvl1pPr>
          </a:lstStyle>
          <a:p>
            <a:r>
              <a:rPr lang="en-US" dirty="0"/>
              <a:t>presentation title</a:t>
            </a:r>
          </a:p>
        </p:txBody>
      </p:sp>
      <p:sp>
        <p:nvSpPr>
          <p:cNvPr id="7" name="Picture Placeholder 6">
            <a:extLst>
              <a:ext uri="{FF2B5EF4-FFF2-40B4-BE49-F238E27FC236}">
                <a16:creationId xmlns:a16="http://schemas.microsoft.com/office/drawing/2014/main" xmlns="" id="{90AD0F96-99DE-C9D9-569E-AE6FC6307EA7}"/>
              </a:ext>
            </a:extLst>
          </p:cNvPr>
          <p:cNvSpPr>
            <a:spLocks noGrp="1"/>
          </p:cNvSpPr>
          <p:nvPr>
            <p:ph type="pic" sz="quarter" idx="13"/>
          </p:nvPr>
        </p:nvSpPr>
        <p:spPr>
          <a:xfrm>
            <a:off x="1298448" y="1828800"/>
            <a:ext cx="3200400" cy="3200400"/>
          </a:xfrm>
          <a:prstGeom prst="ellipse">
            <a:avLst/>
          </a:prstGeom>
          <a:noFill/>
        </p:spPr>
        <p:txBody>
          <a:bodyPr anchor="ctr"/>
          <a:lstStyle>
            <a:lvl1pPr marL="0" indent="0" algn="ctr">
              <a:buNone/>
              <a:defRPr/>
            </a:lvl1pPr>
          </a:lstStyle>
          <a:p>
            <a:r>
              <a:rPr lang="en-US"/>
              <a:t>Click icon to add picture</a:t>
            </a:r>
            <a:endParaRPr lang="en-US" dirty="0"/>
          </a:p>
        </p:txBody>
      </p:sp>
      <p:cxnSp>
        <p:nvCxnSpPr>
          <p:cNvPr id="11" name="Straight Connector 10">
            <a:extLst>
              <a:ext uri="{FF2B5EF4-FFF2-40B4-BE49-F238E27FC236}">
                <a16:creationId xmlns:a16="http://schemas.microsoft.com/office/drawing/2014/main" xmlns="" id="{F036BAAC-D89F-682D-12A3-1C31F92F0FAF}"/>
              </a:ext>
            </a:extLst>
          </p:cNvPr>
          <p:cNvCxnSpPr>
            <a:cxnSpLocks/>
          </p:cNvCxnSpPr>
          <p:nvPr userDrawn="1"/>
        </p:nvCxnSpPr>
        <p:spPr>
          <a:xfrm>
            <a:off x="649224" y="2667000"/>
            <a:ext cx="0" cy="3124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xmlns="" id="{6F877625-E710-6DF2-3E49-374C6DD8DBC0}"/>
              </a:ext>
            </a:extLst>
          </p:cNvPr>
          <p:cNvCxnSpPr>
            <a:cxnSpLocks/>
          </p:cNvCxnSpPr>
          <p:nvPr userDrawn="1"/>
        </p:nvCxnSpPr>
        <p:spPr>
          <a:xfrm>
            <a:off x="5447344" y="2057400"/>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3843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423081-10FA-4438-A1D9-3633536C32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24B0D655-28F6-41BD-BE9B-B0A6D1BD19B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416F1957-4567-4C5C-AAD5-3EE36554096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5854BE7A-E116-4212-A127-BB1778366B1D}"/>
              </a:ext>
            </a:extLst>
          </p:cNvPr>
          <p:cNvSpPr>
            <a:spLocks noGrp="1"/>
          </p:cNvSpPr>
          <p:nvPr>
            <p:ph type="dt" sz="half" idx="10"/>
          </p:nvPr>
        </p:nvSpPr>
        <p:spPr/>
        <p:txBody>
          <a:bodyPr/>
          <a:lstStyle/>
          <a:p>
            <a:fld id="{91B6883F-53A4-48A6-BD08-38013A2A371D}" type="datetimeFigureOut">
              <a:rPr lang="en-US" smtClean="0"/>
              <a:t>11/23/2023</a:t>
            </a:fld>
            <a:endParaRPr lang="en-US"/>
          </a:p>
        </p:txBody>
      </p:sp>
      <p:sp>
        <p:nvSpPr>
          <p:cNvPr id="6" name="Footer Placeholder 5">
            <a:extLst>
              <a:ext uri="{FF2B5EF4-FFF2-40B4-BE49-F238E27FC236}">
                <a16:creationId xmlns:a16="http://schemas.microsoft.com/office/drawing/2014/main" xmlns="" id="{6B0AC4C5-7CA4-490B-8DEB-62BF5F509F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FF43A7AA-1268-4C00-96DF-BE470140004F}"/>
              </a:ext>
            </a:extLst>
          </p:cNvPr>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2511432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FE0233-1C48-439C-BAAE-9D39526687E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8FC540BF-3CE0-4357-A296-70BA43B141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02928131-EA3C-424C-AA44-108B78A5466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22A374A5-A486-4BD5-9531-56B91244256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659A6397-7096-465F-8CB8-C5D67DA352B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B7F75108-19CB-4D15-8DAD-5472111E2011}"/>
              </a:ext>
            </a:extLst>
          </p:cNvPr>
          <p:cNvSpPr>
            <a:spLocks noGrp="1"/>
          </p:cNvSpPr>
          <p:nvPr>
            <p:ph type="dt" sz="half" idx="10"/>
          </p:nvPr>
        </p:nvSpPr>
        <p:spPr/>
        <p:txBody>
          <a:bodyPr/>
          <a:lstStyle/>
          <a:p>
            <a:fld id="{91B6883F-53A4-48A6-BD08-38013A2A371D}" type="datetimeFigureOut">
              <a:rPr lang="en-US" smtClean="0"/>
              <a:t>11/23/2023</a:t>
            </a:fld>
            <a:endParaRPr lang="en-US"/>
          </a:p>
        </p:txBody>
      </p:sp>
      <p:sp>
        <p:nvSpPr>
          <p:cNvPr id="8" name="Footer Placeholder 7">
            <a:extLst>
              <a:ext uri="{FF2B5EF4-FFF2-40B4-BE49-F238E27FC236}">
                <a16:creationId xmlns:a16="http://schemas.microsoft.com/office/drawing/2014/main" xmlns="" id="{37F9B90F-A564-4F0F-A23F-87A391A2DC4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C6806606-1B07-435B-BC02-D21E1F3B4D42}"/>
              </a:ext>
            </a:extLst>
          </p:cNvPr>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2249051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887106-1946-426F-8740-155E810F4CF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441F8FA8-D2AC-432C-9208-805C6C1161BA}"/>
              </a:ext>
            </a:extLst>
          </p:cNvPr>
          <p:cNvSpPr>
            <a:spLocks noGrp="1"/>
          </p:cNvSpPr>
          <p:nvPr>
            <p:ph type="dt" sz="half" idx="10"/>
          </p:nvPr>
        </p:nvSpPr>
        <p:spPr/>
        <p:txBody>
          <a:bodyPr/>
          <a:lstStyle/>
          <a:p>
            <a:fld id="{91B6883F-53A4-48A6-BD08-38013A2A371D}" type="datetimeFigureOut">
              <a:rPr lang="en-US" smtClean="0"/>
              <a:t>11/23/2023</a:t>
            </a:fld>
            <a:endParaRPr lang="en-US"/>
          </a:p>
        </p:txBody>
      </p:sp>
      <p:sp>
        <p:nvSpPr>
          <p:cNvPr id="4" name="Footer Placeholder 3">
            <a:extLst>
              <a:ext uri="{FF2B5EF4-FFF2-40B4-BE49-F238E27FC236}">
                <a16:creationId xmlns:a16="http://schemas.microsoft.com/office/drawing/2014/main" xmlns="" id="{06FCE1C2-364F-4744-B360-58B5CAAF34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767C36A9-F412-4A5C-BF12-02D0994B2F8A}"/>
              </a:ext>
            </a:extLst>
          </p:cNvPr>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215126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031AE32-3658-4650-A0EE-2440EE7E188B}"/>
              </a:ext>
            </a:extLst>
          </p:cNvPr>
          <p:cNvSpPr>
            <a:spLocks noGrp="1"/>
          </p:cNvSpPr>
          <p:nvPr>
            <p:ph type="dt" sz="half" idx="10"/>
          </p:nvPr>
        </p:nvSpPr>
        <p:spPr/>
        <p:txBody>
          <a:bodyPr/>
          <a:lstStyle/>
          <a:p>
            <a:fld id="{91B6883F-53A4-48A6-BD08-38013A2A371D}" type="datetimeFigureOut">
              <a:rPr lang="en-US" smtClean="0"/>
              <a:t>11/23/2023</a:t>
            </a:fld>
            <a:endParaRPr lang="en-US"/>
          </a:p>
        </p:txBody>
      </p:sp>
      <p:sp>
        <p:nvSpPr>
          <p:cNvPr id="3" name="Footer Placeholder 2">
            <a:extLst>
              <a:ext uri="{FF2B5EF4-FFF2-40B4-BE49-F238E27FC236}">
                <a16:creationId xmlns:a16="http://schemas.microsoft.com/office/drawing/2014/main" xmlns="" id="{9CDCFB58-EDC7-44C7-A512-9A297CC9103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EDD7BD76-62E0-4CFD-81BB-36646C1F0271}"/>
              </a:ext>
            </a:extLst>
          </p:cNvPr>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2920514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B3003C-160D-4E26-954D-6F803FBBDB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C43820CF-FC49-4E37-ACA2-60E5A8859A8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FD89256E-7EA7-44A7-916D-D1EF3C38A6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D2BE19F2-C3C1-4192-AEC1-3AB65CD0C2FD}"/>
              </a:ext>
            </a:extLst>
          </p:cNvPr>
          <p:cNvSpPr>
            <a:spLocks noGrp="1"/>
          </p:cNvSpPr>
          <p:nvPr>
            <p:ph type="dt" sz="half" idx="10"/>
          </p:nvPr>
        </p:nvSpPr>
        <p:spPr/>
        <p:txBody>
          <a:bodyPr/>
          <a:lstStyle/>
          <a:p>
            <a:fld id="{91B6883F-53A4-48A6-BD08-38013A2A371D}" type="datetimeFigureOut">
              <a:rPr lang="en-US" smtClean="0"/>
              <a:t>11/23/2023</a:t>
            </a:fld>
            <a:endParaRPr lang="en-US"/>
          </a:p>
        </p:txBody>
      </p:sp>
      <p:sp>
        <p:nvSpPr>
          <p:cNvPr id="6" name="Footer Placeholder 5">
            <a:extLst>
              <a:ext uri="{FF2B5EF4-FFF2-40B4-BE49-F238E27FC236}">
                <a16:creationId xmlns:a16="http://schemas.microsoft.com/office/drawing/2014/main" xmlns="" id="{83F08349-AFB3-4017-AE51-C79161EC18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6285498C-11AA-4CEB-A73F-F17B0DB363C3}"/>
              </a:ext>
            </a:extLst>
          </p:cNvPr>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2855494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1BAB15-BB1D-42D8-9590-BFDE68A8A0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C6846231-475E-4BD8-BD59-5F5D8EE3D7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05E78937-6870-4D0A-8DD7-2B54E3B6DD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06EB1DAF-F15B-4597-BAED-855EF1E56822}"/>
              </a:ext>
            </a:extLst>
          </p:cNvPr>
          <p:cNvSpPr>
            <a:spLocks noGrp="1"/>
          </p:cNvSpPr>
          <p:nvPr>
            <p:ph type="dt" sz="half" idx="10"/>
          </p:nvPr>
        </p:nvSpPr>
        <p:spPr/>
        <p:txBody>
          <a:bodyPr/>
          <a:lstStyle/>
          <a:p>
            <a:fld id="{91B6883F-53A4-48A6-BD08-38013A2A371D}" type="datetimeFigureOut">
              <a:rPr lang="en-US" smtClean="0"/>
              <a:t>11/23/2023</a:t>
            </a:fld>
            <a:endParaRPr lang="en-US"/>
          </a:p>
        </p:txBody>
      </p:sp>
      <p:sp>
        <p:nvSpPr>
          <p:cNvPr id="6" name="Footer Placeholder 5">
            <a:extLst>
              <a:ext uri="{FF2B5EF4-FFF2-40B4-BE49-F238E27FC236}">
                <a16:creationId xmlns:a16="http://schemas.microsoft.com/office/drawing/2014/main" xmlns="" id="{56AA2FA0-52D7-4579-92D8-F6F57EADF2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ACDE8BB8-C9C3-4FE1-AB89-A3B401DBC3FB}"/>
              </a:ext>
            </a:extLst>
          </p:cNvPr>
          <p:cNvSpPr>
            <a:spLocks noGrp="1"/>
          </p:cNvSpPr>
          <p:nvPr>
            <p:ph type="sldNum" sz="quarter" idx="12"/>
          </p:nvPr>
        </p:nvSpPr>
        <p:spPr/>
        <p:txBody>
          <a:bodyPr/>
          <a:lstStyle/>
          <a:p>
            <a:fld id="{20C14E92-ABE0-4D78-90EA-C38F737556B0}" type="slidenum">
              <a:rPr lang="en-US" smtClean="0"/>
              <a:t>‹#›</a:t>
            </a:fld>
            <a:endParaRPr lang="en-US"/>
          </a:p>
        </p:txBody>
      </p:sp>
    </p:spTree>
    <p:extLst>
      <p:ext uri="{BB962C8B-B14F-4D97-AF65-F5344CB8AC3E}">
        <p14:creationId xmlns:p14="http://schemas.microsoft.com/office/powerpoint/2010/main" val="2819122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CF247A84-CFA4-4FBC-B597-329264CE7A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B1F9D5AB-A572-4908-8606-134E5CC7AE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DECA6B9-336B-43E4-9BF4-972417A58A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B6883F-53A4-48A6-BD08-38013A2A371D}" type="datetimeFigureOut">
              <a:rPr lang="en-US" smtClean="0"/>
              <a:t>11/23/2023</a:t>
            </a:fld>
            <a:endParaRPr lang="en-US"/>
          </a:p>
        </p:txBody>
      </p:sp>
      <p:sp>
        <p:nvSpPr>
          <p:cNvPr id="5" name="Footer Placeholder 4">
            <a:extLst>
              <a:ext uri="{FF2B5EF4-FFF2-40B4-BE49-F238E27FC236}">
                <a16:creationId xmlns:a16="http://schemas.microsoft.com/office/drawing/2014/main" xmlns="" id="{FB1DDEF5-2422-461A-8F30-B3B71862A1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E12C4AC9-66D6-4608-82CE-C5A92B31F7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C14E92-ABE0-4D78-90EA-C38F737556B0}" type="slidenum">
              <a:rPr lang="en-US" smtClean="0"/>
              <a:t>‹#›</a:t>
            </a:fld>
            <a:endParaRPr lang="en-US"/>
          </a:p>
        </p:txBody>
      </p:sp>
    </p:spTree>
    <p:extLst>
      <p:ext uri="{BB962C8B-B14F-4D97-AF65-F5344CB8AC3E}">
        <p14:creationId xmlns:p14="http://schemas.microsoft.com/office/powerpoint/2010/main" val="35713220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1B6883F-53A4-48A6-BD08-38013A2A371D}" type="datetimeFigureOut">
              <a:rPr lang="en-US" smtClean="0"/>
              <a:t>11/23/2023</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20C14E92-ABE0-4D78-90EA-C38F737556B0}" type="slidenum">
              <a:rPr lang="en-US" smtClean="0"/>
              <a:t>‹#›</a:t>
            </a:fld>
            <a:endParaRPr lang="en-US"/>
          </a:p>
        </p:txBody>
      </p:sp>
    </p:spTree>
    <p:extLst>
      <p:ext uri="{BB962C8B-B14F-4D97-AF65-F5344CB8AC3E}">
        <p14:creationId xmlns:p14="http://schemas.microsoft.com/office/powerpoint/2010/main" val="173678679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1.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31.xml"/><Relationship Id="rId5" Type="http://schemas.openxmlformats.org/officeDocument/2006/relationships/image" Target="../media/image13.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xmlns="" id="{F8B829FC-0ACD-46C3-5D7E-74FB2C721D7D}"/>
              </a:ext>
            </a:extLst>
          </p:cNvPr>
          <p:cNvPicPr>
            <a:picLocks noGrp="1" noChangeAspect="1"/>
          </p:cNvPicPr>
          <p:nvPr>
            <p:ph type="pic" sz="quarter" idx="4294967295"/>
          </p:nvPr>
        </p:nvPicPr>
        <p:blipFill>
          <a:blip r:embed="rId2"/>
          <a:srcRect/>
          <a:stretch/>
        </p:blipFill>
        <p:spPr>
          <a:xfrm>
            <a:off x="7162800" y="741363"/>
            <a:ext cx="5029200" cy="5029200"/>
          </a:xfrm>
        </p:spPr>
      </p:pic>
      <p:sp>
        <p:nvSpPr>
          <p:cNvPr id="4" name="Title 3">
            <a:extLst>
              <a:ext uri="{FF2B5EF4-FFF2-40B4-BE49-F238E27FC236}">
                <a16:creationId xmlns:a16="http://schemas.microsoft.com/office/drawing/2014/main" xmlns="" id="{305E10E9-9AB7-0642-D4C4-DDFDAB7B5B2C}"/>
              </a:ext>
            </a:extLst>
          </p:cNvPr>
          <p:cNvSpPr>
            <a:spLocks noGrp="1"/>
          </p:cNvSpPr>
          <p:nvPr>
            <p:ph type="title" idx="4294967295"/>
          </p:nvPr>
        </p:nvSpPr>
        <p:spPr>
          <a:xfrm>
            <a:off x="656431" y="2610645"/>
            <a:ext cx="5849938" cy="503616"/>
          </a:xfrm>
        </p:spPr>
        <p:txBody>
          <a:bodyPr>
            <a:normAutofit fontScale="90000"/>
          </a:bodyPr>
          <a:lstStyle/>
          <a:p>
            <a:pPr algn="l"/>
            <a:r>
              <a:rPr lang="en-US" sz="4400" b="1" spc="-300" dirty="0">
                <a:solidFill>
                  <a:srgbClr val="00800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ĐÁNH GIÁ KẾT QUẢ </a:t>
            </a:r>
            <a:r>
              <a:rPr lang="vi-VN" sz="4400" b="1" spc="-300" dirty="0">
                <a:solidFill>
                  <a:srgbClr val="00800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BƯỚC ĐẦU ĐIỀU TRỊ KHUYẾT HỔNG PHẦN MỀM VÙNG CỔ BÀN CHÂN BẰNG VẠT DA TRÊN MẮT CÁ NGOÀI</a:t>
            </a:r>
            <a:endParaRPr lang="en-US" sz="4400" b="1" spc="-300" dirty="0">
              <a:solidFill>
                <a:srgbClr val="00800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p:txBody>
      </p:sp>
      <p:sp>
        <p:nvSpPr>
          <p:cNvPr id="2" name="Subtitle 1">
            <a:extLst>
              <a:ext uri="{FF2B5EF4-FFF2-40B4-BE49-F238E27FC236}">
                <a16:creationId xmlns:a16="http://schemas.microsoft.com/office/drawing/2014/main" xmlns="" id="{A1307D8B-2864-21B6-1CE1-B605F29281C5}"/>
              </a:ext>
            </a:extLst>
          </p:cNvPr>
          <p:cNvSpPr>
            <a:spLocks noGrp="1"/>
          </p:cNvSpPr>
          <p:nvPr>
            <p:ph type="subTitle" idx="4294967295"/>
          </p:nvPr>
        </p:nvSpPr>
        <p:spPr>
          <a:xfrm>
            <a:off x="0" y="4810539"/>
            <a:ext cx="11290852" cy="1895061"/>
          </a:xfrm>
        </p:spPr>
        <p:txBody>
          <a:bodyPr numCol="1">
            <a:normAutofit/>
          </a:bodyPr>
          <a:lstStyle/>
          <a:p>
            <a:pPr marL="1714500" lvl="3" indent="-342900" algn="just">
              <a:lnSpc>
                <a:spcPct val="100000"/>
              </a:lnSpc>
              <a:spcBef>
                <a:spcPts val="0"/>
              </a:spcBef>
              <a:buFont typeface="+mj-lt"/>
              <a:buAutoNum type="arabicPeriod"/>
            </a:pPr>
            <a:r>
              <a:rPr lang="en-US" sz="1400" i="1" cap="none"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BS CKII </a:t>
            </a:r>
            <a:r>
              <a:rPr lang="en-US" sz="1400" i="1" cap="none" dirty="0" err="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Nguyễn</a:t>
            </a:r>
            <a:r>
              <a:rPr lang="en-US"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Kim Quang</a:t>
            </a:r>
          </a:p>
          <a:p>
            <a:pPr marL="1714500" lvl="3" indent="-342900" algn="just">
              <a:lnSpc>
                <a:spcPct val="100000"/>
              </a:lnSpc>
              <a:spcBef>
                <a:spcPts val="0"/>
              </a:spcBef>
              <a:buFont typeface="+mj-lt"/>
              <a:buAutoNum type="arabicPeriod"/>
            </a:pPr>
            <a:r>
              <a:rPr lang="en-US"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BS</a:t>
            </a:r>
            <a:r>
              <a:rPr lang="vi-VN"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CKI Trần Văn Dũng</a:t>
            </a:r>
            <a:endParaRPr lang="en-US"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p>
            <a:pPr marL="1714500" lvl="3" indent="-342900" algn="just">
              <a:lnSpc>
                <a:spcPct val="100000"/>
              </a:lnSpc>
              <a:spcBef>
                <a:spcPts val="0"/>
              </a:spcBef>
              <a:buFont typeface="+mj-lt"/>
              <a:buAutoNum type="arabicPeriod"/>
            </a:pPr>
            <a:r>
              <a:rPr lang="en-US"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BS </a:t>
            </a:r>
            <a:r>
              <a:rPr lang="vi-VN"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Thiều Quang Bình</a:t>
            </a:r>
            <a:endParaRPr lang="en-US"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p>
            <a:pPr marL="1714500" lvl="3" indent="-342900" algn="just">
              <a:lnSpc>
                <a:spcPct val="100000"/>
              </a:lnSpc>
              <a:spcBef>
                <a:spcPts val="0"/>
              </a:spcBef>
              <a:spcAft>
                <a:spcPts val="800"/>
              </a:spcAft>
              <a:buFont typeface="+mj-lt"/>
              <a:buAutoNum type="arabicPeriod"/>
            </a:pPr>
            <a:r>
              <a:rPr lang="en-US"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BS </a:t>
            </a:r>
            <a:r>
              <a:rPr lang="en-US" sz="1400" i="1" cap="none" dirty="0" err="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Lương</a:t>
            </a:r>
            <a:r>
              <a:rPr lang="en-US"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en-US" sz="1400" i="1" cap="none" dirty="0" err="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Văn</a:t>
            </a:r>
            <a:r>
              <a:rPr lang="en-US"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en-US" sz="1400" i="1" cap="none" dirty="0" err="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Pháp</a:t>
            </a:r>
            <a:endParaRPr lang="en-US"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p>
            <a:pPr lvl="3" algn="just">
              <a:lnSpc>
                <a:spcPct val="100000"/>
              </a:lnSpc>
              <a:spcBef>
                <a:spcPts val="0"/>
              </a:spcBef>
              <a:spcAft>
                <a:spcPts val="800"/>
              </a:spcAft>
            </a:pPr>
            <a:r>
              <a:rPr lang="en-US" sz="1400" i="1"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KHOA CTCH, BV  ĐKTT AN GIANG</a:t>
            </a:r>
            <a:endParaRPr lang="en-US" sz="1400" i="1" cap="none"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8552154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AB7667B9-4DB0-4E60-A8B4-5BBEE897F1A6}"/>
              </a:ext>
            </a:extLst>
          </p:cNvPr>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IV. KẾT </a:t>
            </a:r>
            <a:r>
              <a:rPr lang="en-US" b="1" dirty="0">
                <a:latin typeface="Times New Roman" panose="02020603050405020304" pitchFamily="18" charset="0"/>
                <a:cs typeface="Times New Roman" panose="02020603050405020304" pitchFamily="18" charset="0"/>
              </a:rPr>
              <a:t>QUẢ VÀ BÀN LUẬN</a:t>
            </a:r>
            <a:r>
              <a:rPr lang="en-US" b="1" dirty="0"/>
              <a:t/>
            </a:r>
            <a:br>
              <a:rPr lang="en-US" b="1" dirty="0"/>
            </a:br>
            <a:endParaRPr lang="en-US" b="1" dirty="0"/>
          </a:p>
        </p:txBody>
      </p:sp>
      <p:graphicFrame>
        <p:nvGraphicFramePr>
          <p:cNvPr id="4" name="Content Placeholder 3">
            <a:extLst>
              <a:ext uri="{FF2B5EF4-FFF2-40B4-BE49-F238E27FC236}">
                <a16:creationId xmlns:a16="http://schemas.microsoft.com/office/drawing/2014/main" xmlns="" id="{28130841-675A-43CC-8130-9EE175BA4BB3}"/>
              </a:ext>
            </a:extLst>
          </p:cNvPr>
          <p:cNvGraphicFramePr>
            <a:graphicFrameLocks noGrp="1"/>
          </p:cNvGraphicFramePr>
          <p:nvPr>
            <p:ph idx="1"/>
            <p:extLst>
              <p:ext uri="{D42A27DB-BD31-4B8C-83A1-F6EECF244321}">
                <p14:modId xmlns:p14="http://schemas.microsoft.com/office/powerpoint/2010/main" val="1918276279"/>
              </p:ext>
            </p:extLst>
          </p:nvPr>
        </p:nvGraphicFramePr>
        <p:xfrm>
          <a:off x="2796466" y="2278559"/>
          <a:ext cx="4545368" cy="1325562"/>
        </p:xfrm>
        <a:graphic>
          <a:graphicData uri="http://schemas.openxmlformats.org/drawingml/2006/table">
            <a:tbl>
              <a:tblPr bandRow="1"/>
              <a:tblGrid>
                <a:gridCol w="925797">
                  <a:extLst>
                    <a:ext uri="{9D8B030D-6E8A-4147-A177-3AD203B41FA5}">
                      <a16:colId xmlns:a16="http://schemas.microsoft.com/office/drawing/2014/main" xmlns="" val="654606298"/>
                    </a:ext>
                  </a:extLst>
                </a:gridCol>
                <a:gridCol w="910412">
                  <a:extLst>
                    <a:ext uri="{9D8B030D-6E8A-4147-A177-3AD203B41FA5}">
                      <a16:colId xmlns:a16="http://schemas.microsoft.com/office/drawing/2014/main" xmlns="" val="925507375"/>
                    </a:ext>
                  </a:extLst>
                </a:gridCol>
                <a:gridCol w="907736">
                  <a:extLst>
                    <a:ext uri="{9D8B030D-6E8A-4147-A177-3AD203B41FA5}">
                      <a16:colId xmlns:a16="http://schemas.microsoft.com/office/drawing/2014/main" xmlns="" val="3144668267"/>
                    </a:ext>
                  </a:extLst>
                </a:gridCol>
                <a:gridCol w="909742">
                  <a:extLst>
                    <a:ext uri="{9D8B030D-6E8A-4147-A177-3AD203B41FA5}">
                      <a16:colId xmlns:a16="http://schemas.microsoft.com/office/drawing/2014/main" xmlns="" val="1892795109"/>
                    </a:ext>
                  </a:extLst>
                </a:gridCol>
                <a:gridCol w="891681">
                  <a:extLst>
                    <a:ext uri="{9D8B030D-6E8A-4147-A177-3AD203B41FA5}">
                      <a16:colId xmlns:a16="http://schemas.microsoft.com/office/drawing/2014/main" xmlns="" val="2303373410"/>
                    </a:ext>
                  </a:extLst>
                </a:gridCol>
              </a:tblGrid>
              <a:tr h="900629">
                <a:tc>
                  <a:txBody>
                    <a:bodyPr/>
                    <a:lstStyle/>
                    <a:p>
                      <a:pPr algn="just">
                        <a:lnSpc>
                          <a:spcPct val="150000"/>
                        </a:lnSpc>
                        <a:spcAft>
                          <a:spcPts val="800"/>
                        </a:spcAft>
                      </a:pPr>
                      <a:r>
                        <a:rPr lang="en-US" sz="1200" dirty="0" err="1">
                          <a:solidFill>
                            <a:srgbClr val="000000"/>
                          </a:solidFill>
                          <a:effectLst/>
                          <a:latin typeface="Times New Roman" panose="02020603050405020304" pitchFamily="18" charset="0"/>
                          <a:ea typeface="Times New Roman" panose="02020603050405020304" pitchFamily="18" charset="0"/>
                        </a:rPr>
                        <a:t>Nguyên</a:t>
                      </a:r>
                      <a:r>
                        <a:rPr lang="en-US" sz="1200" dirty="0">
                          <a:solidFill>
                            <a:srgbClr val="000000"/>
                          </a:solidFill>
                          <a:effectLst/>
                          <a:latin typeface="Times New Roman" panose="02020603050405020304" pitchFamily="18" charset="0"/>
                          <a:ea typeface="Times New Roman" panose="02020603050405020304" pitchFamily="18" charset="0"/>
                        </a:rPr>
                        <a:t> </a:t>
                      </a:r>
                      <a:r>
                        <a:rPr lang="en-US" sz="1200" dirty="0" err="1">
                          <a:solidFill>
                            <a:srgbClr val="000000"/>
                          </a:solidFill>
                          <a:effectLst/>
                          <a:latin typeface="Times New Roman" panose="02020603050405020304" pitchFamily="18" charset="0"/>
                          <a:ea typeface="Times New Roman" panose="02020603050405020304" pitchFamily="18" charset="0"/>
                        </a:rPr>
                        <a:t>nhân</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TNGT</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TNSH</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TNLĐ</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Khác</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472565504"/>
                  </a:ext>
                </a:extLst>
              </a:tr>
              <a:tr h="424933">
                <a:tc>
                  <a:txBody>
                    <a:bodyPr/>
                    <a:lstStyle/>
                    <a:p>
                      <a:pPr algn="just">
                        <a:lnSpc>
                          <a:spcPct val="150000"/>
                        </a:lnSpc>
                        <a:spcAft>
                          <a:spcPts val="800"/>
                        </a:spcAft>
                      </a:pPr>
                      <a:r>
                        <a:rPr lang="en-US" sz="1200" dirty="0" err="1">
                          <a:solidFill>
                            <a:srgbClr val="000000"/>
                          </a:solidFill>
                          <a:effectLst/>
                          <a:latin typeface="Times New Roman" panose="02020603050405020304" pitchFamily="18" charset="0"/>
                          <a:ea typeface="Times New Roman" panose="02020603050405020304" pitchFamily="18" charset="0"/>
                        </a:rPr>
                        <a:t>Số</a:t>
                      </a:r>
                      <a:r>
                        <a:rPr lang="en-US" sz="1200" dirty="0">
                          <a:solidFill>
                            <a:srgbClr val="000000"/>
                          </a:solidFill>
                          <a:effectLst/>
                          <a:latin typeface="Times New Roman" panose="02020603050405020304" pitchFamily="18" charset="0"/>
                          <a:ea typeface="Times New Roman" panose="02020603050405020304" pitchFamily="18" charset="0"/>
                        </a:rPr>
                        <a:t> </a:t>
                      </a:r>
                      <a:r>
                        <a:rPr lang="en-US" sz="1200" dirty="0" err="1">
                          <a:solidFill>
                            <a:srgbClr val="000000"/>
                          </a:solidFill>
                          <a:effectLst/>
                          <a:latin typeface="Times New Roman" panose="02020603050405020304" pitchFamily="18" charset="0"/>
                          <a:ea typeface="Times New Roman" panose="02020603050405020304" pitchFamily="18" charset="0"/>
                        </a:rPr>
                        <a:t>lượng</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4(66.6%)</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0</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1(16.7%)</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dirty="0">
                          <a:solidFill>
                            <a:srgbClr val="000000"/>
                          </a:solidFill>
                          <a:effectLst/>
                          <a:latin typeface="Times New Roman" panose="02020603050405020304" pitchFamily="18" charset="0"/>
                          <a:ea typeface="Times New Roman" panose="02020603050405020304" pitchFamily="18" charset="0"/>
                        </a:rPr>
                        <a:t>1(16.7%)</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624736639"/>
                  </a:ext>
                </a:extLst>
              </a:tr>
            </a:tbl>
          </a:graphicData>
        </a:graphic>
      </p:graphicFrame>
      <p:sp>
        <p:nvSpPr>
          <p:cNvPr id="15" name="TextBox 14">
            <a:extLst>
              <a:ext uri="{FF2B5EF4-FFF2-40B4-BE49-F238E27FC236}">
                <a16:creationId xmlns:a16="http://schemas.microsoft.com/office/drawing/2014/main" xmlns="" id="{83343E15-9FAD-4922-B24A-4DBAF3F628A1}"/>
              </a:ext>
            </a:extLst>
          </p:cNvPr>
          <p:cNvSpPr txBox="1"/>
          <p:nvPr/>
        </p:nvSpPr>
        <p:spPr>
          <a:xfrm>
            <a:off x="1221558" y="3897297"/>
            <a:ext cx="8401836" cy="1200329"/>
          </a:xfrm>
          <a:prstGeom prst="rect">
            <a:avLst/>
          </a:prstGeom>
          <a:noFill/>
        </p:spPr>
        <p:txBody>
          <a:bodyPr wrap="square" rtlCol="0">
            <a:spAutoFit/>
          </a:bodyPr>
          <a:lstStyle/>
          <a:p>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yếu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do tai </a:t>
            </a:r>
            <a:r>
              <a:rPr lang="en-US" dirty="0" err="1">
                <a:latin typeface="Times New Roman" panose="02020603050405020304" pitchFamily="18" charset="0"/>
                <a:cs typeface="Times New Roman" panose="02020603050405020304" pitchFamily="18" charset="0"/>
              </a:rPr>
              <a:t>nạn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di </a:t>
            </a:r>
            <a:r>
              <a:rPr lang="en-US" dirty="0" err="1">
                <a:latin typeface="Times New Roman" panose="02020603050405020304" pitchFamily="18" charset="0"/>
                <a:cs typeface="Times New Roman" panose="02020603050405020304" pitchFamily="18" charset="0"/>
              </a:rPr>
              <a:t>chứng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sau</a:t>
            </a:r>
            <a:r>
              <a:rPr lang="en-US" dirty="0">
                <a:latin typeface="Times New Roman" panose="02020603050405020304" pitchFamily="18" charset="0"/>
                <a:cs typeface="Times New Roman" panose="02020603050405020304" pitchFamily="18" charset="0"/>
              </a:rPr>
              <a:t> TNGT </a:t>
            </a:r>
            <a:r>
              <a:rPr lang="en-US" dirty="0" err="1">
                <a:latin typeface="Times New Roman" panose="02020603050405020304" pitchFamily="18" charset="0"/>
                <a:cs typeface="Times New Roman" panose="02020603050405020304" pitchFamily="18" charset="0"/>
              </a:rPr>
              <a:t>chiếm</a:t>
            </a:r>
            <a:r>
              <a:rPr lang="en-US" dirty="0">
                <a:latin typeface="Times New Roman" panose="02020603050405020304" pitchFamily="18" charset="0"/>
                <a:cs typeface="Times New Roman" panose="02020603050405020304" pitchFamily="18" charset="0"/>
              </a:rPr>
              <a:t> 66.6%. </a:t>
            </a:r>
            <a:r>
              <a:rPr lang="en-US" dirty="0" err="1">
                <a:latin typeface="Times New Roman" panose="02020603050405020304" pitchFamily="18" charset="0"/>
                <a:cs typeface="Times New Roman" panose="02020603050405020304" pitchFamily="18" charset="0"/>
              </a:rPr>
              <a:t>Nghiên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cứu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Nguyễn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84.6%, Lê </a:t>
            </a:r>
            <a:r>
              <a:rPr lang="en-US" dirty="0" err="1">
                <a:latin typeface="Times New Roman" panose="02020603050405020304" pitchFamily="18" charset="0"/>
                <a:cs typeface="Times New Roman" panose="02020603050405020304" pitchFamily="18" charset="0"/>
              </a:rPr>
              <a:t>Đình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73.5%. </a:t>
            </a:r>
            <a:r>
              <a:rPr lang="en-US" dirty="0" err="1">
                <a:latin typeface="Times New Roman" panose="02020603050405020304" pitchFamily="18" charset="0"/>
                <a:cs typeface="Times New Roman" panose="02020603050405020304" pitchFamily="18" charset="0"/>
              </a:rPr>
              <a:t>Điều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nói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thù</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Việt</a:t>
            </a:r>
            <a:r>
              <a:rPr lang="en-US" dirty="0">
                <a:latin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tiện</a:t>
            </a:r>
            <a:r>
              <a:rPr lang="en-US" dirty="0">
                <a:latin typeface="Times New Roman" panose="02020603050405020304" pitchFamily="18" charset="0"/>
                <a:cs typeface="Times New Roman" panose="02020603050405020304" pitchFamily="18" charset="0"/>
              </a:rPr>
              <a:t> di </a:t>
            </a:r>
            <a:r>
              <a:rPr lang="en-US" dirty="0" err="1">
                <a:latin typeface="Times New Roman" panose="02020603050405020304" pitchFamily="18" charset="0"/>
                <a:cs typeface="Times New Roman" panose="02020603050405020304" pitchFamily="18" charset="0"/>
              </a:rPr>
              <a:t>chuyển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yếu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dễ</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tổn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cẳng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bàn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ra tai </a:t>
            </a:r>
            <a:r>
              <a:rPr lang="en-US" dirty="0" err="1">
                <a:latin typeface="Times New Roman" panose="02020603050405020304" pitchFamily="18" charset="0"/>
                <a:cs typeface="Times New Roman" panose="02020603050405020304" pitchFamily="18" charset="0"/>
              </a:rPr>
              <a:t>nạn</a:t>
            </a:r>
            <a:endParaRPr lang="en-US"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xmlns="" id="{9BA3479E-354D-4798-ABFE-1B9B7E320FE1}"/>
              </a:ext>
            </a:extLst>
          </p:cNvPr>
          <p:cNvSpPr txBox="1"/>
          <p:nvPr/>
        </p:nvSpPr>
        <p:spPr>
          <a:xfrm>
            <a:off x="1050793" y="1467944"/>
            <a:ext cx="5156043"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NGUYÊN NHÂN TỔN TH</a:t>
            </a:r>
            <a:r>
              <a:rPr lang="vi-VN" sz="2400" dirty="0">
                <a:latin typeface="Times New Roman" panose="02020603050405020304" pitchFamily="18" charset="0"/>
                <a:cs typeface="Times New Roman" panose="02020603050405020304" pitchFamily="18" charset="0"/>
              </a:rPr>
              <a:t>Ư</a:t>
            </a:r>
            <a:r>
              <a:rPr lang="en-US" sz="2400" dirty="0">
                <a:latin typeface="Times New Roman" panose="02020603050405020304" pitchFamily="18" charset="0"/>
                <a:cs typeface="Times New Roman" panose="02020603050405020304" pitchFamily="18" charset="0"/>
              </a:rPr>
              <a:t>ƠNG</a:t>
            </a:r>
          </a:p>
        </p:txBody>
      </p:sp>
    </p:spTree>
    <p:extLst>
      <p:ext uri="{BB962C8B-B14F-4D97-AF65-F5344CB8AC3E}">
        <p14:creationId xmlns:p14="http://schemas.microsoft.com/office/powerpoint/2010/main" val="10372161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AB7667B9-4DB0-4E60-A8B4-5BBEE897F1A6}"/>
              </a:ext>
            </a:extLst>
          </p:cNvPr>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IV. KẾT </a:t>
            </a:r>
            <a:r>
              <a:rPr lang="en-US" b="1" dirty="0">
                <a:latin typeface="Times New Roman" panose="02020603050405020304" pitchFamily="18" charset="0"/>
                <a:cs typeface="Times New Roman" panose="02020603050405020304" pitchFamily="18" charset="0"/>
              </a:rPr>
              <a:t>QUẢ VÀ BÀN LUẬN</a:t>
            </a:r>
            <a:r>
              <a:rPr lang="en-US" b="1" dirty="0"/>
              <a:t/>
            </a:r>
            <a:br>
              <a:rPr lang="en-US" b="1" dirty="0"/>
            </a:br>
            <a:endParaRPr lang="en-US" b="1" dirty="0"/>
          </a:p>
        </p:txBody>
      </p:sp>
      <p:graphicFrame>
        <p:nvGraphicFramePr>
          <p:cNvPr id="7" name="Content Placeholder 6">
            <a:extLst>
              <a:ext uri="{FF2B5EF4-FFF2-40B4-BE49-F238E27FC236}">
                <a16:creationId xmlns:a16="http://schemas.microsoft.com/office/drawing/2014/main" xmlns="" id="{503684A2-7A07-484A-AD0E-4C5F78EE14F9}"/>
              </a:ext>
            </a:extLst>
          </p:cNvPr>
          <p:cNvGraphicFramePr>
            <a:graphicFrameLocks noGrp="1"/>
          </p:cNvGraphicFramePr>
          <p:nvPr>
            <p:ph idx="1"/>
            <p:extLst>
              <p:ext uri="{D42A27DB-BD31-4B8C-83A1-F6EECF244321}">
                <p14:modId xmlns:p14="http://schemas.microsoft.com/office/powerpoint/2010/main" val="1230733429"/>
              </p:ext>
            </p:extLst>
          </p:nvPr>
        </p:nvGraphicFramePr>
        <p:xfrm>
          <a:off x="838200" y="1223979"/>
          <a:ext cx="10392052" cy="3266982"/>
        </p:xfrm>
        <a:graphic>
          <a:graphicData uri="http://schemas.openxmlformats.org/drawingml/2006/chart">
            <c:chart xmlns:c="http://schemas.openxmlformats.org/drawingml/2006/chart" xmlns:r="http://schemas.openxmlformats.org/officeDocument/2006/relationships" r:id="rId2"/>
          </a:graphicData>
        </a:graphic>
      </p:graphicFrame>
      <p:sp>
        <p:nvSpPr>
          <p:cNvPr id="15" name="TextBox 14">
            <a:extLst>
              <a:ext uri="{FF2B5EF4-FFF2-40B4-BE49-F238E27FC236}">
                <a16:creationId xmlns:a16="http://schemas.microsoft.com/office/drawing/2014/main" xmlns="" id="{83343E15-9FAD-4922-B24A-4DBAF3F628A1}"/>
              </a:ext>
            </a:extLst>
          </p:cNvPr>
          <p:cNvSpPr txBox="1"/>
          <p:nvPr/>
        </p:nvSpPr>
        <p:spPr>
          <a:xfrm>
            <a:off x="1283701" y="4490961"/>
            <a:ext cx="8401836" cy="923330"/>
          </a:xfrm>
          <a:prstGeom prst="rect">
            <a:avLst/>
          </a:prstGeom>
          <a:noFill/>
        </p:spPr>
        <p:txBody>
          <a:bodyPr wrap="square" rtlCol="0">
            <a:spAutoFit/>
          </a:bodyPr>
          <a:lstStyle/>
          <a:p>
            <a:r>
              <a:rPr lang="en-US" dirty="0" err="1">
                <a:latin typeface="Times New Roman" panose="02020603050405020304" pitchFamily="18" charset="0"/>
                <a:cs typeface="Times New Roman" panose="02020603050405020304" pitchFamily="18" charset="0"/>
              </a:rPr>
              <a:t>Vị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tổn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thương</a:t>
            </a:r>
            <a:r>
              <a:rPr lang="en-US" dirty="0">
                <a:latin typeface="Times New Roman" panose="02020603050405020304" pitchFamily="18" charset="0"/>
                <a:cs typeface="Times New Roman" panose="02020603050405020304" pitchFamily="18" charset="0"/>
              </a:rPr>
              <a:t> ở </a:t>
            </a:r>
            <a:r>
              <a:rPr lang="en-US" dirty="0" err="1">
                <a:latin typeface="Times New Roman" panose="02020603050405020304" pitchFamily="18" charset="0"/>
                <a:cs typeface="Times New Roman" panose="02020603050405020304" pitchFamily="18" charset="0"/>
              </a:rPr>
              <a:t>bàn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chiếm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(66.7%), </a:t>
            </a:r>
            <a:r>
              <a:rPr lang="en-US" dirty="0" err="1">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tổn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thì</a:t>
            </a:r>
            <a:r>
              <a:rPr lang="en-US" dirty="0">
                <a:latin typeface="Times New Roman" panose="02020603050405020304" pitchFamily="18" charset="0"/>
                <a:cs typeface="Times New Roman" panose="02020603050405020304" pitchFamily="18" charset="0"/>
              </a:rPr>
              <a:t> 50% </a:t>
            </a:r>
            <a:r>
              <a:rPr lang="en-US" dirty="0" err="1">
                <a:latin typeface="Times New Roman" panose="02020603050405020304" pitchFamily="18" charset="0"/>
                <a:cs typeface="Times New Roman" panose="02020603050405020304" pitchFamily="18" charset="0"/>
              </a:rPr>
              <a:t>lộ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hổng</a:t>
            </a:r>
            <a:r>
              <a:rPr lang="en-US" dirty="0">
                <a:latin typeface="Times New Roman" panose="02020603050405020304" pitchFamily="18" charset="0"/>
                <a:cs typeface="Times New Roman" panose="02020603050405020304" pitchFamily="18" charset="0"/>
              </a:rPr>
              <a:t>, 50%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tổn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đứt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đoạn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hổng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tổn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ghép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chuyển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gân</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0521265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AB7667B9-4DB0-4E60-A8B4-5BBEE897F1A6}"/>
              </a:ext>
            </a:extLst>
          </p:cNvPr>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IV. KẾT </a:t>
            </a:r>
            <a:r>
              <a:rPr lang="en-US" b="1" dirty="0">
                <a:latin typeface="Times New Roman" panose="02020603050405020304" pitchFamily="18" charset="0"/>
                <a:cs typeface="Times New Roman" panose="02020603050405020304" pitchFamily="18" charset="0"/>
              </a:rPr>
              <a:t>QUẢ VÀ BÀN LUẬN</a:t>
            </a:r>
            <a:br>
              <a:rPr lang="en-US" b="1" dirty="0">
                <a:latin typeface="Times New Roman" panose="02020603050405020304" pitchFamily="18" charset="0"/>
                <a:cs typeface="Times New Roman" panose="02020603050405020304" pitchFamily="18" charset="0"/>
              </a:rPr>
            </a:br>
            <a:endParaRPr lang="en-US" b="1" dirty="0">
              <a:latin typeface="Times New Roman" panose="02020603050405020304" pitchFamily="18" charset="0"/>
              <a:cs typeface="Times New Roman" panose="02020603050405020304" pitchFamily="18" charset="0"/>
            </a:endParaRPr>
          </a:p>
        </p:txBody>
      </p:sp>
      <p:graphicFrame>
        <p:nvGraphicFramePr>
          <p:cNvPr id="7" name="Content Placeholder 6">
            <a:extLst>
              <a:ext uri="{FF2B5EF4-FFF2-40B4-BE49-F238E27FC236}">
                <a16:creationId xmlns:a16="http://schemas.microsoft.com/office/drawing/2014/main" xmlns="" id="{2640E575-163A-4E06-8EA2-A5A3EE70729D}"/>
              </a:ext>
            </a:extLst>
          </p:cNvPr>
          <p:cNvGraphicFramePr>
            <a:graphicFrameLocks noGrp="1"/>
          </p:cNvGraphicFramePr>
          <p:nvPr>
            <p:ph idx="1"/>
            <p:extLst>
              <p:ext uri="{D42A27DB-BD31-4B8C-83A1-F6EECF244321}">
                <p14:modId xmlns:p14="http://schemas.microsoft.com/office/powerpoint/2010/main" val="1096918433"/>
              </p:ext>
            </p:extLst>
          </p:nvPr>
        </p:nvGraphicFramePr>
        <p:xfrm>
          <a:off x="2715133" y="2303898"/>
          <a:ext cx="5572126" cy="548640"/>
        </p:xfrm>
        <a:graphic>
          <a:graphicData uri="http://schemas.openxmlformats.org/drawingml/2006/table">
            <a:tbl>
              <a:tblPr bandRow="1"/>
              <a:tblGrid>
                <a:gridCol w="1392714">
                  <a:extLst>
                    <a:ext uri="{9D8B030D-6E8A-4147-A177-3AD203B41FA5}">
                      <a16:colId xmlns:a16="http://schemas.microsoft.com/office/drawing/2014/main" xmlns="" val="410814511"/>
                    </a:ext>
                  </a:extLst>
                </a:gridCol>
                <a:gridCol w="1392714">
                  <a:extLst>
                    <a:ext uri="{9D8B030D-6E8A-4147-A177-3AD203B41FA5}">
                      <a16:colId xmlns:a16="http://schemas.microsoft.com/office/drawing/2014/main" xmlns="" val="419640320"/>
                    </a:ext>
                  </a:extLst>
                </a:gridCol>
                <a:gridCol w="1393349">
                  <a:extLst>
                    <a:ext uri="{9D8B030D-6E8A-4147-A177-3AD203B41FA5}">
                      <a16:colId xmlns:a16="http://schemas.microsoft.com/office/drawing/2014/main" xmlns="" val="170651169"/>
                    </a:ext>
                  </a:extLst>
                </a:gridCol>
                <a:gridCol w="1393349">
                  <a:extLst>
                    <a:ext uri="{9D8B030D-6E8A-4147-A177-3AD203B41FA5}">
                      <a16:colId xmlns:a16="http://schemas.microsoft.com/office/drawing/2014/main" xmlns="" val="2130547043"/>
                    </a:ext>
                  </a:extLst>
                </a:gridCol>
              </a:tblGrid>
              <a:tr h="0">
                <a:tc>
                  <a:txBody>
                    <a:bodyPr/>
                    <a:lstStyle/>
                    <a:p>
                      <a:pPr algn="just">
                        <a:lnSpc>
                          <a:spcPct val="150000"/>
                        </a:lnSpc>
                        <a:spcAft>
                          <a:spcPts val="800"/>
                        </a:spcAft>
                      </a:pPr>
                      <a:r>
                        <a:rPr lang="en-US" sz="1200">
                          <a:effectLst/>
                          <a:latin typeface="Times New Roman" panose="02020603050405020304" pitchFamily="18" charset="0"/>
                          <a:ea typeface="Times New Roman" panose="02020603050405020304" pitchFamily="18" charset="0"/>
                        </a:rPr>
                        <a:t>Kết quả vạt</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effectLst/>
                          <a:latin typeface="Times New Roman" panose="02020603050405020304" pitchFamily="18" charset="0"/>
                          <a:ea typeface="Times New Roman" panose="02020603050405020304" pitchFamily="18" charset="0"/>
                        </a:rPr>
                        <a:t>Tốt</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effectLst/>
                          <a:latin typeface="Times New Roman" panose="02020603050405020304" pitchFamily="18" charset="0"/>
                          <a:ea typeface="Times New Roman" panose="02020603050405020304" pitchFamily="18" charset="0"/>
                        </a:rPr>
                        <a:t>Vừa</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effectLst/>
                          <a:latin typeface="Times New Roman" panose="02020603050405020304" pitchFamily="18" charset="0"/>
                          <a:ea typeface="Times New Roman" panose="02020603050405020304" pitchFamily="18" charset="0"/>
                        </a:rPr>
                        <a:t>Xấu</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237670785"/>
                  </a:ext>
                </a:extLst>
              </a:tr>
              <a:tr h="0">
                <a:tc>
                  <a:txBody>
                    <a:bodyPr/>
                    <a:lstStyle/>
                    <a:p>
                      <a:pPr algn="just">
                        <a:lnSpc>
                          <a:spcPct val="150000"/>
                        </a:lnSpc>
                        <a:spcAft>
                          <a:spcPts val="800"/>
                        </a:spcAft>
                      </a:pPr>
                      <a:r>
                        <a:rPr lang="en-US" sz="1200">
                          <a:effectLst/>
                          <a:latin typeface="Times New Roman" panose="02020603050405020304" pitchFamily="18" charset="0"/>
                          <a:ea typeface="Times New Roman" panose="02020603050405020304" pitchFamily="18" charset="0"/>
                        </a:rPr>
                        <a:t>Số lượng</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effectLst/>
                          <a:latin typeface="Times New Roman" panose="02020603050405020304" pitchFamily="18" charset="0"/>
                          <a:ea typeface="Times New Roman" panose="02020603050405020304" pitchFamily="18" charset="0"/>
                        </a:rPr>
                        <a:t>5(83.3%)</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effectLst/>
                          <a:latin typeface="Times New Roman" panose="02020603050405020304" pitchFamily="18" charset="0"/>
                          <a:ea typeface="Times New Roman" panose="02020603050405020304" pitchFamily="18" charset="0"/>
                        </a:rPr>
                        <a:t>1 (16.7%)</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dirty="0">
                          <a:effectLst/>
                          <a:latin typeface="Times New Roman" panose="02020603050405020304" pitchFamily="18" charset="0"/>
                          <a:ea typeface="Times New Roman" panose="02020603050405020304" pitchFamily="18" charset="0"/>
                        </a:rPr>
                        <a:t>0</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343939799"/>
                  </a:ext>
                </a:extLst>
              </a:tr>
            </a:tbl>
          </a:graphicData>
        </a:graphic>
      </p:graphicFrame>
      <p:sp>
        <p:nvSpPr>
          <p:cNvPr id="15" name="TextBox 14">
            <a:extLst>
              <a:ext uri="{FF2B5EF4-FFF2-40B4-BE49-F238E27FC236}">
                <a16:creationId xmlns:a16="http://schemas.microsoft.com/office/drawing/2014/main" xmlns="" id="{83343E15-9FAD-4922-B24A-4DBAF3F628A1}"/>
              </a:ext>
            </a:extLst>
          </p:cNvPr>
          <p:cNvSpPr txBox="1"/>
          <p:nvPr/>
        </p:nvSpPr>
        <p:spPr>
          <a:xfrm>
            <a:off x="1221558" y="3897297"/>
            <a:ext cx="8401836" cy="2031325"/>
          </a:xfrm>
          <a:prstGeom prst="rect">
            <a:avLst/>
          </a:prstGeom>
          <a:noFill/>
        </p:spPr>
        <p:txBody>
          <a:bodyPr wrap="square" rtlCol="0">
            <a:spAutoFit/>
          </a:bodyPr>
          <a:lstStyle/>
          <a:p>
            <a:r>
              <a:rPr lang="en-US" dirty="0" err="1">
                <a:latin typeface="Times New Roman" panose="02020603050405020304" pitchFamily="18" charset="0"/>
                <a:cs typeface="Times New Roman" panose="02020603050405020304" pitchFamily="18" charset="0"/>
              </a:rPr>
              <a:t>Tỉ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lệ</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83.3%,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1 ca (16.7%)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vừa</a:t>
            </a:r>
            <a:r>
              <a:rPr lang="en-US" dirty="0">
                <a:latin typeface="Times New Roman" panose="02020603050405020304" pitchFamily="18" charset="0"/>
                <a:cs typeface="Times New Roman" panose="02020603050405020304" pitchFamily="18" charset="0"/>
              </a:rPr>
              <a:t> do </a:t>
            </a:r>
            <a:r>
              <a:rPr lang="en-US" dirty="0" err="1">
                <a:latin typeface="Times New Roman" panose="02020603050405020304" pitchFamily="18" charset="0"/>
                <a:cs typeface="Times New Roman" panose="02020603050405020304" pitchFamily="18" charset="0"/>
              </a:rPr>
              <a:t>biến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nhiễm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loét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lộ</a:t>
            </a:r>
            <a:r>
              <a:rPr lang="en-US" dirty="0">
                <a:latin typeface="Times New Roman" panose="02020603050405020304" pitchFamily="18" charset="0"/>
                <a:cs typeface="Times New Roman" panose="02020603050405020304" pitchFamily="18" charset="0"/>
              </a:rPr>
              <a:t> 1 </a:t>
            </a:r>
            <a:r>
              <a:rPr lang="en-US" dirty="0" err="1">
                <a:latin typeface="Times New Roman" panose="02020603050405020304" pitchFamily="18" charset="0"/>
                <a:cs typeface="Times New Roman" panose="02020603050405020304" pitchFamily="18" charset="0"/>
              </a:rPr>
              <a:t>phần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chày</a:t>
            </a:r>
            <a:r>
              <a:rPr lang="en-US" dirty="0">
                <a:latin typeface="Times New Roman" panose="02020603050405020304" pitchFamily="18" charset="0"/>
                <a:cs typeface="Times New Roman" panose="02020603050405020304" pitchFamily="18" charset="0"/>
              </a:rPr>
              <a:t> &lt;1cm2 </a:t>
            </a:r>
            <a:r>
              <a:rPr lang="en-US" dirty="0" err="1">
                <a:latin typeface="Times New Roman" panose="02020603050405020304" pitchFamily="18" charset="0"/>
                <a:cs typeface="Times New Roman" panose="02020603050405020304" pitchFamily="18" charset="0"/>
              </a:rPr>
              <a:t>sau</a:t>
            </a:r>
            <a:r>
              <a:rPr lang="en-US" dirty="0">
                <a:latin typeface="Times New Roman" panose="02020603050405020304" pitchFamily="18" charset="0"/>
                <a:cs typeface="Times New Roman" panose="02020603050405020304" pitchFamily="18" charset="0"/>
              </a:rPr>
              <a:t> 4 </a:t>
            </a:r>
            <a:r>
              <a:rPr lang="en-US" dirty="0" err="1">
                <a:latin typeface="Times New Roman" panose="02020603050405020304" pitchFamily="18" charset="0"/>
                <a:cs typeface="Times New Roman" panose="02020603050405020304" pitchFamily="18" charset="0"/>
              </a:rPr>
              <a:t>tuần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xoay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chỗ</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tổn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ổn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tuổi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vữa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máu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dẫn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chưa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tốt</a:t>
            </a:r>
            <a:r>
              <a:rPr lang="en-US" dirty="0">
                <a:latin typeface="Times New Roman" panose="02020603050405020304" pitchFamily="18" charset="0"/>
                <a:cs typeface="Times New Roman" panose="02020603050405020304" pitchFamily="18" charset="0"/>
              </a:rPr>
              <a:t> ở ca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này</a:t>
            </a:r>
            <a:r>
              <a:rPr lang="en-US" dirty="0">
                <a:latin typeface="Times New Roman" panose="02020603050405020304" pitchFamily="18" charset="0"/>
                <a:cs typeface="Times New Roman" panose="02020603050405020304" pitchFamily="18" charset="0"/>
              </a:rPr>
              <a:t>). So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cứu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Nguyễn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77.8% </a:t>
            </a:r>
            <a:r>
              <a:rPr lang="en-US" dirty="0" err="1">
                <a:latin typeface="Times New Roman" panose="02020603050405020304" pitchFamily="18" charset="0"/>
                <a:cs typeface="Times New Roman" panose="02020603050405020304" pitchFamily="18" charset="0"/>
              </a:rPr>
              <a:t>vạt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tốt</a:t>
            </a:r>
            <a:r>
              <a:rPr lang="en-US" dirty="0">
                <a:latin typeface="Times New Roman" panose="02020603050405020304" pitchFamily="18" charset="0"/>
                <a:cs typeface="Times New Roman" panose="02020603050405020304" pitchFamily="18" charset="0"/>
              </a:rPr>
              <a:t>, 22.2% </a:t>
            </a:r>
            <a:r>
              <a:rPr lang="en-US" dirty="0" err="1">
                <a:latin typeface="Times New Roman" panose="02020603050405020304" pitchFamily="18" charset="0"/>
                <a:cs typeface="Times New Roman" panose="02020603050405020304" pitchFamily="18" charset="0"/>
              </a:rPr>
              <a:t>vạt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vừa</a:t>
            </a:r>
            <a:r>
              <a:rPr lang="en-US" dirty="0">
                <a:latin typeface="Times New Roman" panose="02020603050405020304" pitchFamily="18" charset="0"/>
                <a:cs typeface="Times New Roman" panose="02020603050405020304" pitchFamily="18" charset="0"/>
              </a:rPr>
              <a:t>. Lê </a:t>
            </a:r>
            <a:r>
              <a:rPr lang="en-US" dirty="0" err="1">
                <a:latin typeface="Times New Roman" panose="02020603050405020304" pitchFamily="18" charset="0"/>
                <a:cs typeface="Times New Roman" panose="02020603050405020304" pitchFamily="18" charset="0"/>
              </a:rPr>
              <a:t>Đình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Phong</a:t>
            </a:r>
            <a:r>
              <a:rPr lang="en-US" dirty="0">
                <a:latin typeface="Times New Roman" panose="02020603050405020304" pitchFamily="18" charset="0"/>
                <a:cs typeface="Times New Roman" panose="02020603050405020304" pitchFamily="18" charset="0"/>
              </a:rPr>
              <a:t> 72,72% </a:t>
            </a:r>
            <a:r>
              <a:rPr lang="en-US" dirty="0" err="1">
                <a:latin typeface="Times New Roman" panose="02020603050405020304" pitchFamily="18" charset="0"/>
                <a:cs typeface="Times New Roman" panose="02020603050405020304" pitchFamily="18" charset="0"/>
              </a:rPr>
              <a:t>tốt</a:t>
            </a:r>
            <a:r>
              <a:rPr lang="en-US" dirty="0">
                <a:latin typeface="Times New Roman" panose="02020603050405020304" pitchFamily="18" charset="0"/>
                <a:cs typeface="Times New Roman" panose="02020603050405020304" pitchFamily="18" charset="0"/>
              </a:rPr>
              <a:t>, 6.06% </a:t>
            </a:r>
            <a:r>
              <a:rPr lang="en-US" dirty="0" err="1">
                <a:latin typeface="Times New Roman" panose="02020603050405020304" pitchFamily="18" charset="0"/>
                <a:cs typeface="Times New Roman" panose="02020603050405020304" pitchFamily="18" charset="0"/>
              </a:rPr>
              <a:t>vừa</a:t>
            </a:r>
            <a:r>
              <a:rPr lang="en-US" dirty="0">
                <a:latin typeface="Times New Roman" panose="02020603050405020304" pitchFamily="18" charset="0"/>
                <a:cs typeface="Times New Roman" panose="02020603050405020304" pitchFamily="18" charset="0"/>
              </a:rPr>
              <a:t>, 3.03% </a:t>
            </a:r>
            <a:r>
              <a:rPr lang="en-US" dirty="0" err="1">
                <a:latin typeface="Times New Roman" panose="02020603050405020304" pitchFamily="18" charset="0"/>
                <a:cs typeface="Times New Roman" panose="02020603050405020304" pitchFamily="18" charset="0"/>
              </a:rPr>
              <a:t>xấu</a:t>
            </a:r>
            <a:r>
              <a:rPr lang="en-US" dirty="0">
                <a:latin typeface="Times New Roman" panose="02020603050405020304" pitchFamily="18" charset="0"/>
                <a:cs typeface="Times New Roman" panose="02020603050405020304" pitchFamily="18" charset="0"/>
              </a:rPr>
              <a:t>.</a:t>
            </a:r>
          </a:p>
          <a:p>
            <a:endParaRPr lang="en-US"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xmlns="" id="{C915F923-CB44-47EA-B0D7-5F22FCEA39EE}"/>
              </a:ext>
            </a:extLst>
          </p:cNvPr>
          <p:cNvSpPr txBox="1"/>
          <p:nvPr/>
        </p:nvSpPr>
        <p:spPr>
          <a:xfrm>
            <a:off x="1221558" y="1549843"/>
            <a:ext cx="3854645"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KẾT QUẢ SỐNG CỦA VẠT</a:t>
            </a:r>
          </a:p>
        </p:txBody>
      </p:sp>
    </p:spTree>
    <p:extLst>
      <p:ext uri="{BB962C8B-B14F-4D97-AF65-F5344CB8AC3E}">
        <p14:creationId xmlns:p14="http://schemas.microsoft.com/office/powerpoint/2010/main" val="6489267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1FAF73-FC96-472B-BFA1-C1F6448EE418}"/>
              </a:ext>
            </a:extLst>
          </p:cNvPr>
          <p:cNvSpPr>
            <a:spLocks noGrp="1"/>
          </p:cNvSpPr>
          <p:nvPr>
            <p:ph type="title"/>
          </p:nvPr>
        </p:nvSpPr>
        <p:spPr/>
        <p:txBody>
          <a:bodyPr>
            <a:normAutofit fontScale="90000"/>
          </a:bodyPr>
          <a:lstStyle/>
          <a:p>
            <a:r>
              <a:rPr lang="en-US" b="1" dirty="0" smtClean="0">
                <a:latin typeface="Times New Roman" panose="02020603050405020304" pitchFamily="18" charset="0"/>
                <a:cs typeface="Times New Roman" panose="02020603050405020304" pitchFamily="18" charset="0"/>
              </a:rPr>
              <a:t>V. KẾT </a:t>
            </a:r>
            <a:r>
              <a:rPr lang="en-US" b="1" dirty="0">
                <a:latin typeface="Times New Roman" panose="02020603050405020304" pitchFamily="18" charset="0"/>
                <a:cs typeface="Times New Roman" panose="02020603050405020304" pitchFamily="18" charset="0"/>
              </a:rPr>
              <a:t>LUẬN</a:t>
            </a:r>
          </a:p>
        </p:txBody>
      </p:sp>
      <p:sp>
        <p:nvSpPr>
          <p:cNvPr id="3" name="Content Placeholder 2">
            <a:extLst>
              <a:ext uri="{FF2B5EF4-FFF2-40B4-BE49-F238E27FC236}">
                <a16:creationId xmlns:a16="http://schemas.microsoft.com/office/drawing/2014/main" xmlns="" id="{8F0321B4-F7F7-451F-AE2C-8749EEB2AEDD}"/>
              </a:ext>
            </a:extLst>
          </p:cNvPr>
          <p:cNvSpPr>
            <a:spLocks noGrp="1"/>
          </p:cNvSpPr>
          <p:nvPr>
            <p:ph idx="1"/>
          </p:nvPr>
        </p:nvSpPr>
        <p:spPr/>
        <p:txBody>
          <a:bodyPr>
            <a:normAutofit fontScale="92500" lnSpcReduction="10000"/>
          </a:bodyPr>
          <a:lstStyle/>
          <a:p>
            <a:pPr marL="342900" indent="-342900">
              <a:buFont typeface="Arial" panose="020B0604020202020204" pitchFamily="34" charset="0"/>
              <a:buChar char="•"/>
            </a:pPr>
            <a:r>
              <a:rPr lang="vi-VN" dirty="0">
                <a:latin typeface="Times New Roman" panose="02020603050405020304" pitchFamily="18" charset="0"/>
                <a:cs typeface="Times New Roman" panose="02020603050405020304" pitchFamily="18" charset="0"/>
              </a:rPr>
              <a:t>Đây là vạt nhánh xuyên có mạch nuôi khá</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hằng định.</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Nguồn cung cấp máu dồi dào, sức sống</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vạt cao.</a:t>
            </a:r>
            <a:endParaRPr lang="en-US"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vi-VN" dirty="0">
                <a:latin typeface="Times New Roman" panose="02020603050405020304" pitchFamily="18" charset="0"/>
                <a:cs typeface="Times New Roman" panose="02020603050405020304" pitchFamily="18" charset="0"/>
              </a:rPr>
              <a:t>Vạt có tính linh hoạt cao, cho phép lấy vạt</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mỏng.</a:t>
            </a:r>
            <a:endParaRPr lang="en-US"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vi-VN" dirty="0">
                <a:latin typeface="Times New Roman" panose="02020603050405020304" pitchFamily="18" charset="0"/>
                <a:cs typeface="Times New Roman" panose="02020603050405020304" pitchFamily="18" charset="0"/>
              </a:rPr>
              <a:t>Do đó, vạt da trên mắt cá ngoài là vật</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liệu tạo hình</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lý tưởng cho các khuyết</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hổng phần mềm ở vùng cổ bàn chân. </a:t>
            </a:r>
            <a:r>
              <a:rPr lang="vi-VN" dirty="0">
                <a:latin typeface="+mj-lt"/>
              </a:rPr>
              <a:t/>
            </a:r>
            <a:br>
              <a:rPr lang="vi-VN" dirty="0">
                <a:latin typeface="+mj-lt"/>
              </a:rPr>
            </a:br>
            <a:endParaRPr lang="en-US" dirty="0">
              <a:latin typeface="+mj-lt"/>
            </a:endParaRPr>
          </a:p>
        </p:txBody>
      </p:sp>
      <p:sp>
        <p:nvSpPr>
          <p:cNvPr id="4" name="Picture Placeholder 3">
            <a:extLst>
              <a:ext uri="{FF2B5EF4-FFF2-40B4-BE49-F238E27FC236}">
                <a16:creationId xmlns:a16="http://schemas.microsoft.com/office/drawing/2014/main" xmlns="" id="{D25E2860-EF7B-4194-B364-19B4F9788152}"/>
              </a:ext>
            </a:extLst>
          </p:cNvPr>
          <p:cNvSpPr>
            <a:spLocks noGrp="1"/>
          </p:cNvSpPr>
          <p:nvPr>
            <p:ph type="pic" sz="quarter" idx="13"/>
          </p:nvPr>
        </p:nvSpPr>
        <p:spPr/>
      </p:sp>
    </p:spTree>
    <p:extLst>
      <p:ext uri="{BB962C8B-B14F-4D97-AF65-F5344CB8AC3E}">
        <p14:creationId xmlns:p14="http://schemas.microsoft.com/office/powerpoint/2010/main" val="22056504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4BC08B-A9E5-4886-B2C0-EC8DE91BC57C}"/>
              </a:ext>
            </a:extLst>
          </p:cNvPr>
          <p:cNvSpPr>
            <a:spLocks noGrp="1"/>
          </p:cNvSpPr>
          <p:nvPr>
            <p:ph type="title"/>
          </p:nvPr>
        </p:nvSpPr>
        <p:spPr/>
        <p:txBody>
          <a:bodyPr>
            <a:normAutofit fontScale="90000"/>
          </a:bodyPr>
          <a:lstStyle/>
          <a:p>
            <a:r>
              <a:rPr lang="en-US" dirty="0" smtClean="0">
                <a:latin typeface="Times New Roman" panose="02020603050405020304" pitchFamily="18" charset="0"/>
                <a:cs typeface="Times New Roman" panose="02020603050405020304" pitchFamily="18" charset="0"/>
              </a:rPr>
              <a:t>HÌNH ẢNH THỰC TẾ</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p:txBody>
          <a:bodyPr/>
          <a:lstStyle/>
          <a:p>
            <a:endParaRPr lang="en-US"/>
          </a:p>
        </p:txBody>
      </p:sp>
      <p:sp>
        <p:nvSpPr>
          <p:cNvPr id="8" name="Picture Placeholder 7"/>
          <p:cNvSpPr>
            <a:spLocks noGrp="1"/>
          </p:cNvSpPr>
          <p:nvPr>
            <p:ph type="pic" sz="quarter" idx="13"/>
          </p:nvPr>
        </p:nvSpPr>
        <p:spPr/>
      </p:sp>
      <p:pic>
        <p:nvPicPr>
          <p:cNvPr id="10" name="Picture 9">
            <a:extLst>
              <a:ext uri="{FF2B5EF4-FFF2-40B4-BE49-F238E27FC236}">
                <a16:creationId xmlns:a16="http://schemas.microsoft.com/office/drawing/2014/main" xmlns="" id="{140BF5BF-6749-44AC-8463-F5320F68EC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3244155" cy="6858000"/>
          </a:xfrm>
          <a:prstGeom prst="rect">
            <a:avLst/>
          </a:prstGeom>
        </p:spPr>
      </p:pic>
      <p:pic>
        <p:nvPicPr>
          <p:cNvPr id="12" name="Picture 11">
            <a:extLst>
              <a:ext uri="{FF2B5EF4-FFF2-40B4-BE49-F238E27FC236}">
                <a16:creationId xmlns:a16="http://schemas.microsoft.com/office/drawing/2014/main" xmlns="" id="{FA05E87F-E6C2-4176-8C06-525E09381E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8368" y="0"/>
            <a:ext cx="3244155" cy="6858000"/>
          </a:xfrm>
          <a:prstGeom prst="rect">
            <a:avLst/>
          </a:prstGeom>
        </p:spPr>
      </p:pic>
      <p:pic>
        <p:nvPicPr>
          <p:cNvPr id="14" name="Picture 13">
            <a:extLst>
              <a:ext uri="{FF2B5EF4-FFF2-40B4-BE49-F238E27FC236}">
                <a16:creationId xmlns:a16="http://schemas.microsoft.com/office/drawing/2014/main" xmlns="" id="{89D96057-D38A-4A5B-85AD-35E1EACAE0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7109868" y="1806348"/>
            <a:ext cx="6858000" cy="3245304"/>
          </a:xfrm>
          <a:prstGeom prst="rect">
            <a:avLst/>
          </a:prstGeom>
        </p:spPr>
      </p:pic>
      <p:sp>
        <p:nvSpPr>
          <p:cNvPr id="3" name="TextBox 2"/>
          <p:cNvSpPr txBox="1"/>
          <p:nvPr/>
        </p:nvSpPr>
        <p:spPr>
          <a:xfrm>
            <a:off x="1058578" y="6211669"/>
            <a:ext cx="1930400" cy="707886"/>
          </a:xfrm>
          <a:prstGeom prst="rect">
            <a:avLst/>
          </a:prstGeom>
          <a:noFill/>
        </p:spPr>
        <p:txBody>
          <a:bodyPr wrap="square" rtlCol="0">
            <a:spAutoFit/>
          </a:bodyPr>
          <a:lstStyle/>
          <a:p>
            <a:r>
              <a:rPr lang="en-US" sz="2000" b="1" dirty="0" smtClean="0">
                <a:solidFill>
                  <a:srgbClr val="FFC000"/>
                </a:solidFill>
                <a:latin typeface="Times New Roman" panose="02020603050405020304" pitchFamily="18" charset="0"/>
                <a:cs typeface="Times New Roman" panose="02020603050405020304" pitchFamily="18" charset="0"/>
              </a:rPr>
              <a:t>Nam 53T – </a:t>
            </a:r>
            <a:r>
              <a:rPr lang="en-US" sz="2000" b="1" dirty="0" err="1" smtClean="0">
                <a:solidFill>
                  <a:srgbClr val="FFC000"/>
                </a:solidFill>
                <a:latin typeface="Times New Roman" panose="02020603050405020304" pitchFamily="18" charset="0"/>
                <a:cs typeface="Times New Roman" panose="02020603050405020304" pitchFamily="18" charset="0"/>
              </a:rPr>
              <a:t>trước</a:t>
            </a:r>
            <a:r>
              <a:rPr lang="en-US" sz="2000" b="1" dirty="0">
                <a:solidFill>
                  <a:srgbClr val="FFC000"/>
                </a:solidFill>
                <a:latin typeface="Times New Roman" panose="02020603050405020304" pitchFamily="18" charset="0"/>
                <a:cs typeface="Times New Roman" panose="02020603050405020304" pitchFamily="18" charset="0"/>
              </a:rPr>
              <a:t> </a:t>
            </a:r>
            <a:r>
              <a:rPr lang="en-US" sz="2000" b="1" dirty="0" smtClean="0">
                <a:solidFill>
                  <a:srgbClr val="FFC000"/>
                </a:solidFill>
                <a:latin typeface="Times New Roman" panose="02020603050405020304" pitchFamily="18" charset="0"/>
                <a:cs typeface="Times New Roman" panose="02020603050405020304" pitchFamily="18" charset="0"/>
              </a:rPr>
              <a:t>PT</a:t>
            </a:r>
            <a:endParaRPr lang="en-US" sz="2000" b="1" dirty="0">
              <a:solidFill>
                <a:srgbClr val="FFC00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5782123" y="5941742"/>
            <a:ext cx="1930400" cy="400110"/>
          </a:xfrm>
          <a:prstGeom prst="rect">
            <a:avLst/>
          </a:prstGeom>
          <a:noFill/>
        </p:spPr>
        <p:txBody>
          <a:bodyPr wrap="square" rtlCol="0">
            <a:spAutoFit/>
          </a:bodyPr>
          <a:lstStyle/>
          <a:p>
            <a:r>
              <a:rPr lang="en-US" sz="2000" b="1" dirty="0" smtClean="0">
                <a:solidFill>
                  <a:srgbClr val="FF0000"/>
                </a:solidFill>
                <a:latin typeface="Times New Roman" panose="02020603050405020304" pitchFamily="18" charset="0"/>
                <a:cs typeface="Times New Roman" panose="02020603050405020304" pitchFamily="18" charset="0"/>
              </a:rPr>
              <a:t> HP5</a:t>
            </a:r>
            <a:endParaRPr lang="en-US" sz="2000" b="1" dirty="0">
              <a:solidFill>
                <a:srgbClr val="FF0000"/>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9801285" y="5941742"/>
            <a:ext cx="1427442" cy="400110"/>
          </a:xfrm>
          <a:prstGeom prst="rect">
            <a:avLst/>
          </a:prstGeom>
          <a:noFill/>
        </p:spPr>
        <p:txBody>
          <a:bodyPr wrap="none" rtlCol="0">
            <a:spAutoFit/>
          </a:bodyPr>
          <a:lstStyle/>
          <a:p>
            <a:r>
              <a:rPr lang="en-US" sz="2000" b="1" dirty="0" smtClean="0">
                <a:solidFill>
                  <a:srgbClr val="FFFF00"/>
                </a:solidFill>
                <a:latin typeface="Times New Roman" panose="02020603050405020304" pitchFamily="18" charset="0"/>
                <a:cs typeface="Times New Roman" panose="02020603050405020304" pitchFamily="18" charset="0"/>
              </a:rPr>
              <a:t>11 THÁNG</a:t>
            </a:r>
            <a:endParaRPr lang="en-US" sz="2000" b="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0092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4BC08B-A9E5-4886-B2C0-EC8DE91BC57C}"/>
              </a:ext>
            </a:extLst>
          </p:cNvPr>
          <p:cNvSpPr>
            <a:spLocks noGrp="1"/>
          </p:cNvSpPr>
          <p:nvPr>
            <p:ph type="title"/>
          </p:nvPr>
        </p:nvSpPr>
        <p:spPr/>
        <p:txBody>
          <a:bodyPr>
            <a:normAutofit fontScale="90000"/>
          </a:bodyPr>
          <a:lstStyle/>
          <a:p>
            <a:r>
              <a:rPr lang="en-US" dirty="0">
                <a:latin typeface="Times New Roman" panose="02020603050405020304" pitchFamily="18" charset="0"/>
                <a:cs typeface="Times New Roman" panose="02020603050405020304" pitchFamily="18" charset="0"/>
              </a:rPr>
              <a:t>HÌNH ẢNH THỰC TẾ</a:t>
            </a:r>
          </a:p>
        </p:txBody>
      </p:sp>
      <p:pic>
        <p:nvPicPr>
          <p:cNvPr id="4" name="Picture 3">
            <a:extLst>
              <a:ext uri="{FF2B5EF4-FFF2-40B4-BE49-F238E27FC236}">
                <a16:creationId xmlns:a16="http://schemas.microsoft.com/office/drawing/2014/main" xmlns="" id="{3AD37FB4-FECC-4B16-A054-3E843F26B1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0"/>
            <a:ext cx="3084394" cy="6858000"/>
          </a:xfrm>
          <a:prstGeom prst="rect">
            <a:avLst/>
          </a:prstGeom>
        </p:spPr>
      </p:pic>
      <p:pic>
        <p:nvPicPr>
          <p:cNvPr id="6" name="Picture 5">
            <a:extLst>
              <a:ext uri="{FF2B5EF4-FFF2-40B4-BE49-F238E27FC236}">
                <a16:creationId xmlns:a16="http://schemas.microsoft.com/office/drawing/2014/main" xmlns="" id="{83FB948F-8424-4DFF-80A4-CAA17D214C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4396" y="0"/>
            <a:ext cx="3214688" cy="6858000"/>
          </a:xfrm>
          <a:prstGeom prst="rect">
            <a:avLst/>
          </a:prstGeom>
        </p:spPr>
      </p:pic>
      <p:pic>
        <p:nvPicPr>
          <p:cNvPr id="8" name="Picture 7">
            <a:extLst>
              <a:ext uri="{FF2B5EF4-FFF2-40B4-BE49-F238E27FC236}">
                <a16:creationId xmlns:a16="http://schemas.microsoft.com/office/drawing/2014/main" xmlns="" id="{B7861743-A364-4192-B7E1-F0A7319C79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9084" y="0"/>
            <a:ext cx="3214688" cy="6858000"/>
          </a:xfrm>
          <a:prstGeom prst="rect">
            <a:avLst/>
          </a:prstGeom>
        </p:spPr>
      </p:pic>
      <p:pic>
        <p:nvPicPr>
          <p:cNvPr id="11" name="Picture 10">
            <a:extLst>
              <a:ext uri="{FF2B5EF4-FFF2-40B4-BE49-F238E27FC236}">
                <a16:creationId xmlns:a16="http://schemas.microsoft.com/office/drawing/2014/main" xmlns="" id="{681A3D13-931C-4F17-9FE5-D18B159434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13772" y="0"/>
            <a:ext cx="3070027" cy="6858000"/>
          </a:xfrm>
          <a:prstGeom prst="rect">
            <a:avLst/>
          </a:prstGeom>
        </p:spPr>
      </p:pic>
      <p:sp>
        <p:nvSpPr>
          <p:cNvPr id="3" name="TextBox 2"/>
          <p:cNvSpPr txBox="1"/>
          <p:nvPr/>
        </p:nvSpPr>
        <p:spPr>
          <a:xfrm>
            <a:off x="370594" y="6110514"/>
            <a:ext cx="2750176" cy="400110"/>
          </a:xfrm>
          <a:prstGeom prst="rect">
            <a:avLst/>
          </a:prstGeom>
          <a:noFill/>
        </p:spPr>
        <p:txBody>
          <a:bodyPr wrap="none" rtlCol="0">
            <a:spAutoFit/>
          </a:bodyPr>
          <a:lstStyle/>
          <a:p>
            <a:r>
              <a:rPr lang="en-US" sz="2000" b="1" dirty="0" smtClean="0">
                <a:solidFill>
                  <a:srgbClr val="C00000"/>
                </a:solidFill>
                <a:latin typeface="Times New Roman" panose="02020603050405020304" pitchFamily="18" charset="0"/>
                <a:cs typeface="Times New Roman" panose="02020603050405020304" pitchFamily="18" charset="0"/>
              </a:rPr>
              <a:t>NAM 66T- TRƯỚC PT</a:t>
            </a:r>
            <a:endParaRPr lang="en-US" sz="2000" b="1" dirty="0">
              <a:solidFill>
                <a:srgbClr val="C00000"/>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3970030" y="6029886"/>
            <a:ext cx="1930400" cy="400110"/>
          </a:xfrm>
          <a:prstGeom prst="rect">
            <a:avLst/>
          </a:prstGeom>
          <a:noFill/>
        </p:spPr>
        <p:txBody>
          <a:bodyPr wrap="square" rtlCol="0">
            <a:spAutoFit/>
          </a:bodyPr>
          <a:lstStyle/>
          <a:p>
            <a:r>
              <a:rPr lang="en-US" sz="2000" b="1" dirty="0" smtClean="0">
                <a:solidFill>
                  <a:srgbClr val="002060"/>
                </a:solidFill>
                <a:latin typeface="Times New Roman" panose="02020603050405020304" pitchFamily="18" charset="0"/>
                <a:cs typeface="Times New Roman" panose="02020603050405020304" pitchFamily="18" charset="0"/>
              </a:rPr>
              <a:t> SAU PT </a:t>
            </a:r>
            <a:endParaRPr lang="en-US" sz="2000" b="1" dirty="0">
              <a:solidFill>
                <a:srgbClr val="00206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7148344" y="5802738"/>
            <a:ext cx="2329054" cy="400110"/>
          </a:xfrm>
          <a:prstGeom prst="rect">
            <a:avLst/>
          </a:prstGeom>
          <a:noFill/>
        </p:spPr>
        <p:txBody>
          <a:bodyPr wrap="square" rtlCol="0">
            <a:spAutoFit/>
          </a:bodyPr>
          <a:lstStyle/>
          <a:p>
            <a:r>
              <a:rPr lang="en-US" sz="2000" b="1" dirty="0" smtClean="0">
                <a:solidFill>
                  <a:srgbClr val="FFC000"/>
                </a:solidFill>
                <a:latin typeface="Times New Roman" panose="02020603050405020304" pitchFamily="18" charset="0"/>
                <a:cs typeface="Times New Roman" panose="02020603050405020304" pitchFamily="18" charset="0"/>
              </a:rPr>
              <a:t> SAU PT 4 TUẦN</a:t>
            </a:r>
            <a:endParaRPr lang="en-US" sz="2000" b="1" dirty="0">
              <a:solidFill>
                <a:srgbClr val="FFC000"/>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904970" y="5534561"/>
            <a:ext cx="2533774" cy="1015663"/>
          </a:xfrm>
          <a:prstGeom prst="rect">
            <a:avLst/>
          </a:prstGeom>
          <a:noFill/>
        </p:spPr>
        <p:txBody>
          <a:bodyPr wrap="square" rtlCol="0">
            <a:spAutoFit/>
          </a:bodyPr>
          <a:lstStyle/>
          <a:p>
            <a:r>
              <a:rPr lang="en-US" sz="2000" b="1" dirty="0" smtClean="0">
                <a:solidFill>
                  <a:srgbClr val="FF0000"/>
                </a:solidFill>
                <a:latin typeface="Times New Roman" panose="02020603050405020304" pitchFamily="18" charset="0"/>
                <a:cs typeface="Times New Roman" panose="02020603050405020304" pitchFamily="18" charset="0"/>
              </a:rPr>
              <a:t>SAU PT 4 TUẦN- XỬ </a:t>
            </a:r>
            <a:r>
              <a:rPr lang="en-US" sz="2000" b="1" smtClean="0">
                <a:solidFill>
                  <a:srgbClr val="FF0000"/>
                </a:solidFill>
                <a:latin typeface="Times New Roman" panose="02020603050405020304" pitchFamily="18" charset="0"/>
                <a:cs typeface="Times New Roman" panose="02020603050405020304" pitchFamily="18" charset="0"/>
              </a:rPr>
              <a:t>TRÍ </a:t>
            </a:r>
            <a:r>
              <a:rPr lang="en-US" sz="2000" b="1" smtClean="0">
                <a:solidFill>
                  <a:srgbClr val="FF0000"/>
                </a:solidFill>
                <a:latin typeface="Times New Roman" panose="02020603050405020304" pitchFamily="18" charset="0"/>
                <a:cs typeface="Times New Roman" panose="02020603050405020304" pitchFamily="18" charset="0"/>
              </a:rPr>
              <a:t>BẰNG </a:t>
            </a:r>
            <a:r>
              <a:rPr lang="en-US" sz="2000" b="1" dirty="0" smtClean="0">
                <a:solidFill>
                  <a:srgbClr val="FF0000"/>
                </a:solidFill>
                <a:latin typeface="Times New Roman" panose="02020603050405020304" pitchFamily="18" charset="0"/>
                <a:cs typeface="Times New Roman" panose="02020603050405020304" pitchFamily="18" charset="0"/>
              </a:rPr>
              <a:t>VẠT TẠI CHỖ</a:t>
            </a:r>
            <a:endParaRPr lang="en-US" sz="2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1516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CA887917-0FE8-46C4-B4BE-BBDB4EAA8C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7688643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E875553-2BD9-4A77-8B04-3EAE8712DBC4}"/>
              </a:ext>
            </a:extLst>
          </p:cNvPr>
          <p:cNvSpPr>
            <a:spLocks noGrp="1"/>
          </p:cNvSpPr>
          <p:nvPr>
            <p:ph type="title"/>
          </p:nvPr>
        </p:nvSpPr>
        <p:spPr/>
        <p:txBody>
          <a:bodyPr>
            <a:normAutofit fontScale="90000"/>
          </a:bodyPr>
          <a:lstStyle/>
          <a:p>
            <a:r>
              <a:rPr lang="en-US" dirty="0">
                <a:latin typeface="Times New Roman" panose="02020603050405020304" pitchFamily="18" charset="0"/>
                <a:cs typeface="Times New Roman" panose="02020603050405020304" pitchFamily="18" charset="0"/>
              </a:rPr>
              <a:t>NỘI DUNG</a:t>
            </a:r>
          </a:p>
        </p:txBody>
      </p:sp>
      <p:sp>
        <p:nvSpPr>
          <p:cNvPr id="3" name="Content Placeholder 2">
            <a:extLst>
              <a:ext uri="{FF2B5EF4-FFF2-40B4-BE49-F238E27FC236}">
                <a16:creationId xmlns:a16="http://schemas.microsoft.com/office/drawing/2014/main" xmlns="" id="{24036E2D-22BC-4652-B2C3-AE52009D828A}"/>
              </a:ext>
            </a:extLst>
          </p:cNvPr>
          <p:cNvSpPr>
            <a:spLocks noGrp="1"/>
          </p:cNvSpPr>
          <p:nvPr>
            <p:ph idx="1"/>
          </p:nvPr>
        </p:nvSpPr>
        <p:spPr/>
        <p:txBody>
          <a:bodyPr>
            <a:normAutofit lnSpcReduction="10000"/>
          </a:bodyPr>
          <a:lstStyle/>
          <a:p>
            <a:pPr marL="514350" indent="-514350">
              <a:buFont typeface="+mj-lt"/>
              <a:buAutoNum type="romanUcPeriod"/>
            </a:pPr>
            <a:r>
              <a:rPr lang="en-US" dirty="0" smtClean="0">
                <a:latin typeface="Times New Roman" panose="02020603050405020304" pitchFamily="18" charset="0"/>
                <a:cs typeface="Times New Roman" panose="02020603050405020304" pitchFamily="18" charset="0"/>
              </a:rPr>
              <a:t>ĐẶT VẤN ĐỀ</a:t>
            </a:r>
          </a:p>
          <a:p>
            <a:pPr marL="514350" indent="-514350">
              <a:buFont typeface="+mj-lt"/>
              <a:buAutoNum type="romanUcPeriod"/>
            </a:pPr>
            <a:r>
              <a:rPr lang="en-US" dirty="0" smtClean="0">
                <a:latin typeface="Times New Roman" panose="02020603050405020304" pitchFamily="18" charset="0"/>
                <a:cs typeface="Times New Roman" panose="02020603050405020304" pitchFamily="18" charset="0"/>
              </a:rPr>
              <a:t>TỔNG </a:t>
            </a:r>
            <a:r>
              <a:rPr lang="en-US" dirty="0">
                <a:latin typeface="Times New Roman" panose="02020603050405020304" pitchFamily="18" charset="0"/>
                <a:cs typeface="Times New Roman" panose="02020603050405020304" pitchFamily="18" charset="0"/>
              </a:rPr>
              <a:t>QUAN TÀI </a:t>
            </a:r>
            <a:r>
              <a:rPr lang="en-US" dirty="0" smtClean="0">
                <a:latin typeface="Times New Roman" panose="02020603050405020304" pitchFamily="18" charset="0"/>
                <a:cs typeface="Times New Roman" panose="02020603050405020304" pitchFamily="18" charset="0"/>
              </a:rPr>
              <a:t>LIỆU</a:t>
            </a:r>
            <a:endParaRPr lang="en-US" dirty="0">
              <a:latin typeface="Times New Roman" panose="02020603050405020304" pitchFamily="18" charset="0"/>
              <a:cs typeface="Times New Roman" panose="02020603050405020304" pitchFamily="18" charset="0"/>
            </a:endParaRPr>
          </a:p>
          <a:p>
            <a:pPr marL="514350" indent="-514350">
              <a:buFont typeface="+mj-lt"/>
              <a:buAutoNum type="romanUcPeriod"/>
            </a:pPr>
            <a:r>
              <a:rPr lang="en-US" dirty="0" smtClean="0">
                <a:latin typeface="Times New Roman" panose="02020603050405020304" pitchFamily="18" charset="0"/>
                <a:cs typeface="Times New Roman" panose="02020603050405020304" pitchFamily="18" charset="0"/>
              </a:rPr>
              <a:t>ĐỐI T</a:t>
            </a:r>
            <a:r>
              <a:rPr lang="vi-VN" dirty="0" smtClean="0">
                <a:latin typeface="Times New Roman" panose="02020603050405020304" pitchFamily="18" charset="0"/>
                <a:cs typeface="Times New Roman" panose="02020603050405020304" pitchFamily="18" charset="0"/>
              </a:rPr>
              <a:t>Ư</a:t>
            </a:r>
            <a:r>
              <a:rPr lang="en-US" dirty="0" smtClean="0">
                <a:latin typeface="Times New Roman" panose="02020603050405020304" pitchFamily="18" charset="0"/>
                <a:cs typeface="Times New Roman" panose="02020603050405020304" pitchFamily="18" charset="0"/>
              </a:rPr>
              <a:t>ỢNG VÀ PH</a:t>
            </a:r>
            <a:r>
              <a:rPr lang="vi-VN" dirty="0" smtClean="0">
                <a:latin typeface="Times New Roman" panose="02020603050405020304" pitchFamily="18" charset="0"/>
                <a:cs typeface="Times New Roman" panose="02020603050405020304" pitchFamily="18" charset="0"/>
              </a:rPr>
              <a:t>Ư</a:t>
            </a:r>
            <a:r>
              <a:rPr lang="en-US" dirty="0" smtClean="0">
                <a:latin typeface="Times New Roman" panose="02020603050405020304" pitchFamily="18" charset="0"/>
                <a:cs typeface="Times New Roman" panose="02020603050405020304" pitchFamily="18" charset="0"/>
              </a:rPr>
              <a:t>ƠNG PHÁP NGHIÊN CỨU</a:t>
            </a:r>
          </a:p>
          <a:p>
            <a:pPr marL="514350" indent="-514350">
              <a:buFont typeface="+mj-lt"/>
              <a:buAutoNum type="romanUcPeriod"/>
            </a:pPr>
            <a:r>
              <a:rPr lang="en-US" dirty="0" smtClean="0">
                <a:latin typeface="Times New Roman" panose="02020603050405020304" pitchFamily="18" charset="0"/>
                <a:cs typeface="Times New Roman" panose="02020603050405020304" pitchFamily="18" charset="0"/>
              </a:rPr>
              <a:t>KẾT </a:t>
            </a:r>
            <a:r>
              <a:rPr lang="en-US" dirty="0">
                <a:latin typeface="Times New Roman" panose="02020603050405020304" pitchFamily="18" charset="0"/>
                <a:cs typeface="Times New Roman" panose="02020603050405020304" pitchFamily="18" charset="0"/>
              </a:rPr>
              <a:t>QUẢ VÀ </a:t>
            </a:r>
            <a:r>
              <a:rPr lang="en-US" dirty="0" smtClean="0">
                <a:latin typeface="Times New Roman" panose="02020603050405020304" pitchFamily="18" charset="0"/>
                <a:cs typeface="Times New Roman" panose="02020603050405020304" pitchFamily="18" charset="0"/>
              </a:rPr>
              <a:t>BÀN </a:t>
            </a:r>
            <a:r>
              <a:rPr lang="en-US" dirty="0">
                <a:latin typeface="Times New Roman" panose="02020603050405020304" pitchFamily="18" charset="0"/>
                <a:cs typeface="Times New Roman" panose="02020603050405020304" pitchFamily="18" charset="0"/>
              </a:rPr>
              <a:t>LUẬN</a:t>
            </a:r>
          </a:p>
          <a:p>
            <a:pPr marL="514350" indent="-514350">
              <a:buFont typeface="+mj-lt"/>
              <a:buAutoNum type="romanUcPeriod"/>
            </a:pPr>
            <a:r>
              <a:rPr lang="en-US" dirty="0">
                <a:latin typeface="Times New Roman" panose="02020603050405020304" pitchFamily="18" charset="0"/>
                <a:cs typeface="Times New Roman" panose="02020603050405020304" pitchFamily="18" charset="0"/>
              </a:rPr>
              <a:t>KẾT LUẬN</a:t>
            </a:r>
          </a:p>
        </p:txBody>
      </p:sp>
      <p:sp>
        <p:nvSpPr>
          <p:cNvPr id="4" name="Picture Placeholder 3">
            <a:extLst>
              <a:ext uri="{FF2B5EF4-FFF2-40B4-BE49-F238E27FC236}">
                <a16:creationId xmlns:a16="http://schemas.microsoft.com/office/drawing/2014/main" xmlns="" id="{0CC381C5-00D4-4F85-A8D2-DD7E4096E3D7}"/>
              </a:ext>
            </a:extLst>
          </p:cNvPr>
          <p:cNvSpPr>
            <a:spLocks noGrp="1"/>
          </p:cNvSpPr>
          <p:nvPr>
            <p:ph type="pic" sz="quarter" idx="13"/>
          </p:nvPr>
        </p:nvSpPr>
        <p:spPr/>
      </p:sp>
    </p:spTree>
    <p:extLst>
      <p:ext uri="{BB962C8B-B14F-4D97-AF65-F5344CB8AC3E}">
        <p14:creationId xmlns:p14="http://schemas.microsoft.com/office/powerpoint/2010/main" val="28170268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984788-646A-CF90-D67D-14752A71745D}"/>
              </a:ext>
            </a:extLst>
          </p:cNvPr>
          <p:cNvSpPr>
            <a:spLocks noGrp="1"/>
          </p:cNvSpPr>
          <p:nvPr>
            <p:ph type="title"/>
          </p:nvPr>
        </p:nvSpPr>
        <p:spPr/>
        <p:txBody>
          <a:bodyPr>
            <a:normAutofit/>
          </a:bodyPr>
          <a:lstStyle/>
          <a:p>
            <a:pPr>
              <a:lnSpc>
                <a:spcPts val="2400"/>
              </a:lnSpc>
            </a:pPr>
            <a:r>
              <a:rPr lang="en-US" b="1" dirty="0" smtClean="0">
                <a:latin typeface="Times New Roman" panose="02020603050405020304" pitchFamily="18" charset="0"/>
                <a:ea typeface="Calibri" panose="020F0502020204030204" pitchFamily="34" charset="0"/>
                <a:cs typeface="Times New Roman" panose="02020603050405020304" pitchFamily="18" charset="0"/>
              </a:rPr>
              <a:t>I. ĐẶT </a:t>
            </a:r>
            <a:r>
              <a:rPr lang="en-US" b="1" dirty="0">
                <a:latin typeface="Times New Roman" panose="02020603050405020304" pitchFamily="18" charset="0"/>
                <a:ea typeface="Calibri" panose="020F0502020204030204" pitchFamily="34" charset="0"/>
                <a:cs typeface="Times New Roman" panose="02020603050405020304" pitchFamily="18" charset="0"/>
              </a:rPr>
              <a:t>VẤN ĐỀ</a:t>
            </a:r>
          </a:p>
        </p:txBody>
      </p:sp>
      <p:sp>
        <p:nvSpPr>
          <p:cNvPr id="3" name="Content Placeholder 2">
            <a:extLst>
              <a:ext uri="{FF2B5EF4-FFF2-40B4-BE49-F238E27FC236}">
                <a16:creationId xmlns:a16="http://schemas.microsoft.com/office/drawing/2014/main" xmlns="" id="{77C9C890-ADC6-0AA7-BBC0-05E856AA7C3C}"/>
              </a:ext>
            </a:extLst>
          </p:cNvPr>
          <p:cNvSpPr>
            <a:spLocks noGrp="1"/>
          </p:cNvSpPr>
          <p:nvPr>
            <p:ph idx="1"/>
          </p:nvPr>
        </p:nvSpPr>
        <p:spPr/>
        <p:txBody>
          <a:bodyPr>
            <a:normAutofit/>
          </a:bodyPr>
          <a:lstStyle/>
          <a:p>
            <a:pPr marL="285750" indent="-285750">
              <a:lnSpc>
                <a:spcPts val="2400"/>
              </a:lnSpc>
              <a:buFont typeface="Arial" panose="020B0604020202020204" pitchFamily="34" charset="0"/>
              <a:buChar char="•"/>
            </a:pPr>
            <a:r>
              <a:rPr lang="en-US" sz="1800" dirty="0" err="1" smtClean="0">
                <a:effectLst/>
                <a:latin typeface="Times New Roman" panose="02020603050405020304" pitchFamily="18" charset="0"/>
                <a:ea typeface="Calibri" panose="020F0502020204030204" pitchFamily="34" charset="0"/>
                <a:cs typeface="Times New Roman" panose="02020603050405020304" pitchFamily="18" charset="0"/>
              </a:rPr>
              <a:t>Khuyế</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h</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ổ</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ng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phần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mềm</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vùng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cổ</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bàn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chân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tổn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hay g</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ặ</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 do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nhiều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lại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nhiều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biến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chứng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di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chứng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phức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tạp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p>
          <a:p>
            <a:pPr marL="285750" indent="-285750">
              <a:lnSpc>
                <a:spcPts val="2400"/>
              </a:lnSpc>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Do da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vùng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này</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mỏng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hơn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phần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máu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nuôi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nghèo</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nàn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ôm</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sát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cấu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trúc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bên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dưới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thường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xuyên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chịu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chạm</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do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đó</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khi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t</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ổ</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n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thường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gây</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lộ</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gân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xương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mạch</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máu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thần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kinh</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
            </a:r>
          </a:p>
          <a:p>
            <a:pPr marL="285750" indent="-285750">
              <a:lnSpc>
                <a:spcPts val="2400"/>
              </a:lnSpc>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này</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đặt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yêu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cầu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cần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phải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che</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phủ</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sớm</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tổn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khuyết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mất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da ở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vùng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c</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ổ</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bàn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chân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indent="0">
              <a:lnSpc>
                <a:spcPts val="2400"/>
              </a:lnSpc>
              <a:buNone/>
            </a:pPr>
            <a:endParaRPr lang="en-US" sz="2000" spc="0" dirty="0"/>
          </a:p>
        </p:txBody>
      </p:sp>
      <p:sp>
        <p:nvSpPr>
          <p:cNvPr id="4" name="Slide Number Placeholder 3">
            <a:extLst>
              <a:ext uri="{FF2B5EF4-FFF2-40B4-BE49-F238E27FC236}">
                <a16:creationId xmlns:a16="http://schemas.microsoft.com/office/drawing/2014/main" xmlns="" id="{B6586F16-C3E1-6E51-D140-EF50382CA456}"/>
              </a:ext>
            </a:extLst>
          </p:cNvPr>
          <p:cNvSpPr>
            <a:spLocks noGrp="1"/>
          </p:cNvSpPr>
          <p:nvPr>
            <p:ph type="sldNum" sz="quarter" idx="11"/>
          </p:nvPr>
        </p:nvSpPr>
        <p:spPr/>
        <p:txBody>
          <a:bodyPr/>
          <a:lstStyle/>
          <a:p>
            <a:fld id="{75DF2D63-3FF5-D547-96B9-BE9CCD1ABA58}" type="slidenum">
              <a:rPr lang="en-US" smtClean="0"/>
              <a:pPr/>
              <a:t>3</a:t>
            </a:fld>
            <a:endParaRPr lang="en-US" dirty="0"/>
          </a:p>
        </p:txBody>
      </p:sp>
      <p:sp>
        <p:nvSpPr>
          <p:cNvPr id="5" name="Footer Placeholder 4">
            <a:extLst>
              <a:ext uri="{FF2B5EF4-FFF2-40B4-BE49-F238E27FC236}">
                <a16:creationId xmlns:a16="http://schemas.microsoft.com/office/drawing/2014/main" xmlns="" id="{241D8BC6-DD9D-7F06-3B9F-9F2B462E4984}"/>
              </a:ext>
            </a:extLst>
          </p:cNvPr>
          <p:cNvSpPr>
            <a:spLocks noGrp="1"/>
          </p:cNvSpPr>
          <p:nvPr>
            <p:ph type="ftr" sz="quarter" idx="12"/>
          </p:nvPr>
        </p:nvSpPr>
        <p:spPr/>
        <p:txBody>
          <a:bodyPr/>
          <a:lstStyle/>
          <a:p>
            <a:r>
              <a:rPr lang="en-US" dirty="0"/>
              <a:t>presentation title</a:t>
            </a:r>
          </a:p>
        </p:txBody>
      </p:sp>
      <p:sp>
        <p:nvSpPr>
          <p:cNvPr id="6" name="Picture Placeholder 5">
            <a:extLst>
              <a:ext uri="{FF2B5EF4-FFF2-40B4-BE49-F238E27FC236}">
                <a16:creationId xmlns:a16="http://schemas.microsoft.com/office/drawing/2014/main" xmlns="" id="{26DDD613-9CD4-40D0-BEE3-8251ACC6A8BA}"/>
              </a:ext>
            </a:extLst>
          </p:cNvPr>
          <p:cNvSpPr>
            <a:spLocks noGrp="1"/>
          </p:cNvSpPr>
          <p:nvPr>
            <p:ph type="pic" sz="quarter" idx="13"/>
          </p:nvPr>
        </p:nvSpPr>
        <p:spPr/>
      </p:sp>
    </p:spTree>
    <p:extLst>
      <p:ext uri="{BB962C8B-B14F-4D97-AF65-F5344CB8AC3E}">
        <p14:creationId xmlns:p14="http://schemas.microsoft.com/office/powerpoint/2010/main" val="28101336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8B02E0-D9BD-4B6B-B8E2-7B1D0C639E50}"/>
              </a:ext>
            </a:extLst>
          </p:cNvPr>
          <p:cNvSpPr>
            <a:spLocks noGrp="1"/>
          </p:cNvSpPr>
          <p:nvPr>
            <p:ph type="title"/>
          </p:nvPr>
        </p:nvSpPr>
        <p:spPr/>
        <p:txBody>
          <a:bodyPr>
            <a:normAutofit/>
          </a:bodyPr>
          <a:lstStyle/>
          <a:p>
            <a:pPr>
              <a:lnSpc>
                <a:spcPts val="2400"/>
              </a:lnSpc>
            </a:pPr>
            <a:r>
              <a:rPr lang="en-US" b="1" dirty="0" smtClean="0">
                <a:latin typeface="Times New Roman" panose="02020603050405020304" pitchFamily="18" charset="0"/>
                <a:ea typeface="Calibri" panose="020F0502020204030204" pitchFamily="34" charset="0"/>
                <a:cs typeface="Times New Roman" panose="02020603050405020304" pitchFamily="18" charset="0"/>
              </a:rPr>
              <a:t>I. ĐẶT </a:t>
            </a:r>
            <a:r>
              <a:rPr lang="en-US" b="1" dirty="0">
                <a:latin typeface="Times New Roman" panose="02020603050405020304" pitchFamily="18" charset="0"/>
                <a:ea typeface="Calibri" panose="020F0502020204030204" pitchFamily="34" charset="0"/>
                <a:cs typeface="Times New Roman" panose="02020603050405020304" pitchFamily="18" charset="0"/>
              </a:rPr>
              <a:t>VẤN ĐỀ</a:t>
            </a:r>
          </a:p>
        </p:txBody>
      </p:sp>
      <p:sp>
        <p:nvSpPr>
          <p:cNvPr id="3" name="Content Placeholder 2">
            <a:extLst>
              <a:ext uri="{FF2B5EF4-FFF2-40B4-BE49-F238E27FC236}">
                <a16:creationId xmlns:a16="http://schemas.microsoft.com/office/drawing/2014/main" xmlns="" id="{E30A025B-68BB-46A8-90FB-D51B32D1B2DF}"/>
              </a:ext>
            </a:extLst>
          </p:cNvPr>
          <p:cNvSpPr>
            <a:spLocks noGrp="1"/>
          </p:cNvSpPr>
          <p:nvPr>
            <p:ph idx="1"/>
          </p:nvPr>
        </p:nvSpPr>
        <p:spPr/>
        <p:txBody>
          <a:bodyPr/>
          <a:lstStyle/>
          <a:p>
            <a:r>
              <a:rPr lang="en-US" dirty="0" err="1">
                <a:latin typeface="Times New Roman" panose="02020603050405020304" pitchFamily="18" charset="0"/>
                <a:cs typeface="Times New Roman" panose="02020603050405020304" pitchFamily="18" charset="0"/>
              </a:rPr>
              <a:t>Các</a:t>
            </a:r>
            <a:r>
              <a:rPr lang="vi-VN" dirty="0">
                <a:latin typeface="Times New Roman" panose="02020603050405020304" pitchFamily="18" charset="0"/>
                <a:cs typeface="Times New Roman" panose="02020603050405020304" pitchFamily="18" charset="0"/>
              </a:rPr>
              <a:t> vạt da thường dùng che phủ khuyết</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hổng bàn chân:</a:t>
            </a:r>
            <a:br>
              <a:rPr lang="vi-VN" dirty="0">
                <a:latin typeface="Times New Roman" panose="02020603050405020304" pitchFamily="18" charset="0"/>
                <a:cs typeface="Times New Roman" panose="02020603050405020304" pitchFamily="18" charset="0"/>
              </a:rPr>
            </a:br>
            <a:r>
              <a:rPr lang="vi-VN" dirty="0">
                <a:latin typeface="Times New Roman" panose="02020603050405020304" pitchFamily="18" charset="0"/>
                <a:cs typeface="Times New Roman" panose="02020603050405020304" pitchFamily="18" charset="0"/>
              </a:rPr>
              <a:t>+ vạt tại chổ</a:t>
            </a:r>
            <a:br>
              <a:rPr lang="vi-VN" dirty="0">
                <a:latin typeface="Times New Roman" panose="02020603050405020304" pitchFamily="18" charset="0"/>
                <a:cs typeface="Times New Roman" panose="02020603050405020304" pitchFamily="18" charset="0"/>
              </a:rPr>
            </a:br>
            <a:r>
              <a:rPr lang="vi-VN" dirty="0">
                <a:latin typeface="Times New Roman" panose="02020603050405020304" pitchFamily="18" charset="0"/>
                <a:cs typeface="Times New Roman" panose="02020603050405020304" pitchFamily="18" charset="0"/>
              </a:rPr>
              <a:t>+ vạt Sural</a:t>
            </a:r>
            <a:br>
              <a:rPr lang="vi-VN" dirty="0">
                <a:latin typeface="Times New Roman" panose="02020603050405020304" pitchFamily="18" charset="0"/>
                <a:cs typeface="Times New Roman" panose="02020603050405020304" pitchFamily="18" charset="0"/>
              </a:rPr>
            </a:br>
            <a:r>
              <a:rPr lang="vi-VN" dirty="0">
                <a:latin typeface="Times New Roman" panose="02020603050405020304" pitchFamily="18" charset="0"/>
                <a:cs typeface="Times New Roman" panose="02020603050405020304" pitchFamily="18" charset="0"/>
              </a:rPr>
              <a:t>+ vạt trên mắt cá ngoài</a:t>
            </a:r>
            <a:br>
              <a:rPr lang="vi-VN" dirty="0">
                <a:latin typeface="Times New Roman" panose="02020603050405020304" pitchFamily="18" charset="0"/>
                <a:cs typeface="Times New Roman" panose="02020603050405020304" pitchFamily="18" charset="0"/>
              </a:rPr>
            </a:br>
            <a:r>
              <a:rPr lang="vi-VN" dirty="0">
                <a:latin typeface="Times New Roman" panose="02020603050405020304" pitchFamily="18" charset="0"/>
                <a:cs typeface="Times New Roman" panose="02020603050405020304" pitchFamily="18" charset="0"/>
              </a:rPr>
              <a:t>+ vạt da lưng bàn chân </a:t>
            </a:r>
            <a:br>
              <a:rPr lang="vi-VN"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4" name="Picture Placeholder 3">
            <a:extLst>
              <a:ext uri="{FF2B5EF4-FFF2-40B4-BE49-F238E27FC236}">
                <a16:creationId xmlns:a16="http://schemas.microsoft.com/office/drawing/2014/main" xmlns="" id="{8A843380-63B5-4262-9F2C-C4D3C7E7894C}"/>
              </a:ext>
            </a:extLst>
          </p:cNvPr>
          <p:cNvSpPr>
            <a:spLocks noGrp="1"/>
          </p:cNvSpPr>
          <p:nvPr>
            <p:ph type="pic" sz="quarter" idx="13"/>
          </p:nvPr>
        </p:nvSpPr>
        <p:spPr/>
      </p:sp>
      <p:pic>
        <p:nvPicPr>
          <p:cNvPr id="5" name="Picture 4">
            <a:extLst>
              <a:ext uri="{FF2B5EF4-FFF2-40B4-BE49-F238E27FC236}">
                <a16:creationId xmlns:a16="http://schemas.microsoft.com/office/drawing/2014/main" xmlns="" id="{78A688F9-CA96-4B6B-900B-A6F60CE60DFA}"/>
              </a:ext>
            </a:extLst>
          </p:cNvPr>
          <p:cNvPicPr>
            <a:picLocks noChangeAspect="1"/>
          </p:cNvPicPr>
          <p:nvPr/>
        </p:nvPicPr>
        <p:blipFill>
          <a:blip r:embed="rId2"/>
          <a:stretch>
            <a:fillRect/>
          </a:stretch>
        </p:blipFill>
        <p:spPr>
          <a:xfrm>
            <a:off x="103755" y="1602330"/>
            <a:ext cx="2763732" cy="3972846"/>
          </a:xfrm>
          <a:prstGeom prst="rect">
            <a:avLst/>
          </a:prstGeom>
        </p:spPr>
      </p:pic>
      <p:pic>
        <p:nvPicPr>
          <p:cNvPr id="6" name="Picture 5">
            <a:extLst>
              <a:ext uri="{FF2B5EF4-FFF2-40B4-BE49-F238E27FC236}">
                <a16:creationId xmlns:a16="http://schemas.microsoft.com/office/drawing/2014/main" xmlns="" id="{D633DD1D-0E86-43B1-B747-B364208B05EB}"/>
              </a:ext>
            </a:extLst>
          </p:cNvPr>
          <p:cNvPicPr>
            <a:picLocks noChangeAspect="1"/>
          </p:cNvPicPr>
          <p:nvPr/>
        </p:nvPicPr>
        <p:blipFill>
          <a:blip r:embed="rId3"/>
          <a:stretch>
            <a:fillRect/>
          </a:stretch>
        </p:blipFill>
        <p:spPr>
          <a:xfrm>
            <a:off x="2867487" y="1602330"/>
            <a:ext cx="5060272" cy="3972846"/>
          </a:xfrm>
          <a:prstGeom prst="rect">
            <a:avLst/>
          </a:prstGeom>
        </p:spPr>
      </p:pic>
      <p:pic>
        <p:nvPicPr>
          <p:cNvPr id="7" name="Picture 6">
            <a:extLst>
              <a:ext uri="{FF2B5EF4-FFF2-40B4-BE49-F238E27FC236}">
                <a16:creationId xmlns:a16="http://schemas.microsoft.com/office/drawing/2014/main" xmlns="" id="{1B18784F-2C91-42B6-B825-B00AFEC472C8}"/>
              </a:ext>
            </a:extLst>
          </p:cNvPr>
          <p:cNvPicPr>
            <a:picLocks noChangeAspect="1"/>
          </p:cNvPicPr>
          <p:nvPr/>
        </p:nvPicPr>
        <p:blipFill>
          <a:blip r:embed="rId4"/>
          <a:stretch>
            <a:fillRect/>
          </a:stretch>
        </p:blipFill>
        <p:spPr>
          <a:xfrm>
            <a:off x="7927759" y="1726615"/>
            <a:ext cx="3743325" cy="3848561"/>
          </a:xfrm>
          <a:prstGeom prst="rect">
            <a:avLst/>
          </a:prstGeom>
        </p:spPr>
      </p:pic>
      <p:sp>
        <p:nvSpPr>
          <p:cNvPr id="9" name="TextBox 8"/>
          <p:cNvSpPr txBox="1"/>
          <p:nvPr/>
        </p:nvSpPr>
        <p:spPr>
          <a:xfrm>
            <a:off x="954065" y="6024110"/>
            <a:ext cx="1063112" cy="369332"/>
          </a:xfrm>
          <a:prstGeom prst="rect">
            <a:avLst/>
          </a:prstGeom>
          <a:noFill/>
        </p:spPr>
        <p:txBody>
          <a:bodyPr wrap="none" rtlCol="0">
            <a:spAutoFit/>
          </a:bodyPr>
          <a:lstStyle/>
          <a:p>
            <a:r>
              <a:rPr lang="en-US" dirty="0" err="1" smtClean="0">
                <a:latin typeface="Times New Roman" panose="02020603050405020304" pitchFamily="18" charset="0"/>
                <a:cs typeface="Times New Roman" panose="02020603050405020304" pitchFamily="18" charset="0"/>
              </a:rPr>
              <a:t>Vạt</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t>
            </a:r>
            <a:r>
              <a:rPr lang="en-US" dirty="0" err="1" smtClean="0">
                <a:latin typeface="Times New Roman" panose="02020603050405020304" pitchFamily="18" charset="0"/>
                <a:cs typeface="Times New Roman" panose="02020603050405020304" pitchFamily="18" charset="0"/>
              </a:rPr>
              <a:t>ural</a:t>
            </a:r>
            <a:endParaRPr lang="en-US"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4866067" y="5868128"/>
            <a:ext cx="2172390" cy="369332"/>
          </a:xfrm>
          <a:prstGeom prst="rect">
            <a:avLst/>
          </a:prstGeom>
          <a:noFill/>
        </p:spPr>
        <p:txBody>
          <a:bodyPr wrap="none" rtlCol="0">
            <a:spAutoFit/>
          </a:bodyPr>
          <a:lstStyle/>
          <a:p>
            <a:r>
              <a:rPr lang="en-US" dirty="0" err="1" smtClean="0">
                <a:latin typeface="Times New Roman" panose="02020603050405020304" pitchFamily="18" charset="0"/>
                <a:cs typeface="Times New Roman" panose="02020603050405020304" pitchFamily="18" charset="0"/>
              </a:rPr>
              <a:t>Vạt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trên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mắt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cá</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ngoài</a:t>
            </a:r>
            <a:endParaRPr lang="en-US"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9620794" y="5879240"/>
            <a:ext cx="1364476" cy="369332"/>
          </a:xfrm>
          <a:prstGeom prst="rect">
            <a:avLst/>
          </a:prstGeom>
          <a:noFill/>
        </p:spPr>
        <p:txBody>
          <a:bodyPr wrap="none" rtlCol="0">
            <a:spAutoFit/>
          </a:bodyPr>
          <a:lstStyle/>
          <a:p>
            <a:r>
              <a:rPr lang="en-US" dirty="0" err="1" smtClean="0">
                <a:latin typeface="Times New Roman" panose="02020603050405020304" pitchFamily="18" charset="0"/>
                <a:cs typeface="Times New Roman" panose="02020603050405020304" pitchFamily="18" charset="0"/>
              </a:rPr>
              <a:t>Vạt</a:t>
            </a:r>
            <a:r>
              <a:rPr lang="en-US" dirty="0" smtClean="0">
                <a:latin typeface="Times New Roman" panose="02020603050405020304" pitchFamily="18" charset="0"/>
                <a:cs typeface="Times New Roman" panose="02020603050405020304" pitchFamily="18" charset="0"/>
              </a:rPr>
              <a:t> mu </a:t>
            </a:r>
            <a:r>
              <a:rPr lang="en-US" dirty="0" err="1" smtClean="0">
                <a:latin typeface="Times New Roman" panose="02020603050405020304" pitchFamily="18" charset="0"/>
                <a:cs typeface="Times New Roman" panose="02020603050405020304" pitchFamily="18" charset="0"/>
              </a:rPr>
              <a:t>chân</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5067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984788-646A-CF90-D67D-14752A71745D}"/>
              </a:ext>
            </a:extLst>
          </p:cNvPr>
          <p:cNvSpPr>
            <a:spLocks noGrp="1"/>
          </p:cNvSpPr>
          <p:nvPr>
            <p:ph type="title"/>
          </p:nvPr>
        </p:nvSpPr>
        <p:spPr/>
        <p:txBody>
          <a:bodyPr>
            <a:normAutofit/>
          </a:bodyPr>
          <a:lstStyle/>
          <a:p>
            <a:pPr>
              <a:lnSpc>
                <a:spcPts val="2400"/>
              </a:lnSpc>
            </a:pPr>
            <a:r>
              <a:rPr lang="en-US" b="1" dirty="0" smtClean="0">
                <a:latin typeface="Times New Roman" panose="02020603050405020304" pitchFamily="18" charset="0"/>
                <a:ea typeface="Calibri" panose="020F0502020204030204" pitchFamily="34" charset="0"/>
                <a:cs typeface="Times New Roman" panose="02020603050405020304" pitchFamily="18" charset="0"/>
              </a:rPr>
              <a:t>I. ĐẶT </a:t>
            </a:r>
            <a:r>
              <a:rPr lang="en-US" b="1" dirty="0">
                <a:latin typeface="Times New Roman" panose="02020603050405020304" pitchFamily="18" charset="0"/>
                <a:ea typeface="Calibri" panose="020F0502020204030204" pitchFamily="34" charset="0"/>
                <a:cs typeface="Times New Roman" panose="02020603050405020304" pitchFamily="18" charset="0"/>
              </a:rPr>
              <a:t>VẤN ĐỀ</a:t>
            </a:r>
          </a:p>
        </p:txBody>
      </p:sp>
      <p:sp>
        <p:nvSpPr>
          <p:cNvPr id="3" name="Content Placeholder 2">
            <a:extLst>
              <a:ext uri="{FF2B5EF4-FFF2-40B4-BE49-F238E27FC236}">
                <a16:creationId xmlns:a16="http://schemas.microsoft.com/office/drawing/2014/main" xmlns="" id="{77C9C890-ADC6-0AA7-BBC0-05E856AA7C3C}"/>
              </a:ext>
            </a:extLst>
          </p:cNvPr>
          <p:cNvSpPr>
            <a:spLocks noGrp="1"/>
          </p:cNvSpPr>
          <p:nvPr>
            <p:ph idx="1"/>
          </p:nvPr>
        </p:nvSpPr>
        <p:spPr/>
        <p:txBody>
          <a:bodyPr>
            <a:normAutofit fontScale="70000" lnSpcReduction="20000"/>
          </a:bodyPr>
          <a:lstStyle/>
          <a:p>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nay, </a:t>
            </a:r>
            <a:r>
              <a:rPr lang="en-US" dirty="0" err="1">
                <a:latin typeface="Times New Roman" panose="02020603050405020304" pitchFamily="18" charset="0"/>
                <a:cs typeface="Times New Roman" panose="02020603050405020304" pitchFamily="18" charset="0"/>
              </a:rPr>
              <a:t>tại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a:t>
            </a:r>
            <a:r>
              <a:rPr lang="en-US" dirty="0">
                <a:latin typeface="Times New Roman" panose="02020603050405020304" pitchFamily="18" charset="0"/>
                <a:cs typeface="Times New Roman" panose="02020603050405020304" pitchFamily="18" charset="0"/>
              </a:rPr>
              <a:t> khoa </a:t>
            </a:r>
            <a:r>
              <a:rPr lang="en-US" dirty="0" err="1">
                <a:latin typeface="Times New Roman" panose="02020603050405020304" pitchFamily="18" charset="0"/>
                <a:cs typeface="Times New Roman" panose="02020603050405020304" pitchFamily="18" charset="0"/>
              </a:rPr>
              <a:t>Trung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Tâm</a:t>
            </a:r>
            <a:r>
              <a:rPr lang="en-US" dirty="0">
                <a:latin typeface="Times New Roman" panose="02020603050405020304" pitchFamily="18" charset="0"/>
                <a:cs typeface="Times New Roman" panose="02020603050405020304" pitchFamily="18" charset="0"/>
              </a:rPr>
              <a:t> An </a:t>
            </a:r>
            <a:r>
              <a:rPr lang="en-US" dirty="0" err="1">
                <a:latin typeface="Times New Roman" panose="02020603050405020304" pitchFamily="18" charset="0"/>
                <a:cs typeface="Times New Roman" panose="02020603050405020304" pitchFamily="18" charset="0"/>
              </a:rPr>
              <a:t>Giang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vạt</a:t>
            </a:r>
            <a:r>
              <a:rPr lang="en-US" dirty="0">
                <a:latin typeface="Times New Roman" panose="02020603050405020304" pitchFamily="18" charset="0"/>
                <a:cs typeface="Times New Roman" panose="02020603050405020304" pitchFamily="18" charset="0"/>
              </a:rPr>
              <a:t> da </a:t>
            </a:r>
            <a:r>
              <a:rPr lang="en-US" dirty="0" err="1">
                <a:latin typeface="Times New Roman" panose="02020603050405020304" pitchFamily="18" charset="0"/>
                <a:cs typeface="Times New Roman" panose="02020603050405020304" pitchFamily="18" charset="0"/>
              </a:rPr>
              <a:t>trên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ngoài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còn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chưa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cứu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cụ</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đánh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đầu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chúng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tôi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cứu</a:t>
            </a:r>
            <a:r>
              <a:rPr lang="en-US"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Đánh</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giá</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kết</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quả</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bước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đầu</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điều</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trị</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khuyết</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hổng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phần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mềm</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vùng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cổ</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bàn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chân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bằng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vạt</a:t>
            </a:r>
            <a:r>
              <a:rPr lang="en-US" b="1" dirty="0">
                <a:latin typeface="Times New Roman" panose="02020603050405020304" pitchFamily="18" charset="0"/>
                <a:cs typeface="Times New Roman" panose="02020603050405020304" pitchFamily="18" charset="0"/>
              </a:rPr>
              <a:t> da </a:t>
            </a:r>
            <a:r>
              <a:rPr lang="en-US" b="1" dirty="0" err="1">
                <a:latin typeface="Times New Roman" panose="02020603050405020304" pitchFamily="18" charset="0"/>
                <a:cs typeface="Times New Roman" panose="02020603050405020304" pitchFamily="18" charset="0"/>
              </a:rPr>
              <a:t>trên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mắt</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cá</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ngoài</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tại</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Bệnh</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viện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Đa</a:t>
            </a:r>
            <a:r>
              <a:rPr lang="en-US" b="1" dirty="0">
                <a:latin typeface="Times New Roman" panose="02020603050405020304" pitchFamily="18" charset="0"/>
                <a:cs typeface="Times New Roman" panose="02020603050405020304" pitchFamily="18" charset="0"/>
              </a:rPr>
              <a:t> khoa </a:t>
            </a:r>
            <a:r>
              <a:rPr lang="en-US" b="1" dirty="0" err="1">
                <a:latin typeface="Times New Roman" panose="02020603050405020304" pitchFamily="18" charset="0"/>
                <a:cs typeface="Times New Roman" panose="02020603050405020304" pitchFamily="18" charset="0"/>
              </a:rPr>
              <a:t>Trung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tâm</a:t>
            </a:r>
            <a:r>
              <a:rPr lang="en-US" b="1" dirty="0">
                <a:latin typeface="Times New Roman" panose="02020603050405020304" pitchFamily="18" charset="0"/>
                <a:cs typeface="Times New Roman" panose="02020603050405020304" pitchFamily="18" charset="0"/>
              </a:rPr>
              <a:t> An </a:t>
            </a:r>
            <a:r>
              <a:rPr lang="en-US" b="1" dirty="0" err="1">
                <a:latin typeface="Times New Roman" panose="02020603050405020304" pitchFamily="18" charset="0"/>
                <a:cs typeface="Times New Roman" panose="02020603050405020304" pitchFamily="18" charset="0"/>
              </a:rPr>
              <a:t>Giang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năm</a:t>
            </a:r>
            <a:r>
              <a:rPr lang="en-US" b="1" dirty="0">
                <a:latin typeface="Times New Roman" panose="02020603050405020304" pitchFamily="18" charset="0"/>
                <a:cs typeface="Times New Roman" panose="02020603050405020304" pitchFamily="18" charset="0"/>
              </a:rPr>
              <a:t> 2023</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nhằm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tiêu</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Mô</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tả</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đặc</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điểm</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tổn</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thương</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và</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đánh</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giá</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kết</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quả</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bước</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đầu</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điều</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trị</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khuyết</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hổng</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phần</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mềm</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vùng</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cổ</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bàn</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chân</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bằng</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vạt</a:t>
            </a:r>
            <a:r>
              <a:rPr lang="en-US" i="1" dirty="0">
                <a:latin typeface="Times New Roman" panose="02020603050405020304" pitchFamily="18" charset="0"/>
                <a:cs typeface="Times New Roman" panose="02020603050405020304" pitchFamily="18" charset="0"/>
              </a:rPr>
              <a:t> da </a:t>
            </a:r>
            <a:r>
              <a:rPr lang="en-US" i="1" dirty="0" err="1">
                <a:latin typeface="Times New Roman" panose="02020603050405020304" pitchFamily="18" charset="0"/>
                <a:cs typeface="Times New Roman" panose="02020603050405020304" pitchFamily="18" charset="0"/>
              </a:rPr>
              <a:t>trên</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mắt</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cá</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ngoài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tại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Bệnh</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Viện</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Đa</a:t>
            </a:r>
            <a:r>
              <a:rPr lang="en-US" i="1" dirty="0">
                <a:latin typeface="Times New Roman" panose="02020603050405020304" pitchFamily="18" charset="0"/>
                <a:cs typeface="Times New Roman" panose="02020603050405020304" pitchFamily="18" charset="0"/>
              </a:rPr>
              <a:t> Khoa </a:t>
            </a:r>
            <a:r>
              <a:rPr lang="en-US" i="1" dirty="0" err="1">
                <a:latin typeface="Times New Roman" panose="02020603050405020304" pitchFamily="18" charset="0"/>
                <a:cs typeface="Times New Roman" panose="02020603050405020304" pitchFamily="18" charset="0"/>
              </a:rPr>
              <a:t>Trung</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Tâm</a:t>
            </a:r>
            <a:r>
              <a:rPr lang="en-US" i="1" dirty="0">
                <a:latin typeface="Times New Roman" panose="02020603050405020304" pitchFamily="18" charset="0"/>
                <a:cs typeface="Times New Roman" panose="02020603050405020304" pitchFamily="18" charset="0"/>
              </a:rPr>
              <a:t> An </a:t>
            </a:r>
            <a:r>
              <a:rPr lang="en-US" i="1" dirty="0" err="1">
                <a:latin typeface="Times New Roman" panose="02020603050405020304" pitchFamily="18" charset="0"/>
                <a:cs typeface="Times New Roman" panose="02020603050405020304" pitchFamily="18" charset="0"/>
              </a:rPr>
              <a:t>Giang</a:t>
            </a:r>
            <a:endParaRPr lang="en-US" dirty="0">
              <a:latin typeface="Times New Roman" panose="02020603050405020304" pitchFamily="18" charset="0"/>
              <a:cs typeface="Times New Roman" panose="02020603050405020304" pitchFamily="18" charset="0"/>
            </a:endParaRPr>
          </a:p>
          <a:p>
            <a:pPr marL="0" indent="0">
              <a:lnSpc>
                <a:spcPts val="2400"/>
              </a:lnSpc>
              <a:buNone/>
            </a:pPr>
            <a:endParaRPr lang="en-US" sz="2000" spc="0" dirty="0"/>
          </a:p>
        </p:txBody>
      </p:sp>
      <p:sp>
        <p:nvSpPr>
          <p:cNvPr id="4" name="Slide Number Placeholder 3">
            <a:extLst>
              <a:ext uri="{FF2B5EF4-FFF2-40B4-BE49-F238E27FC236}">
                <a16:creationId xmlns:a16="http://schemas.microsoft.com/office/drawing/2014/main" xmlns="" id="{B6586F16-C3E1-6E51-D140-EF50382CA456}"/>
              </a:ext>
            </a:extLst>
          </p:cNvPr>
          <p:cNvSpPr>
            <a:spLocks noGrp="1"/>
          </p:cNvSpPr>
          <p:nvPr>
            <p:ph type="sldNum" sz="quarter" idx="11"/>
          </p:nvPr>
        </p:nvSpPr>
        <p:spPr/>
        <p:txBody>
          <a:bodyPr/>
          <a:lstStyle/>
          <a:p>
            <a:fld id="{75DF2D63-3FF5-D547-96B9-BE9CCD1ABA58}" type="slidenum">
              <a:rPr lang="en-US" smtClean="0"/>
              <a:pPr/>
              <a:t>5</a:t>
            </a:fld>
            <a:endParaRPr lang="en-US" dirty="0"/>
          </a:p>
        </p:txBody>
      </p:sp>
      <p:sp>
        <p:nvSpPr>
          <p:cNvPr id="5" name="Footer Placeholder 4">
            <a:extLst>
              <a:ext uri="{FF2B5EF4-FFF2-40B4-BE49-F238E27FC236}">
                <a16:creationId xmlns:a16="http://schemas.microsoft.com/office/drawing/2014/main" xmlns="" id="{241D8BC6-DD9D-7F06-3B9F-9F2B462E4984}"/>
              </a:ext>
            </a:extLst>
          </p:cNvPr>
          <p:cNvSpPr>
            <a:spLocks noGrp="1"/>
          </p:cNvSpPr>
          <p:nvPr>
            <p:ph type="ftr" sz="quarter" idx="12"/>
          </p:nvPr>
        </p:nvSpPr>
        <p:spPr/>
        <p:txBody>
          <a:bodyPr/>
          <a:lstStyle/>
          <a:p>
            <a:r>
              <a:rPr lang="en-US" dirty="0"/>
              <a:t>presentation title</a:t>
            </a:r>
          </a:p>
        </p:txBody>
      </p:sp>
      <p:sp>
        <p:nvSpPr>
          <p:cNvPr id="6" name="Picture Placeholder 5">
            <a:extLst>
              <a:ext uri="{FF2B5EF4-FFF2-40B4-BE49-F238E27FC236}">
                <a16:creationId xmlns:a16="http://schemas.microsoft.com/office/drawing/2014/main" xmlns="" id="{26DDD613-9CD4-40D0-BEE3-8251ACC6A8BA}"/>
              </a:ext>
            </a:extLst>
          </p:cNvPr>
          <p:cNvSpPr>
            <a:spLocks noGrp="1"/>
          </p:cNvSpPr>
          <p:nvPr>
            <p:ph type="pic" sz="quarter" idx="13"/>
          </p:nvPr>
        </p:nvSpPr>
        <p:spPr/>
      </p:sp>
    </p:spTree>
    <p:extLst>
      <p:ext uri="{BB962C8B-B14F-4D97-AF65-F5344CB8AC3E}">
        <p14:creationId xmlns:p14="http://schemas.microsoft.com/office/powerpoint/2010/main" val="3594229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8B02E0-D9BD-4B6B-B8E2-7B1D0C639E50}"/>
              </a:ext>
            </a:extLst>
          </p:cNvPr>
          <p:cNvSpPr>
            <a:spLocks noGrp="1"/>
          </p:cNvSpPr>
          <p:nvPr>
            <p:ph type="title"/>
          </p:nvPr>
        </p:nvSpPr>
        <p:spPr>
          <a:xfrm>
            <a:off x="5055829" y="1124712"/>
            <a:ext cx="6154715" cy="548640"/>
          </a:xfrm>
        </p:spPr>
        <p:txBody>
          <a:bodyPr>
            <a:noAutofit/>
          </a:bodyPr>
          <a:lstStyle/>
          <a:p>
            <a:r>
              <a:rPr lang="en-US" sz="4000" b="1" dirty="0" smtClean="0">
                <a:latin typeface="Times New Roman" panose="02020603050405020304" pitchFamily="18" charset="0"/>
                <a:cs typeface="Times New Roman" panose="02020603050405020304" pitchFamily="18" charset="0"/>
              </a:rPr>
              <a:t>II. TỔNG QUAN</a:t>
            </a:r>
            <a:endParaRPr lang="en-US" sz="40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E30A025B-68BB-46A8-90FB-D51B32D1B2DF}"/>
              </a:ext>
            </a:extLst>
          </p:cNvPr>
          <p:cNvSpPr>
            <a:spLocks noGrp="1"/>
          </p:cNvSpPr>
          <p:nvPr>
            <p:ph idx="1"/>
          </p:nvPr>
        </p:nvSpPr>
        <p:spPr/>
        <p:txBody>
          <a:bodyPr>
            <a:normAutofit fontScale="77500" lnSpcReduction="20000"/>
          </a:bodyPr>
          <a:lstStyle/>
          <a:p>
            <a:r>
              <a:rPr lang="en-US" sz="2200" b="1" dirty="0">
                <a:latin typeface="Times New Roman" panose="02020603050405020304" pitchFamily="18" charset="0"/>
                <a:cs typeface="Times New Roman" panose="02020603050405020304" pitchFamily="18" charset="0"/>
              </a:rPr>
              <a:t>ĐẶC ĐIỂM GIẢI PHẪU</a:t>
            </a:r>
          </a:p>
          <a:p>
            <a:r>
              <a:rPr lang="vi-VN" sz="2200" dirty="0">
                <a:latin typeface="+mj-lt"/>
              </a:rPr>
              <a:t>Vạt trên mắt cá ngoài:</a:t>
            </a:r>
            <a:br>
              <a:rPr lang="vi-VN" sz="2200" dirty="0">
                <a:latin typeface="+mj-lt"/>
              </a:rPr>
            </a:br>
            <a:r>
              <a:rPr lang="vi-VN" sz="2200" dirty="0">
                <a:latin typeface="+mj-lt"/>
              </a:rPr>
              <a:t>+ dựa vào nhánh xuyên của động mạch mác</a:t>
            </a:r>
            <a:br>
              <a:rPr lang="vi-VN" sz="2200" dirty="0">
                <a:latin typeface="+mj-lt"/>
              </a:rPr>
            </a:br>
            <a:r>
              <a:rPr lang="vi-VN" sz="2200" dirty="0">
                <a:latin typeface="+mj-lt"/>
              </a:rPr>
              <a:t>Vạt da trên mắt cá ngoài:</a:t>
            </a:r>
            <a:br>
              <a:rPr lang="vi-VN" sz="2200" dirty="0">
                <a:latin typeface="+mj-lt"/>
              </a:rPr>
            </a:br>
            <a:r>
              <a:rPr lang="vi-VN" sz="2200" dirty="0">
                <a:latin typeface="+mj-lt"/>
              </a:rPr>
              <a:t>+ vạt được thiết kế một cách linh hoạt</a:t>
            </a:r>
            <a:br>
              <a:rPr lang="vi-VN" sz="2200" dirty="0">
                <a:latin typeface="+mj-lt"/>
              </a:rPr>
            </a:br>
            <a:r>
              <a:rPr lang="vi-VN" sz="2200" dirty="0">
                <a:latin typeface="+mj-lt"/>
              </a:rPr>
              <a:t>+</a:t>
            </a:r>
            <a:r>
              <a:rPr lang="en-US" sz="2200" dirty="0">
                <a:latin typeface="+mj-lt"/>
              </a:rPr>
              <a:t> </a:t>
            </a:r>
            <a:r>
              <a:rPr lang="vi-VN" sz="2200" dirty="0">
                <a:latin typeface="+mj-lt"/>
              </a:rPr>
              <a:t>có</a:t>
            </a:r>
            <a:r>
              <a:rPr lang="en-US" sz="2200" dirty="0">
                <a:latin typeface="+mj-lt"/>
              </a:rPr>
              <a:t> </a:t>
            </a:r>
            <a:r>
              <a:rPr lang="en-US" sz="2200" dirty="0" err="1">
                <a:latin typeface="Times New Roman" panose="02020603050405020304" pitchFamily="18" charset="0"/>
                <a:cs typeface="Times New Roman" panose="02020603050405020304" pitchFamily="18" charset="0"/>
              </a:rPr>
              <a:t>độ</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dày</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phù</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hợp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mô</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mềm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cổ</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bàn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chân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nên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có</a:t>
            </a:r>
            <a:r>
              <a:rPr lang="vi-VN" sz="2200" dirty="0">
                <a:latin typeface="+mj-lt"/>
              </a:rPr>
              <a:t> tính thẩm mỹ cao</a:t>
            </a:r>
            <a:r>
              <a:rPr lang="vi-VN" dirty="0">
                <a:latin typeface="+mj-lt"/>
              </a:rPr>
              <a:t/>
            </a:r>
            <a:br>
              <a:rPr lang="vi-VN" dirty="0">
                <a:latin typeface="+mj-lt"/>
              </a:rPr>
            </a:br>
            <a:r>
              <a:rPr lang="vi-VN" dirty="0">
                <a:latin typeface="+mj-lt"/>
              </a:rPr>
              <a:t/>
            </a:r>
            <a:br>
              <a:rPr lang="vi-VN" dirty="0">
                <a:latin typeface="+mj-lt"/>
              </a:rPr>
            </a:br>
            <a:endParaRPr lang="en-US" dirty="0">
              <a:latin typeface="+mj-lt"/>
            </a:endParaRPr>
          </a:p>
        </p:txBody>
      </p:sp>
      <p:sp>
        <p:nvSpPr>
          <p:cNvPr id="4" name="Picture Placeholder 3">
            <a:extLst>
              <a:ext uri="{FF2B5EF4-FFF2-40B4-BE49-F238E27FC236}">
                <a16:creationId xmlns:a16="http://schemas.microsoft.com/office/drawing/2014/main" xmlns="" id="{8A843380-63B5-4262-9F2C-C4D3C7E7894C}"/>
              </a:ext>
            </a:extLst>
          </p:cNvPr>
          <p:cNvSpPr>
            <a:spLocks noGrp="1"/>
          </p:cNvSpPr>
          <p:nvPr>
            <p:ph type="pic" sz="quarter" idx="13"/>
          </p:nvPr>
        </p:nvSpPr>
        <p:spPr/>
      </p:sp>
      <p:pic>
        <p:nvPicPr>
          <p:cNvPr id="5" name="Picture 4">
            <a:extLst>
              <a:ext uri="{FF2B5EF4-FFF2-40B4-BE49-F238E27FC236}">
                <a16:creationId xmlns:a16="http://schemas.microsoft.com/office/drawing/2014/main" xmlns="" id="{28F07E86-FA06-45DA-B31C-F6F61743676E}"/>
              </a:ext>
            </a:extLst>
          </p:cNvPr>
          <p:cNvPicPr>
            <a:picLocks noChangeAspect="1"/>
          </p:cNvPicPr>
          <p:nvPr/>
        </p:nvPicPr>
        <p:blipFill>
          <a:blip r:embed="rId2"/>
          <a:stretch>
            <a:fillRect/>
          </a:stretch>
        </p:blipFill>
        <p:spPr>
          <a:xfrm>
            <a:off x="285328" y="1124712"/>
            <a:ext cx="3286125" cy="5029200"/>
          </a:xfrm>
          <a:prstGeom prst="rect">
            <a:avLst/>
          </a:prstGeom>
        </p:spPr>
      </p:pic>
      <p:pic>
        <p:nvPicPr>
          <p:cNvPr id="6" name="Picture 5">
            <a:extLst>
              <a:ext uri="{FF2B5EF4-FFF2-40B4-BE49-F238E27FC236}">
                <a16:creationId xmlns:a16="http://schemas.microsoft.com/office/drawing/2014/main" xmlns="" id="{97D4AFBF-3A4C-4C10-9C63-84038747B50F}"/>
              </a:ext>
            </a:extLst>
          </p:cNvPr>
          <p:cNvPicPr>
            <a:picLocks noChangeAspect="1"/>
          </p:cNvPicPr>
          <p:nvPr/>
        </p:nvPicPr>
        <p:blipFill>
          <a:blip r:embed="rId3"/>
          <a:stretch>
            <a:fillRect/>
          </a:stretch>
        </p:blipFill>
        <p:spPr>
          <a:xfrm rot="5400000">
            <a:off x="6262549" y="671651"/>
            <a:ext cx="6601102" cy="5257800"/>
          </a:xfrm>
          <a:prstGeom prst="rect">
            <a:avLst/>
          </a:prstGeom>
        </p:spPr>
      </p:pic>
    </p:spTree>
    <p:extLst>
      <p:ext uri="{BB962C8B-B14F-4D97-AF65-F5344CB8AC3E}">
        <p14:creationId xmlns:p14="http://schemas.microsoft.com/office/powerpoint/2010/main" val="61929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984788-646A-CF90-D67D-14752A71745D}"/>
              </a:ext>
            </a:extLst>
          </p:cNvPr>
          <p:cNvSpPr>
            <a:spLocks noGrp="1"/>
          </p:cNvSpPr>
          <p:nvPr>
            <p:ph type="title"/>
          </p:nvPr>
        </p:nvSpPr>
        <p:spPr/>
        <p:txBody>
          <a:bodyPr>
            <a:noAutofit/>
          </a:bodyPr>
          <a:lstStyle/>
          <a:p>
            <a:r>
              <a:rPr lang="en-US" sz="4000" b="1" dirty="0" smtClean="0">
                <a:latin typeface="Times New Roman" panose="02020603050405020304" pitchFamily="18" charset="0"/>
                <a:cs typeface="Times New Roman" panose="02020603050405020304" pitchFamily="18" charset="0"/>
              </a:rPr>
              <a:t>II. TỔNG </a:t>
            </a:r>
            <a:r>
              <a:rPr lang="en-US" sz="4000" b="1" dirty="0">
                <a:latin typeface="Times New Roman" panose="02020603050405020304" pitchFamily="18" charset="0"/>
                <a:cs typeface="Times New Roman" panose="02020603050405020304" pitchFamily="18" charset="0"/>
              </a:rPr>
              <a:t>QUAN</a:t>
            </a:r>
          </a:p>
        </p:txBody>
      </p:sp>
      <p:sp>
        <p:nvSpPr>
          <p:cNvPr id="3" name="Content Placeholder 2">
            <a:extLst>
              <a:ext uri="{FF2B5EF4-FFF2-40B4-BE49-F238E27FC236}">
                <a16:creationId xmlns:a16="http://schemas.microsoft.com/office/drawing/2014/main" xmlns="" id="{77C9C890-ADC6-0AA7-BBC0-05E856AA7C3C}"/>
              </a:ext>
            </a:extLst>
          </p:cNvPr>
          <p:cNvSpPr>
            <a:spLocks noGrp="1"/>
          </p:cNvSpPr>
          <p:nvPr>
            <p:ph idx="1"/>
          </p:nvPr>
        </p:nvSpPr>
        <p:spPr>
          <a:xfrm>
            <a:off x="3568823" y="2095131"/>
            <a:ext cx="8194090" cy="4113646"/>
          </a:xfrm>
        </p:spPr>
        <p:txBody>
          <a:bodyPr>
            <a:noAutofit/>
          </a:bodyPr>
          <a:lstStyle/>
          <a:p>
            <a:pPr>
              <a:lnSpc>
                <a:spcPts val="2400"/>
              </a:lnSpc>
            </a:pP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TÌNH HÌNH CÁC NGHIÊN C</a:t>
            </a:r>
            <a:r>
              <a:rPr lang="en-US" sz="1400" b="1" dirty="0">
                <a:latin typeface="Times New Roman" panose="02020603050405020304" pitchFamily="18" charset="0"/>
                <a:ea typeface="Calibri" panose="020F0502020204030204" pitchFamily="34" charset="0"/>
                <a:cs typeface="Times New Roman" panose="02020603050405020304" pitchFamily="18" charset="0"/>
              </a:rPr>
              <a:t>ỨU</a:t>
            </a:r>
            <a:endParaRPr lang="en-US" sz="14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sz="1400" dirty="0" err="1">
                <a:latin typeface="Times New Roman" panose="02020603050405020304" pitchFamily="18" charset="0"/>
                <a:cs typeface="Times New Roman" panose="02020603050405020304" pitchFamily="18" charset="0"/>
              </a:rPr>
              <a:t>Năm</a:t>
            </a:r>
            <a:r>
              <a:rPr lang="en-US" sz="1400" dirty="0">
                <a:latin typeface="Times New Roman" panose="02020603050405020304" pitchFamily="18" charset="0"/>
                <a:cs typeface="Times New Roman" panose="02020603050405020304" pitchFamily="18" charset="0"/>
              </a:rPr>
              <a:t> 1987, Oberlin C </a:t>
            </a:r>
            <a:r>
              <a:rPr lang="en-US" sz="1400" dirty="0" err="1">
                <a:latin typeface="Times New Roman" panose="02020603050405020304" pitchFamily="18" charset="0"/>
                <a:cs typeface="Times New Roman" panose="02020603050405020304" pitchFamily="18" charset="0"/>
              </a:rPr>
              <a:t>và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cộng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báo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cáo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về</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tạo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hình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phủ</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vùng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cẳng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bàn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với</a:t>
            </a:r>
            <a:r>
              <a:rPr lang="en-US" sz="1400" dirty="0">
                <a:latin typeface="Times New Roman" panose="02020603050405020304" pitchFamily="18" charset="0"/>
                <a:cs typeface="Times New Roman" panose="02020603050405020304" pitchFamily="18" charset="0"/>
              </a:rPr>
              <a:t> 76 </a:t>
            </a:r>
            <a:r>
              <a:rPr lang="en-US" sz="1400" dirty="0" err="1">
                <a:latin typeface="Times New Roman" panose="02020603050405020304" pitchFamily="18" charset="0"/>
                <a:cs typeface="Times New Roman" panose="02020603050405020304" pitchFamily="18" charset="0"/>
              </a:rPr>
              <a:t>vạt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trong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đó</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có</a:t>
            </a:r>
            <a:r>
              <a:rPr lang="en-US" sz="1400" dirty="0">
                <a:latin typeface="Times New Roman" panose="02020603050405020304" pitchFamily="18" charset="0"/>
                <a:cs typeface="Times New Roman" panose="02020603050405020304" pitchFamily="18" charset="0"/>
              </a:rPr>
              <a:t> 8 </a:t>
            </a:r>
            <a:r>
              <a:rPr lang="en-US" sz="1400" dirty="0" err="1">
                <a:latin typeface="Times New Roman" panose="02020603050405020304" pitchFamily="18" charset="0"/>
                <a:cs typeface="Times New Roman" panose="02020603050405020304" pitchFamily="18" charset="0"/>
              </a:rPr>
              <a:t>vạt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mắt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cá</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ngoài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Vạt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lớn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nhất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có</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kích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thước</a:t>
            </a:r>
            <a:r>
              <a:rPr lang="en-US" sz="1400" dirty="0">
                <a:latin typeface="Times New Roman" panose="02020603050405020304" pitchFamily="18" charset="0"/>
                <a:cs typeface="Times New Roman" panose="02020603050405020304" pitchFamily="18" charset="0"/>
              </a:rPr>
              <a:t> 7 x 12 cm, </a:t>
            </a:r>
            <a:r>
              <a:rPr lang="en-US" sz="1400" dirty="0" err="1">
                <a:latin typeface="Times New Roman" panose="02020603050405020304" pitchFamily="18" charset="0"/>
                <a:cs typeface="Times New Roman" panose="02020603050405020304" pitchFamily="18" charset="0"/>
              </a:rPr>
              <a:t>có</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một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vạt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bị</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hoại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tử</a:t>
            </a:r>
            <a:r>
              <a:rPr lang="en-US" sz="1400" dirty="0">
                <a:latin typeface="Times New Roman" panose="02020603050405020304" pitchFamily="18" charset="0"/>
                <a:cs typeface="Times New Roman" panose="02020603050405020304" pitchFamily="18" charset="0"/>
              </a:rPr>
              <a:t>.</a:t>
            </a:r>
          </a:p>
          <a:p>
            <a:pPr marL="285750" indent="-285750">
              <a:lnSpc>
                <a:spcPts val="2400"/>
              </a:lnSpc>
              <a:buFont typeface="Arial" panose="020B0604020202020204" pitchFamily="34" charset="0"/>
              <a:buChar char="•"/>
            </a:pPr>
            <a:r>
              <a:rPr lang="en-US" sz="1400" dirty="0" err="1">
                <a:latin typeface="Times New Roman" panose="02020603050405020304" pitchFamily="18" charset="0"/>
                <a:cs typeface="Times New Roman" panose="02020603050405020304" pitchFamily="18" charset="0"/>
              </a:rPr>
              <a:t>Năm</a:t>
            </a:r>
            <a:r>
              <a:rPr lang="en-US" sz="1400" dirty="0">
                <a:latin typeface="Times New Roman" panose="02020603050405020304" pitchFamily="18" charset="0"/>
                <a:cs typeface="Times New Roman" panose="02020603050405020304" pitchFamily="18" charset="0"/>
              </a:rPr>
              <a:t> 2002, Lê </a:t>
            </a:r>
            <a:r>
              <a:rPr lang="en-US" sz="1400" dirty="0" err="1">
                <a:latin typeface="Times New Roman" panose="02020603050405020304" pitchFamily="18" charset="0"/>
                <a:cs typeface="Times New Roman" panose="02020603050405020304" pitchFamily="18" charset="0"/>
              </a:rPr>
              <a:t>Đình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Phong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báo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cáo</a:t>
            </a:r>
            <a:r>
              <a:rPr lang="en-US" sz="1400" dirty="0">
                <a:latin typeface="Times New Roman" panose="02020603050405020304" pitchFamily="18" charset="0"/>
                <a:cs typeface="Times New Roman" panose="02020603050405020304" pitchFamily="18" charset="0"/>
              </a:rPr>
              <a:t> 34 </a:t>
            </a:r>
            <a:r>
              <a:rPr lang="en-US" sz="1400" dirty="0" err="1">
                <a:latin typeface="Times New Roman" panose="02020603050405020304" pitchFamily="18" charset="0"/>
                <a:cs typeface="Times New Roman" panose="02020603050405020304" pitchFamily="18" charset="0"/>
              </a:rPr>
              <a:t>bệnh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bị</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khuyết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hổng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phần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mềm</a:t>
            </a:r>
            <a:r>
              <a:rPr lang="en-US" sz="1400" dirty="0">
                <a:latin typeface="Times New Roman" panose="02020603050405020304" pitchFamily="18" charset="0"/>
                <a:cs typeface="Times New Roman" panose="02020603050405020304" pitchFamily="18" charset="0"/>
              </a:rPr>
              <a:t> ở 1/3 </a:t>
            </a:r>
            <a:r>
              <a:rPr lang="en-US" sz="1400" dirty="0" err="1">
                <a:latin typeface="Times New Roman" panose="02020603050405020304" pitchFamily="18" charset="0"/>
                <a:cs typeface="Times New Roman" panose="02020603050405020304" pitchFamily="18" charset="0"/>
              </a:rPr>
              <a:t>dưới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cẳng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cổ</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bàn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được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điều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trị</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bằng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vạt</a:t>
            </a:r>
            <a:r>
              <a:rPr lang="en-US" sz="1400" dirty="0">
                <a:latin typeface="Times New Roman" panose="02020603050405020304" pitchFamily="18" charset="0"/>
                <a:cs typeface="Times New Roman" panose="02020603050405020304" pitchFamily="18" charset="0"/>
              </a:rPr>
              <a:t> da </a:t>
            </a:r>
            <a:r>
              <a:rPr lang="en-US" sz="1400" dirty="0" err="1">
                <a:latin typeface="Times New Roman" panose="02020603050405020304" pitchFamily="18" charset="0"/>
                <a:cs typeface="Times New Roman" panose="02020603050405020304" pitchFamily="18" charset="0"/>
              </a:rPr>
              <a:t>cân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mắt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cá</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ngoài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Kết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quả</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nhánh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xiên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động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mạch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mác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được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tìm</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thấy</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trong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tất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cả</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các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trường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hợp</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kích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thước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đảo</a:t>
            </a:r>
            <a:r>
              <a:rPr lang="en-US" sz="1400" dirty="0">
                <a:latin typeface="Times New Roman" panose="02020603050405020304" pitchFamily="18" charset="0"/>
                <a:cs typeface="Times New Roman" panose="02020603050405020304" pitchFamily="18" charset="0"/>
              </a:rPr>
              <a:t> da </a:t>
            </a:r>
            <a:r>
              <a:rPr lang="en-US" sz="1400" dirty="0" err="1">
                <a:latin typeface="Times New Roman" panose="02020603050405020304" pitchFamily="18" charset="0"/>
                <a:cs typeface="Times New Roman" panose="02020603050405020304" pitchFamily="18" charset="0"/>
              </a:rPr>
              <a:t>lớn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nhất</a:t>
            </a:r>
            <a:r>
              <a:rPr lang="en-US" sz="1400" dirty="0">
                <a:latin typeface="Times New Roman" panose="02020603050405020304" pitchFamily="18" charset="0"/>
                <a:cs typeface="Times New Roman" panose="02020603050405020304" pitchFamily="18" charset="0"/>
              </a:rPr>
              <a:t> 12x7 cm, </a:t>
            </a:r>
            <a:r>
              <a:rPr lang="en-US" sz="1400" dirty="0" err="1">
                <a:latin typeface="Times New Roman" panose="02020603050405020304" pitchFamily="18" charset="0"/>
                <a:cs typeface="Times New Roman" panose="02020603050405020304" pitchFamily="18" charset="0"/>
              </a:rPr>
              <a:t>chiều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dài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vạt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dài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nhất</a:t>
            </a:r>
            <a:r>
              <a:rPr lang="en-US" sz="1400" dirty="0">
                <a:latin typeface="Times New Roman" panose="02020603050405020304" pitchFamily="18" charset="0"/>
                <a:cs typeface="Times New Roman" panose="02020603050405020304" pitchFamily="18" charset="0"/>
              </a:rPr>
              <a:t> 22 cm. </a:t>
            </a:r>
            <a:r>
              <a:rPr lang="en-US" sz="1400" dirty="0" err="1">
                <a:latin typeface="Times New Roman" panose="02020603050405020304" pitchFamily="18" charset="0"/>
                <a:cs typeface="Times New Roman" panose="02020603050405020304" pitchFamily="18" charset="0"/>
              </a:rPr>
              <a:t>Kết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quả</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tốt</a:t>
            </a:r>
            <a:r>
              <a:rPr lang="en-US" sz="1400" dirty="0">
                <a:latin typeface="Times New Roman" panose="02020603050405020304" pitchFamily="18" charset="0"/>
                <a:cs typeface="Times New Roman" panose="02020603050405020304" pitchFamily="18" charset="0"/>
              </a:rPr>
              <a:t> 72,72%, </a:t>
            </a:r>
            <a:r>
              <a:rPr lang="en-US" sz="1400" dirty="0" err="1">
                <a:latin typeface="Times New Roman" panose="02020603050405020304" pitchFamily="18" charset="0"/>
                <a:cs typeface="Times New Roman" panose="02020603050405020304" pitchFamily="18" charset="0"/>
              </a:rPr>
              <a:t>hoại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tử</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một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phần</a:t>
            </a:r>
            <a:r>
              <a:rPr lang="en-US" sz="1400" dirty="0">
                <a:latin typeface="Times New Roman" panose="02020603050405020304" pitchFamily="18" charset="0"/>
                <a:cs typeface="Times New Roman" panose="02020603050405020304" pitchFamily="18" charset="0"/>
              </a:rPr>
              <a:t> 6,06%, </a:t>
            </a:r>
            <a:r>
              <a:rPr lang="en-US" sz="1400" dirty="0" err="1">
                <a:latin typeface="Times New Roman" panose="02020603050405020304" pitchFamily="18" charset="0"/>
                <a:cs typeface="Times New Roman" panose="02020603050405020304" pitchFamily="18" charset="0"/>
              </a:rPr>
              <a:t>hoại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tử</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toàn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bộ</a:t>
            </a:r>
            <a:r>
              <a:rPr lang="en-US" sz="1400" dirty="0">
                <a:latin typeface="Times New Roman" panose="02020603050405020304" pitchFamily="18" charset="0"/>
                <a:cs typeface="Times New Roman" panose="02020603050405020304" pitchFamily="18" charset="0"/>
              </a:rPr>
              <a:t> 3,03% </a:t>
            </a:r>
          </a:p>
          <a:p>
            <a:pPr marL="285750" indent="-285750">
              <a:lnSpc>
                <a:spcPts val="2400"/>
              </a:lnSpc>
              <a:buFont typeface="Arial" panose="020B0604020202020204" pitchFamily="34" charset="0"/>
              <a:buChar char="•"/>
            </a:pPr>
            <a:r>
              <a:rPr lang="vi-VN" sz="1400" dirty="0">
                <a:latin typeface="Times New Roman" panose="02020603050405020304" pitchFamily="18" charset="0"/>
                <a:cs typeface="Times New Roman" panose="02020603050405020304" pitchFamily="18" charset="0"/>
              </a:rPr>
              <a:t>Năm 2016, Nguyễn Ngọc Thạch báo cáo 9 trường hợp khuyết hổng da, mô mềm vùng cổ chân và bàn chân bằng vạt da trên mắt cá ngoài, kích thước khuyết hổng từ 16 – 35 cm2. Trong đó có 7 vạt sống hoàn toàn, 1 vạt chết mép da, 1 vạt chết trung bì. Theo tác giả, tuy với số lượng hạn chế, nhưng bước đầu nghiên cứu cho thấy vạt da trên mắt cá ngoài hiệu quả trong việc che phủ khuyết hổng cổ bàn chân, có thể che phủ vùng xa của bàn chân, độ dày vạt tương thích với vùng nhận, không gây tổn hại quá lớn ở vùng cho vạt .</a:t>
            </a:r>
            <a:endParaRPr lang="en-US" sz="1400" spc="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xmlns="" id="{B6586F16-C3E1-6E51-D140-EF50382CA456}"/>
              </a:ext>
            </a:extLst>
          </p:cNvPr>
          <p:cNvSpPr>
            <a:spLocks noGrp="1"/>
          </p:cNvSpPr>
          <p:nvPr>
            <p:ph type="sldNum" sz="quarter" idx="11"/>
          </p:nvPr>
        </p:nvSpPr>
        <p:spPr/>
        <p:txBody>
          <a:bodyPr/>
          <a:lstStyle/>
          <a:p>
            <a:fld id="{75DF2D63-3FF5-D547-96B9-BE9CCD1ABA58}" type="slidenum">
              <a:rPr lang="en-US" smtClean="0"/>
              <a:pPr/>
              <a:t>7</a:t>
            </a:fld>
            <a:endParaRPr lang="en-US" dirty="0"/>
          </a:p>
        </p:txBody>
      </p:sp>
      <p:sp>
        <p:nvSpPr>
          <p:cNvPr id="5" name="Footer Placeholder 4">
            <a:extLst>
              <a:ext uri="{FF2B5EF4-FFF2-40B4-BE49-F238E27FC236}">
                <a16:creationId xmlns:a16="http://schemas.microsoft.com/office/drawing/2014/main" xmlns="" id="{241D8BC6-DD9D-7F06-3B9F-9F2B462E4984}"/>
              </a:ext>
            </a:extLst>
          </p:cNvPr>
          <p:cNvSpPr>
            <a:spLocks noGrp="1"/>
          </p:cNvSpPr>
          <p:nvPr>
            <p:ph type="ftr" sz="quarter" idx="12"/>
          </p:nvPr>
        </p:nvSpPr>
        <p:spPr/>
        <p:txBody>
          <a:bodyPr/>
          <a:lstStyle/>
          <a:p>
            <a:r>
              <a:rPr lang="en-US" dirty="0"/>
              <a:t>presentation title</a:t>
            </a:r>
          </a:p>
        </p:txBody>
      </p:sp>
      <p:sp>
        <p:nvSpPr>
          <p:cNvPr id="6" name="Picture Placeholder 5">
            <a:extLst>
              <a:ext uri="{FF2B5EF4-FFF2-40B4-BE49-F238E27FC236}">
                <a16:creationId xmlns:a16="http://schemas.microsoft.com/office/drawing/2014/main" xmlns="" id="{26DDD613-9CD4-40D0-BEE3-8251ACC6A8BA}"/>
              </a:ext>
            </a:extLst>
          </p:cNvPr>
          <p:cNvSpPr>
            <a:spLocks noGrp="1"/>
          </p:cNvSpPr>
          <p:nvPr>
            <p:ph type="pic" sz="quarter" idx="13"/>
          </p:nvPr>
        </p:nvSpPr>
        <p:spPr/>
      </p:sp>
    </p:spTree>
    <p:extLst>
      <p:ext uri="{BB962C8B-B14F-4D97-AF65-F5344CB8AC3E}">
        <p14:creationId xmlns:p14="http://schemas.microsoft.com/office/powerpoint/2010/main" val="16261665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E14EF98C-3C11-8341-7404-D223BACFA307}"/>
              </a:ext>
            </a:extLst>
          </p:cNvPr>
          <p:cNvSpPr>
            <a:spLocks noGrp="1"/>
          </p:cNvSpPr>
          <p:nvPr>
            <p:ph type="sldNum" sz="quarter" idx="12"/>
          </p:nvPr>
        </p:nvSpPr>
        <p:spPr/>
        <p:txBody>
          <a:bodyPr/>
          <a:lstStyle/>
          <a:p>
            <a:fld id="{75DF2D63-3FF5-D547-96B9-BE9CCD1ABA58}" type="slidenum">
              <a:rPr lang="en-US" smtClean="0"/>
              <a:pPr/>
              <a:t>8</a:t>
            </a:fld>
            <a:endParaRPr lang="en-US" dirty="0"/>
          </a:p>
        </p:txBody>
      </p:sp>
      <p:sp>
        <p:nvSpPr>
          <p:cNvPr id="2" name="Title 1">
            <a:extLst>
              <a:ext uri="{FF2B5EF4-FFF2-40B4-BE49-F238E27FC236}">
                <a16:creationId xmlns:a16="http://schemas.microsoft.com/office/drawing/2014/main" xmlns="" id="{B6C296C9-83F6-35AB-1696-9CEDECF5A708}"/>
              </a:ext>
            </a:extLst>
          </p:cNvPr>
          <p:cNvSpPr>
            <a:spLocks noGrp="1"/>
          </p:cNvSpPr>
          <p:nvPr>
            <p:ph type="title" idx="4294967295"/>
          </p:nvPr>
        </p:nvSpPr>
        <p:spPr>
          <a:xfrm>
            <a:off x="0" y="103188"/>
            <a:ext cx="12192000" cy="1570037"/>
          </a:xfrm>
        </p:spPr>
        <p:txBody>
          <a:bodyPr>
            <a:normAutofit/>
          </a:bodyPr>
          <a:lstStyle/>
          <a:p>
            <a:pPr algn="just"/>
            <a:r>
              <a:rPr lang="en-US" b="1" dirty="0" smtClean="0">
                <a:latin typeface="Times New Roman" panose="02020603050405020304" pitchFamily="18" charset="0"/>
                <a:cs typeface="Times New Roman" panose="02020603050405020304" pitchFamily="18" charset="0"/>
              </a:rPr>
              <a:t>III. ĐỐI </a:t>
            </a:r>
            <a:r>
              <a:rPr lang="en-US" b="1" dirty="0">
                <a:latin typeface="Times New Roman" panose="02020603050405020304" pitchFamily="18" charset="0"/>
                <a:cs typeface="Times New Roman" panose="02020603050405020304" pitchFamily="18" charset="0"/>
              </a:rPr>
              <a:t>T</a:t>
            </a:r>
            <a:r>
              <a:rPr lang="vi-VN" b="1" dirty="0">
                <a:latin typeface="Times New Roman" panose="02020603050405020304" pitchFamily="18" charset="0"/>
                <a:cs typeface="Times New Roman" panose="02020603050405020304" pitchFamily="18" charset="0"/>
              </a:rPr>
              <a:t>Ư</a:t>
            </a:r>
            <a:r>
              <a:rPr lang="en-US" b="1" dirty="0">
                <a:latin typeface="Times New Roman" panose="02020603050405020304" pitchFamily="18" charset="0"/>
                <a:cs typeface="Times New Roman" panose="02020603050405020304" pitchFamily="18" charset="0"/>
              </a:rPr>
              <a:t>ỢNG VÀ PH</a:t>
            </a:r>
            <a:r>
              <a:rPr lang="vi-VN" b="1" dirty="0">
                <a:latin typeface="Times New Roman" panose="02020603050405020304" pitchFamily="18" charset="0"/>
                <a:cs typeface="Times New Roman" panose="02020603050405020304" pitchFamily="18" charset="0"/>
              </a:rPr>
              <a:t>Ư</a:t>
            </a:r>
            <a:r>
              <a:rPr lang="en-US" b="1" dirty="0">
                <a:latin typeface="Times New Roman" panose="02020603050405020304" pitchFamily="18" charset="0"/>
                <a:cs typeface="Times New Roman" panose="02020603050405020304" pitchFamily="18" charset="0"/>
              </a:rPr>
              <a:t>ƠNG PHÁP NGHIÊN CỨU</a:t>
            </a:r>
            <a:br>
              <a:rPr lang="en-US" b="1" dirty="0">
                <a:latin typeface="Times New Roman" panose="02020603050405020304" pitchFamily="18" charset="0"/>
                <a:cs typeface="Times New Roman" panose="02020603050405020304" pitchFamily="18" charset="0"/>
              </a:rPr>
            </a:br>
            <a:endParaRPr lang="en-US"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7C7A4740-140D-A54D-203E-3A8B73D3A01E}"/>
              </a:ext>
            </a:extLst>
          </p:cNvPr>
          <p:cNvSpPr>
            <a:spLocks noGrp="1"/>
          </p:cNvSpPr>
          <p:nvPr>
            <p:ph idx="4294967295"/>
          </p:nvPr>
        </p:nvSpPr>
        <p:spPr>
          <a:xfrm>
            <a:off x="310393" y="1046378"/>
            <a:ext cx="11881607" cy="5359400"/>
          </a:xfrm>
        </p:spPr>
        <p:txBody>
          <a:bodyPr>
            <a:noAutofit/>
          </a:bodyPr>
          <a:lstStyle/>
          <a:p>
            <a:pPr marL="342900" marR="0" lvl="0" indent="-342900">
              <a:lnSpc>
                <a:spcPct val="150000"/>
              </a:lnSpc>
              <a:spcBef>
                <a:spcPts val="0"/>
              </a:spcBef>
              <a:spcAft>
                <a:spcPts val="0"/>
              </a:spcAft>
              <a:buFont typeface="+mj-lt"/>
              <a:buAutoNum type="arabicPeriod"/>
            </a:pP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pháp</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nghiên</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cứu</a:t>
            </a:r>
            <a:r>
              <a:rPr lang="en-US" sz="1500" i="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Sử</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dụng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pháp</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nghiên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cứu</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tiến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cứu</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dõi</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dọc</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a:t>
            </a:r>
          </a:p>
          <a:p>
            <a:pPr marL="342900" marR="0" lvl="0" indent="-342900">
              <a:lnSpc>
                <a:spcPct val="150000"/>
              </a:lnSpc>
              <a:spcBef>
                <a:spcPts val="0"/>
              </a:spcBef>
              <a:spcAft>
                <a:spcPts val="0"/>
              </a:spcAft>
              <a:buFont typeface="+mj-lt"/>
              <a:buAutoNum type="arabicPeriod"/>
            </a:pP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Đối</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tương</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nghiên</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cứu</a:t>
            </a:r>
            <a:r>
              <a:rPr lang="en-US" sz="1500" i="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Gồm</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06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bệnh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khuyết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h</a:t>
            </a:r>
            <a:r>
              <a:rPr lang="vi-VN" sz="1500" dirty="0">
                <a:effectLst/>
                <a:latin typeface="Times New Roman" panose="02020603050405020304" pitchFamily="18" charset="0"/>
                <a:ea typeface="Calibri" panose="020F0502020204030204" pitchFamily="34" charset="0"/>
                <a:cs typeface="Times New Roman" panose="02020603050405020304" pitchFamily="18" charset="0"/>
              </a:rPr>
              <a:t>ổ</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ng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phần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mềm</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vùng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c</a:t>
            </a:r>
            <a:r>
              <a:rPr lang="vi-VN" sz="1500" dirty="0">
                <a:effectLst/>
                <a:latin typeface="Times New Roman" panose="02020603050405020304" pitchFamily="18" charset="0"/>
                <a:ea typeface="Calibri" panose="020F0502020204030204" pitchFamily="34" charset="0"/>
                <a:cs typeface="Times New Roman" panose="02020603050405020304" pitchFamily="18" charset="0"/>
              </a:rPr>
              <a:t>ổ</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bàn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chân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trị</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che</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phủ</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bằng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Vạt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da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mắt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cá</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ng</a:t>
            </a:r>
            <a:r>
              <a:rPr lang="vi-VN" sz="1500" dirty="0">
                <a:effectLst/>
                <a:latin typeface="Times New Roman" panose="02020603050405020304" pitchFamily="18" charset="0"/>
                <a:ea typeface="Calibri" panose="020F0502020204030204" pitchFamily="34" charset="0"/>
                <a:cs typeface="Times New Roman" panose="02020603050405020304" pitchFamily="18" charset="0"/>
              </a:rPr>
              <a:t>oài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tại</a:t>
            </a:r>
            <a:r>
              <a:rPr lang="en-US" sz="1500" dirty="0">
                <a:latin typeface="Times New Roman" panose="02020603050405020304" pitchFamily="18" charset="0"/>
                <a:ea typeface="Calibri" panose="020F0502020204030204" pitchFamily="34" charset="0"/>
                <a:cs typeface="Times New Roman" panose="02020603050405020304" pitchFamily="18" charset="0"/>
              </a:rPr>
              <a:t> </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Khoa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Chấn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Chỉnh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Bệnh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viện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Đa</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khoa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Trung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Tâm</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An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Giang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từ</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01/2022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đến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09/2023</a:t>
            </a:r>
            <a:br>
              <a:rPr lang="en-US" sz="1500" dirty="0">
                <a:effectLst/>
                <a:latin typeface="Times New Roman" panose="02020603050405020304" pitchFamily="18" charset="0"/>
                <a:ea typeface="Calibri" panose="020F0502020204030204" pitchFamily="34" charset="0"/>
                <a:cs typeface="Times New Roman" panose="02020603050405020304" pitchFamily="18" charset="0"/>
              </a:rPr>
            </a:b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dirty="0" err="1">
                <a:latin typeface="Times New Roman" panose="02020603050405020304" pitchFamily="18" charset="0"/>
                <a:cs typeface="Times New Roman" panose="02020603050405020304" pitchFamily="18" charset="0"/>
              </a:rPr>
              <a:t>Tiêu</a:t>
            </a:r>
            <a:r>
              <a:rPr lang="en-US" sz="1500" b="1" dirty="0">
                <a:latin typeface="Times New Roman" panose="02020603050405020304" pitchFamily="18" charset="0"/>
                <a:cs typeface="Times New Roman" panose="02020603050405020304" pitchFamily="18" charset="0"/>
              </a:rPr>
              <a:t> </a:t>
            </a:r>
            <a:r>
              <a:rPr lang="en-US" sz="1500" b="1" dirty="0" err="1">
                <a:latin typeface="Times New Roman" panose="02020603050405020304" pitchFamily="18" charset="0"/>
                <a:cs typeface="Times New Roman" panose="02020603050405020304" pitchFamily="18" charset="0"/>
              </a:rPr>
              <a:t>chuẩn</a:t>
            </a:r>
            <a:r>
              <a:rPr lang="en-US" sz="1500" b="1" dirty="0">
                <a:latin typeface="Times New Roman" panose="02020603050405020304" pitchFamily="18" charset="0"/>
                <a:cs typeface="Times New Roman" panose="02020603050405020304" pitchFamily="18" charset="0"/>
              </a:rPr>
              <a:t> </a:t>
            </a:r>
            <a:r>
              <a:rPr lang="en-US" sz="1500" b="1" dirty="0" err="1">
                <a:latin typeface="Times New Roman" panose="02020603050405020304" pitchFamily="18" charset="0"/>
                <a:cs typeface="Times New Roman" panose="02020603050405020304" pitchFamily="18" charset="0"/>
              </a:rPr>
              <a:t>chọn</a:t>
            </a:r>
            <a:r>
              <a:rPr lang="en-US" sz="1500" b="1" dirty="0">
                <a:latin typeface="Times New Roman" panose="02020603050405020304" pitchFamily="18" charset="0"/>
                <a:cs typeface="Times New Roman" panose="02020603050405020304" pitchFamily="18" charset="0"/>
              </a:rPr>
              <a:t> </a:t>
            </a:r>
            <a:r>
              <a:rPr lang="en-US" sz="1500" b="1" dirty="0" err="1">
                <a:latin typeface="Times New Roman" panose="02020603050405020304" pitchFamily="18" charset="0"/>
                <a:cs typeface="Times New Roman" panose="02020603050405020304" pitchFamily="18" charset="0"/>
              </a:rPr>
              <a:t>bệnh</a:t>
            </a:r>
            <a:r>
              <a:rPr lang="en-US" sz="1500" b="1" dirty="0">
                <a:latin typeface="Times New Roman" panose="02020603050405020304" pitchFamily="18" charset="0"/>
                <a:cs typeface="Times New Roman" panose="02020603050405020304" pitchFamily="18" charset="0"/>
              </a:rPr>
              <a:t>:</a:t>
            </a:r>
            <a:br>
              <a:rPr lang="en-US" sz="1500" b="1" dirty="0">
                <a:latin typeface="Times New Roman" panose="02020603050405020304" pitchFamily="18" charset="0"/>
                <a:cs typeface="Times New Roman" panose="02020603050405020304" pitchFamily="18" charset="0"/>
              </a:rPr>
            </a:b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Có</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khuyết</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hổng</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phần</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mềm</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vùng</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cổ</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bàn</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chân</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lộ</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gân</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xương</a:t>
            </a:r>
            <a:r>
              <a:rPr lang="en-US" sz="1500" dirty="0">
                <a:latin typeface="Times New Roman" panose="02020603050405020304" pitchFamily="18" charset="0"/>
                <a:cs typeface="Times New Roman" panose="02020603050405020304" pitchFamily="18" charset="0"/>
              </a:rPr>
              <a:t>.</a:t>
            </a:r>
            <a:br>
              <a:rPr lang="en-US" sz="1500" dirty="0">
                <a:latin typeface="Times New Roman" panose="02020603050405020304" pitchFamily="18" charset="0"/>
                <a:cs typeface="Times New Roman" panose="02020603050405020304" pitchFamily="18" charset="0"/>
              </a:rPr>
            </a:b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Có</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mạch</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xuyên</a:t>
            </a:r>
            <a:r>
              <a:rPr lang="en-US" sz="1500" dirty="0">
                <a:latin typeface="Times New Roman" panose="02020603050405020304" pitchFamily="18" charset="0"/>
                <a:cs typeface="Times New Roman" panose="02020603050405020304" pitchFamily="18" charset="0"/>
              </a:rPr>
              <a:t> ra da </a:t>
            </a:r>
            <a:r>
              <a:rPr lang="en-US" sz="1500" dirty="0" err="1">
                <a:latin typeface="Times New Roman" panose="02020603050405020304" pitchFamily="18" charset="0"/>
                <a:cs typeface="Times New Roman" panose="02020603050405020304" pitchFamily="18" charset="0"/>
              </a:rPr>
              <a:t>của</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động</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mạch</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mác</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được</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xác</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định</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trước</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mổ</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bằng</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máy</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siêu</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âm</a:t>
            </a:r>
            <a:r>
              <a:rPr lang="en-US" sz="1500" dirty="0">
                <a:latin typeface="Times New Roman" panose="02020603050405020304" pitchFamily="18" charset="0"/>
                <a:cs typeface="Times New Roman" panose="02020603050405020304" pitchFamily="18" charset="0"/>
              </a:rPr>
              <a:t> Doppler </a:t>
            </a:r>
            <a:r>
              <a:rPr lang="en-US" sz="1500" dirty="0" err="1">
                <a:latin typeface="Times New Roman" panose="02020603050405020304" pitchFamily="18" charset="0"/>
                <a:cs typeface="Times New Roman" panose="02020603050405020304" pitchFamily="18" charset="0"/>
              </a:rPr>
              <a:t>cầm</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tay</a:t>
            </a:r>
            <a:r>
              <a:rPr lang="en-US" sz="1500" dirty="0">
                <a:latin typeface="Times New Roman" panose="02020603050405020304" pitchFamily="18" charset="0"/>
                <a:cs typeface="Times New Roman" panose="02020603050405020304" pitchFamily="18" charset="0"/>
              </a:rPr>
              <a:t> </a:t>
            </a:r>
            <a:r>
              <a:rPr lang="en-US" sz="1500" dirty="0" err="1" smtClean="0">
                <a:latin typeface="Times New Roman" panose="02020603050405020304" pitchFamily="18" charset="0"/>
                <a:cs typeface="Times New Roman" panose="02020603050405020304" pitchFamily="18" charset="0"/>
              </a:rPr>
              <a:t>và</a:t>
            </a:r>
            <a:r>
              <a:rPr lang="en-US" sz="1500" dirty="0" smtClean="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được</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xác</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định</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trong</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mổ</a:t>
            </a:r>
            <a:r>
              <a:rPr lang="en-US" sz="1500" dirty="0">
                <a:latin typeface="Times New Roman" panose="02020603050405020304" pitchFamily="18" charset="0"/>
                <a:cs typeface="Times New Roman" panose="02020603050405020304" pitchFamily="18" charset="0"/>
              </a:rPr>
              <a:t>.</a:t>
            </a:r>
            <a:br>
              <a:rPr lang="en-US" sz="1500" dirty="0">
                <a:latin typeface="Times New Roman" panose="02020603050405020304" pitchFamily="18" charset="0"/>
                <a:cs typeface="Times New Roman" panose="02020603050405020304" pitchFamily="18" charset="0"/>
              </a:rPr>
            </a:br>
            <a:r>
              <a:rPr lang="en-US" sz="1500" b="1" dirty="0">
                <a:latin typeface="Times New Roman" panose="02020603050405020304" pitchFamily="18" charset="0"/>
                <a:cs typeface="Times New Roman" panose="02020603050405020304" pitchFamily="18" charset="0"/>
              </a:rPr>
              <a:t> </a:t>
            </a:r>
            <a:r>
              <a:rPr lang="en-US" sz="1500" b="1" dirty="0" err="1">
                <a:latin typeface="Times New Roman" panose="02020603050405020304" pitchFamily="18" charset="0"/>
                <a:cs typeface="Times New Roman" panose="02020603050405020304" pitchFamily="18" charset="0"/>
              </a:rPr>
              <a:t>Tiêu</a:t>
            </a:r>
            <a:r>
              <a:rPr lang="en-US" sz="1500" b="1" dirty="0">
                <a:latin typeface="Times New Roman" panose="02020603050405020304" pitchFamily="18" charset="0"/>
                <a:cs typeface="Times New Roman" panose="02020603050405020304" pitchFamily="18" charset="0"/>
              </a:rPr>
              <a:t> </a:t>
            </a:r>
            <a:r>
              <a:rPr lang="en-US" sz="1500" b="1" dirty="0" err="1">
                <a:latin typeface="Times New Roman" panose="02020603050405020304" pitchFamily="18" charset="0"/>
                <a:cs typeface="Times New Roman" panose="02020603050405020304" pitchFamily="18" charset="0"/>
              </a:rPr>
              <a:t>chuẩn</a:t>
            </a:r>
            <a:r>
              <a:rPr lang="en-US" sz="1500" b="1" dirty="0">
                <a:latin typeface="Times New Roman" panose="02020603050405020304" pitchFamily="18" charset="0"/>
                <a:cs typeface="Times New Roman" panose="02020603050405020304" pitchFamily="18" charset="0"/>
              </a:rPr>
              <a:t> </a:t>
            </a:r>
            <a:r>
              <a:rPr lang="en-US" sz="1500" b="1" dirty="0" err="1">
                <a:latin typeface="Times New Roman" panose="02020603050405020304" pitchFamily="18" charset="0"/>
                <a:cs typeface="Times New Roman" panose="02020603050405020304" pitchFamily="18" charset="0"/>
              </a:rPr>
              <a:t>loại</a:t>
            </a:r>
            <a:r>
              <a:rPr lang="en-US" sz="1500" b="1" dirty="0">
                <a:latin typeface="Times New Roman" panose="02020603050405020304" pitchFamily="18" charset="0"/>
                <a:cs typeface="Times New Roman" panose="02020603050405020304" pitchFamily="18" charset="0"/>
              </a:rPr>
              <a:t> </a:t>
            </a:r>
            <a:r>
              <a:rPr lang="en-US" sz="1500" b="1" dirty="0" err="1">
                <a:latin typeface="Times New Roman" panose="02020603050405020304" pitchFamily="18" charset="0"/>
                <a:cs typeface="Times New Roman" panose="02020603050405020304" pitchFamily="18" charset="0"/>
              </a:rPr>
              <a:t>trừ</a:t>
            </a:r>
            <a:r>
              <a:rPr lang="en-US" sz="1500" b="1" dirty="0">
                <a:latin typeface="Times New Roman" panose="02020603050405020304" pitchFamily="18" charset="0"/>
                <a:cs typeface="Times New Roman" panose="02020603050405020304" pitchFamily="18" charset="0"/>
              </a:rPr>
              <a:t>:</a:t>
            </a:r>
            <a:br>
              <a:rPr lang="en-US" sz="1500" b="1" dirty="0">
                <a:latin typeface="Times New Roman" panose="02020603050405020304" pitchFamily="18" charset="0"/>
                <a:cs typeface="Times New Roman" panose="02020603050405020304" pitchFamily="18" charset="0"/>
              </a:rPr>
            </a:b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Có</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tình</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trạng</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nhiễm</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trùng</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cấp</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tính</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tại</a:t>
            </a:r>
            <a:r>
              <a:rPr lang="en-US" sz="1500" dirty="0">
                <a:latin typeface="Times New Roman" panose="02020603050405020304" pitchFamily="18" charset="0"/>
                <a:cs typeface="Times New Roman" panose="02020603050405020304" pitchFamily="18" charset="0"/>
              </a:rPr>
              <a:t> </a:t>
            </a:r>
            <a:r>
              <a:rPr lang="en-US" sz="1500" dirty="0" err="1">
                <a:latin typeface="Times New Roman" panose="02020603050405020304" pitchFamily="18" charset="0"/>
                <a:cs typeface="Times New Roman" panose="02020603050405020304" pitchFamily="18" charset="0"/>
              </a:rPr>
              <a:t>chỗ</a:t>
            </a:r>
            <a:r>
              <a:rPr lang="en-US" sz="1500" dirty="0">
                <a:latin typeface="Times New Roman" panose="02020603050405020304" pitchFamily="18" charset="0"/>
                <a:cs typeface="Times New Roman" panose="02020603050405020304" pitchFamily="18" charset="0"/>
              </a:rPr>
              <a:t>.</a:t>
            </a:r>
            <a:endParaRPr lang="en-US" sz="15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0"/>
              </a:spcAft>
              <a:buFont typeface="+mj-lt"/>
              <a:buAutoNum type="arabicPeriod"/>
            </a:pP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Cách</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tiến</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hành</a:t>
            </a:r>
            <a:r>
              <a:rPr lang="en-US" sz="1500" i="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500" i="1" dirty="0">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Thực</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hiện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khám</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lâm</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sàng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Khám</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sàng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lọc</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bệnh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đáp</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ứng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tiêu</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chuẩn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chọn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bệnh.Khai</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thác</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bệnh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sử</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tổn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thời</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gian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sau</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t</a:t>
            </a:r>
            <a:r>
              <a:rPr lang="vi-VN" sz="1500" dirty="0">
                <a:effectLst/>
                <a:latin typeface="Times New Roman" panose="02020603050405020304" pitchFamily="18" charset="0"/>
                <a:ea typeface="Calibri" panose="020F0502020204030204" pitchFamily="34" charset="0"/>
                <a:cs typeface="Times New Roman" panose="02020603050405020304" pitchFamily="18" charset="0"/>
              </a:rPr>
              <a:t>ổ</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n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t</a:t>
            </a:r>
            <a:r>
              <a:rPr lang="vi-VN" sz="1500" dirty="0">
                <a:effectLst/>
                <a:latin typeface="Times New Roman" panose="02020603050405020304" pitchFamily="18" charset="0"/>
                <a:ea typeface="Calibri" panose="020F0502020204030204" pitchFamily="34" charset="0"/>
                <a:cs typeface="Times New Roman" panose="02020603050405020304" pitchFamily="18" charset="0"/>
              </a:rPr>
              <a:t>ổ</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n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phối</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hợp</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quá</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trình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trị</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trước</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đó</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Th</a:t>
            </a:r>
            <a:r>
              <a:rPr lang="vi-VN" sz="1500" dirty="0">
                <a:effectLst/>
                <a:latin typeface="Times New Roman" panose="02020603050405020304" pitchFamily="18" charset="0"/>
                <a:ea typeface="Calibri" panose="020F0502020204030204" pitchFamily="34" charset="0"/>
                <a:cs typeface="Times New Roman" panose="02020603050405020304" pitchFamily="18" charset="0"/>
              </a:rPr>
              <a:t>ă</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m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khám</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toàn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trạng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Khám</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vùng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tổn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lân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cận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tình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trạng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tổn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kích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thước</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vị</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trí</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mô</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xung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quanh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tổn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kèm</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giới</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hạn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vận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c</a:t>
            </a:r>
            <a:r>
              <a:rPr lang="vi-VN" sz="1500" dirty="0">
                <a:effectLst/>
                <a:latin typeface="Times New Roman" panose="02020603050405020304" pitchFamily="18" charset="0"/>
                <a:ea typeface="Calibri" panose="020F0502020204030204" pitchFamily="34" charset="0"/>
                <a:cs typeface="Times New Roman" panose="02020603050405020304" pitchFamily="18" charset="0"/>
              </a:rPr>
              <a:t>ổ</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bàn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chân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tình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trạng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da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vùng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cho</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vạt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ghi</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dữ</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liệu</a:t>
            </a:r>
            <a:r>
              <a:rPr lang="en-US" sz="1500" dirty="0">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kết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vạt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dựa</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dạng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tổn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bệnh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thực</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hiện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phẫu</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thuật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án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đã</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chọn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a:t>
            </a:r>
            <a:br>
              <a:rPr lang="en-US" sz="1500" dirty="0">
                <a:effectLst/>
                <a:latin typeface="Times New Roman" panose="02020603050405020304" pitchFamily="18" charset="0"/>
                <a:ea typeface="Calibri" panose="020F0502020204030204" pitchFamily="34" charset="0"/>
                <a:cs typeface="Times New Roman" panose="02020603050405020304" pitchFamily="18" charset="0"/>
              </a:rPr>
            </a:br>
            <a:r>
              <a:rPr lang="en-US" sz="1500" i="1" dirty="0">
                <a:effectLst/>
                <a:latin typeface="Times New Roman" panose="02020603050405020304" pitchFamily="18" charset="0"/>
                <a:ea typeface="Calibri" panose="020F0502020204030204" pitchFamily="34" charset="0"/>
                <a:cs typeface="Times New Roman" panose="02020603050405020304" pitchFamily="18" charset="0"/>
              </a:rPr>
              <a:t>Theo </a:t>
            </a:r>
            <a:r>
              <a:rPr lang="en-US" sz="1500" i="1" dirty="0" err="1">
                <a:effectLst/>
                <a:latin typeface="Times New Roman" panose="02020603050405020304" pitchFamily="18" charset="0"/>
                <a:ea typeface="Calibri" panose="020F0502020204030204" pitchFamily="34" charset="0"/>
                <a:cs typeface="Times New Roman" panose="02020603050405020304" pitchFamily="18" charset="0"/>
              </a:rPr>
              <a:t>dõi</a:t>
            </a:r>
            <a:r>
              <a:rPr lang="en-US" sz="1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i="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i="1" dirty="0" err="1">
                <a:effectLst/>
                <a:latin typeface="Times New Roman" panose="02020603050405020304" pitchFamily="18" charset="0"/>
                <a:ea typeface="Calibri" panose="020F0502020204030204" pitchFamily="34" charset="0"/>
                <a:cs typeface="Times New Roman" panose="02020603050405020304" pitchFamily="18" charset="0"/>
              </a:rPr>
              <a:t>đánh</a:t>
            </a:r>
            <a:r>
              <a:rPr lang="en-US" sz="1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i="1"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1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i="1" dirty="0" err="1">
                <a:effectLst/>
                <a:latin typeface="Times New Roman" panose="02020603050405020304" pitchFamily="18" charset="0"/>
                <a:ea typeface="Calibri" panose="020F0502020204030204" pitchFamily="34" charset="0"/>
                <a:cs typeface="Times New Roman" panose="02020603050405020304" pitchFamily="18" charset="0"/>
              </a:rPr>
              <a:t>kết</a:t>
            </a:r>
            <a:r>
              <a:rPr lang="en-US" sz="1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i="1" dirty="0" err="1">
                <a:effectLst/>
                <a:latin typeface="Times New Roman" panose="02020603050405020304" pitchFamily="18" charset="0"/>
                <a:ea typeface="Calibri" panose="020F0502020204030204" pitchFamily="34" charset="0"/>
                <a:cs typeface="Times New Roman" panose="02020603050405020304" pitchFamily="18" charset="0"/>
              </a:rPr>
              <a:t>quả</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r>
            <a:br>
              <a:rPr lang="en-US" sz="1500" dirty="0">
                <a:effectLst/>
                <a:latin typeface="Times New Roman" panose="02020603050405020304" pitchFamily="18" charset="0"/>
                <a:ea typeface="Calibri" panose="020F0502020204030204" pitchFamily="34" charset="0"/>
                <a:cs typeface="Times New Roman" panose="02020603050405020304" pitchFamily="18" charset="0"/>
              </a:rPr>
            </a:b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Khả</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năng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che</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phủ</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sức</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sống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vạt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r>
            <a:br>
              <a:rPr lang="en-US" sz="1500" dirty="0">
                <a:effectLst/>
                <a:latin typeface="Times New Roman" panose="02020603050405020304" pitchFamily="18" charset="0"/>
                <a:ea typeface="Calibri" panose="020F0502020204030204" pitchFamily="34" charset="0"/>
                <a:cs typeface="Times New Roman" panose="02020603050405020304" pitchFamily="18" charset="0"/>
              </a:rPr>
            </a:b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Đo</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lường</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biến</a:t>
            </a:r>
            <a:r>
              <a:rPr lang="en-US" sz="1500" i="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15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50000"/>
              </a:lnSpc>
              <a:spcBef>
                <a:spcPts val="0"/>
              </a:spcBef>
              <a:spcAft>
                <a:spcPts val="800"/>
              </a:spcAft>
            </a:pP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Tuổi</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giới</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1500" dirty="0">
                <a:effectLst/>
                <a:latin typeface="Times New Roman" panose="02020603050405020304" pitchFamily="18" charset="0"/>
                <a:ea typeface="Calibri" panose="020F0502020204030204" pitchFamily="34" charset="0"/>
                <a:cs typeface="Times New Roman" panose="02020603050405020304" pitchFamily="18" charset="0"/>
              </a:rPr>
              <a:t>nguyên nhân tổn thương,</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vị</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trí</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tổn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a:t>
            </a:r>
            <a:r>
              <a:rPr lang="vi-VN" sz="1500" dirty="0">
                <a:effectLst/>
                <a:latin typeface="Times New Roman" panose="02020603050405020304" pitchFamily="18" charset="0"/>
                <a:ea typeface="Calibri" panose="020F0502020204030204" pitchFamily="34" charset="0"/>
                <a:cs typeface="Times New Roman" panose="02020603050405020304" pitchFamily="18" charset="0"/>
              </a:rPr>
              <a:t> tổn thương kèm theo</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1500" dirty="0">
                <a:effectLst/>
                <a:latin typeface="Times New Roman" panose="02020603050405020304" pitchFamily="18" charset="0"/>
                <a:ea typeface="Calibri" panose="020F0502020204030204" pitchFamily="34" charset="0"/>
                <a:cs typeface="Times New Roman" panose="02020603050405020304" pitchFamily="18" charset="0"/>
              </a:rPr>
              <a:t>kết quả sống của vạt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Phân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loại</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kết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quả</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căn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cứ</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vào</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tiêu</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chuẩn</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đánh</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Oberlin.C</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effectLst/>
                <a:latin typeface="Times New Roman" panose="02020603050405020304" pitchFamily="18" charset="0"/>
                <a:ea typeface="Calibri" panose="020F0502020204030204" pitchFamily="34" charset="0"/>
                <a:cs typeface="Times New Roman" panose="02020603050405020304" pitchFamily="18" charset="0"/>
              </a:rPr>
              <a:t>Duparc.J</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a:t>
            </a:r>
          </a:p>
          <a:p>
            <a:pPr marL="742950" marR="0" indent="-285750" algn="just">
              <a:lnSpc>
                <a:spcPct val="150000"/>
              </a:lnSpc>
              <a:spcBef>
                <a:spcPts val="0"/>
              </a:spcBef>
              <a:spcAft>
                <a:spcPts val="0"/>
              </a:spcAft>
              <a:buFont typeface="Arial" panose="020B0604020202020204" pitchFamily="34" charset="0"/>
              <a:buChar char="•"/>
            </a:pPr>
            <a:endParaRPr lang="en-US" sz="15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xmlns="" id="{56C2E4E5-E2A4-4725-B489-C6124A8520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8706" y="0"/>
            <a:ext cx="6534588" cy="6858000"/>
          </a:xfrm>
          <a:prstGeom prst="rect">
            <a:avLst/>
          </a:prstGeom>
        </p:spPr>
      </p:pic>
    </p:spTree>
    <p:extLst>
      <p:ext uri="{BB962C8B-B14F-4D97-AF65-F5344CB8AC3E}">
        <p14:creationId xmlns:p14="http://schemas.microsoft.com/office/powerpoint/2010/main" val="125492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AB7667B9-4DB0-4E60-A8B4-5BBEE897F1A6}"/>
              </a:ext>
            </a:extLst>
          </p:cNvPr>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IV. KẾT </a:t>
            </a:r>
            <a:r>
              <a:rPr lang="en-US" b="1" dirty="0">
                <a:latin typeface="Times New Roman" panose="02020603050405020304" pitchFamily="18" charset="0"/>
                <a:cs typeface="Times New Roman" panose="02020603050405020304" pitchFamily="18" charset="0"/>
              </a:rPr>
              <a:t>QUẢ VÀ BÀN LUẬN</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graphicFrame>
        <p:nvGraphicFramePr>
          <p:cNvPr id="14" name="Content Placeholder 13">
            <a:extLst>
              <a:ext uri="{FF2B5EF4-FFF2-40B4-BE49-F238E27FC236}">
                <a16:creationId xmlns:a16="http://schemas.microsoft.com/office/drawing/2014/main" xmlns="" id="{3BDD227C-C695-40C3-A4B3-33BB045EB327}"/>
              </a:ext>
            </a:extLst>
          </p:cNvPr>
          <p:cNvGraphicFramePr>
            <a:graphicFrameLocks noGrp="1"/>
          </p:cNvGraphicFramePr>
          <p:nvPr>
            <p:ph idx="1"/>
            <p:extLst>
              <p:ext uri="{D42A27DB-BD31-4B8C-83A1-F6EECF244321}">
                <p14:modId xmlns:p14="http://schemas.microsoft.com/office/powerpoint/2010/main" val="734673011"/>
              </p:ext>
            </p:extLst>
          </p:nvPr>
        </p:nvGraphicFramePr>
        <p:xfrm>
          <a:off x="1221558" y="1987359"/>
          <a:ext cx="5898334" cy="1554831"/>
        </p:xfrm>
        <a:graphic>
          <a:graphicData uri="http://schemas.openxmlformats.org/drawingml/2006/table">
            <a:tbl>
              <a:tblPr bandRow="1"/>
              <a:tblGrid>
                <a:gridCol w="1466757">
                  <a:extLst>
                    <a:ext uri="{9D8B030D-6E8A-4147-A177-3AD203B41FA5}">
                      <a16:colId xmlns:a16="http://schemas.microsoft.com/office/drawing/2014/main" xmlns="" val="2963259811"/>
                    </a:ext>
                  </a:extLst>
                </a:gridCol>
                <a:gridCol w="1443739">
                  <a:extLst>
                    <a:ext uri="{9D8B030D-6E8A-4147-A177-3AD203B41FA5}">
                      <a16:colId xmlns:a16="http://schemas.microsoft.com/office/drawing/2014/main" xmlns="" val="3815490744"/>
                    </a:ext>
                  </a:extLst>
                </a:gridCol>
                <a:gridCol w="1466757">
                  <a:extLst>
                    <a:ext uri="{9D8B030D-6E8A-4147-A177-3AD203B41FA5}">
                      <a16:colId xmlns:a16="http://schemas.microsoft.com/office/drawing/2014/main" xmlns="" val="1665711864"/>
                    </a:ext>
                  </a:extLst>
                </a:gridCol>
                <a:gridCol w="1521081">
                  <a:extLst>
                    <a:ext uri="{9D8B030D-6E8A-4147-A177-3AD203B41FA5}">
                      <a16:colId xmlns:a16="http://schemas.microsoft.com/office/drawing/2014/main" xmlns="" val="1851408298"/>
                    </a:ext>
                  </a:extLst>
                </a:gridCol>
              </a:tblGrid>
              <a:tr h="799959">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Nhóm tuổi/ giới tính</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&lt; 16</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16 - 60</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&gt; 60</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936763484"/>
                  </a:ext>
                </a:extLst>
              </a:tr>
              <a:tr h="377436">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Nam</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0 (0%)</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2 (33.3%)</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2(33.3%)</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554250722"/>
                  </a:ext>
                </a:extLst>
              </a:tr>
              <a:tr h="377436">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Nữ</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0 (0%)</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a:solidFill>
                            <a:srgbClr val="000000"/>
                          </a:solidFill>
                          <a:effectLst/>
                          <a:latin typeface="Times New Roman" panose="02020603050405020304" pitchFamily="18" charset="0"/>
                          <a:ea typeface="Times New Roman" panose="02020603050405020304" pitchFamily="18" charset="0"/>
                        </a:rPr>
                        <a:t>2(33.3%)</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800"/>
                        </a:spcAft>
                      </a:pPr>
                      <a:r>
                        <a:rPr lang="en-US" sz="1200" dirty="0">
                          <a:solidFill>
                            <a:srgbClr val="000000"/>
                          </a:solidFill>
                          <a:effectLst/>
                          <a:latin typeface="Times New Roman" panose="02020603050405020304" pitchFamily="18" charset="0"/>
                          <a:ea typeface="Times New Roman" panose="02020603050405020304" pitchFamily="18" charset="0"/>
                        </a:rPr>
                        <a:t>0 (0%)</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816485049"/>
                  </a:ext>
                </a:extLst>
              </a:tr>
            </a:tbl>
          </a:graphicData>
        </a:graphic>
      </p:graphicFrame>
      <p:sp>
        <p:nvSpPr>
          <p:cNvPr id="15" name="TextBox 14">
            <a:extLst>
              <a:ext uri="{FF2B5EF4-FFF2-40B4-BE49-F238E27FC236}">
                <a16:creationId xmlns:a16="http://schemas.microsoft.com/office/drawing/2014/main" xmlns="" id="{83343E15-9FAD-4922-B24A-4DBAF3F628A1}"/>
              </a:ext>
            </a:extLst>
          </p:cNvPr>
          <p:cNvSpPr txBox="1"/>
          <p:nvPr/>
        </p:nvSpPr>
        <p:spPr>
          <a:xfrm>
            <a:off x="1221558" y="3897297"/>
            <a:ext cx="8401836" cy="1477328"/>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Qua </a:t>
            </a:r>
            <a:r>
              <a:rPr lang="en-US" dirty="0" err="1">
                <a:latin typeface="Times New Roman" panose="02020603050405020304" pitchFamily="18" charset="0"/>
                <a:cs typeface="Times New Roman" panose="02020603050405020304" pitchFamily="18" charset="0"/>
              </a:rPr>
              <a:t>thống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kê</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thấy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nhóm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tuổi</a:t>
            </a:r>
            <a:r>
              <a:rPr lang="en-US" dirty="0">
                <a:latin typeface="Times New Roman" panose="02020603050405020304" pitchFamily="18" charset="0"/>
                <a:cs typeface="Times New Roman" panose="02020603050405020304" pitchFamily="18" charset="0"/>
              </a:rPr>
              <a:t> 16-60 </a:t>
            </a:r>
            <a:r>
              <a:rPr lang="en-US" dirty="0" err="1">
                <a:latin typeface="Times New Roman" panose="02020603050405020304" pitchFamily="18" charset="0"/>
                <a:cs typeface="Times New Roman" panose="02020603050405020304" pitchFamily="18" charset="0"/>
              </a:rPr>
              <a:t>tuổi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chiếm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tuổi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49 </a:t>
            </a:r>
            <a:r>
              <a:rPr lang="en-US" dirty="0" err="1">
                <a:latin typeface="Times New Roman" panose="02020603050405020304" pitchFamily="18" charset="0"/>
                <a:cs typeface="Times New Roman" panose="02020603050405020304" pitchFamily="18" charset="0"/>
              </a:rPr>
              <a:t>tuổi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nhỏ</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29,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67, </a:t>
            </a:r>
            <a:r>
              <a:rPr lang="en-US" dirty="0" err="1">
                <a:latin typeface="Times New Roman" panose="02020603050405020304" pitchFamily="18" charset="0"/>
                <a:cs typeface="Times New Roman" panose="02020603050405020304" pitchFamily="18" charset="0"/>
              </a:rPr>
              <a:t>đa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nằm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tuổi</a:t>
            </a:r>
            <a:r>
              <a:rPr lang="en-US" dirty="0">
                <a:latin typeface="Times New Roman" panose="02020603050405020304" pitchFamily="18" charset="0"/>
                <a:cs typeface="Times New Roman" panose="02020603050405020304" pitchFamily="18" charset="0"/>
              </a:rPr>
              <a:t> lao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lệ</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nam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nữ</a:t>
            </a:r>
            <a:r>
              <a:rPr lang="en-US" dirty="0">
                <a:latin typeface="Times New Roman" panose="02020603050405020304" pitchFamily="18" charset="0"/>
                <a:cs typeface="Times New Roman" panose="02020603050405020304" pitchFamily="18" charset="0"/>
              </a:rPr>
              <a:t> = 2/1 So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cứu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Nguyễn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tuổi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40.25, </a:t>
            </a:r>
            <a:r>
              <a:rPr lang="en-US" dirty="0" err="1">
                <a:latin typeface="Times New Roman" panose="02020603050405020304" pitchFamily="18" charset="0"/>
                <a:cs typeface="Times New Roman" panose="02020603050405020304" pitchFamily="18" charset="0"/>
              </a:rPr>
              <a:t>nhỏ</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11 </a:t>
            </a:r>
            <a:r>
              <a:rPr lang="en-US" dirty="0" err="1">
                <a:latin typeface="Times New Roman" panose="02020603050405020304" pitchFamily="18" charset="0"/>
                <a:cs typeface="Times New Roman" panose="02020603050405020304" pitchFamily="18" charset="0"/>
              </a:rPr>
              <a:t>tuổi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77 </a:t>
            </a:r>
            <a:r>
              <a:rPr lang="en-US" dirty="0" err="1">
                <a:latin typeface="Times New Roman" panose="02020603050405020304" pitchFamily="18" charset="0"/>
                <a:cs typeface="Times New Roman" panose="02020603050405020304" pitchFamily="18" charset="0"/>
              </a:rPr>
              <a:t>tuổi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lệ</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nam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nữ</a:t>
            </a:r>
            <a:r>
              <a:rPr lang="en-US" dirty="0">
                <a:latin typeface="Times New Roman" panose="02020603050405020304" pitchFamily="18" charset="0"/>
                <a:cs typeface="Times New Roman" panose="02020603050405020304" pitchFamily="18" charset="0"/>
              </a:rPr>
              <a:t> = 3.5/1</a:t>
            </a:r>
          </a:p>
          <a:p>
            <a:endParaRPr lang="en-US"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xmlns="" id="{F146C6F9-7C68-4E9F-82A9-2EFD9AAE1A44}"/>
              </a:ext>
            </a:extLst>
          </p:cNvPr>
          <p:cNvSpPr txBox="1"/>
          <p:nvPr/>
        </p:nvSpPr>
        <p:spPr>
          <a:xfrm>
            <a:off x="1221558" y="1339273"/>
            <a:ext cx="409858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ĐỘ TUỔI VÀ GIỚI TÍNH</a:t>
            </a:r>
          </a:p>
        </p:txBody>
      </p:sp>
    </p:spTree>
    <p:extLst>
      <p:ext uri="{BB962C8B-B14F-4D97-AF65-F5344CB8AC3E}">
        <p14:creationId xmlns:p14="http://schemas.microsoft.com/office/powerpoint/2010/main" val="27986565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otalTime>162</TotalTime>
  <Words>1324</Words>
  <Application>Microsoft Office PowerPoint</Application>
  <PresentationFormat>Widescreen</PresentationFormat>
  <Paragraphs>101</Paragraphs>
  <Slides>16</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Calibri</vt:lpstr>
      <vt:lpstr>Calibri Light</vt:lpstr>
      <vt:lpstr>Century Gothic</vt:lpstr>
      <vt:lpstr>Tahoma</vt:lpstr>
      <vt:lpstr>Times New Roman</vt:lpstr>
      <vt:lpstr>Wingdings 3</vt:lpstr>
      <vt:lpstr>Office Theme</vt:lpstr>
      <vt:lpstr>Wisp</vt:lpstr>
      <vt:lpstr>ĐÁNH GIÁ KẾT QUẢ BƯỚC ĐẦU ĐIỀU TRỊ KHUYẾT HỔNG PHẦN MỀM VÙNG CỔ BÀN CHÂN BẰNG VẠT DA TRÊN MẮT CÁ NGOÀI</vt:lpstr>
      <vt:lpstr>NỘI DUNG</vt:lpstr>
      <vt:lpstr>I. ĐẶT VẤN ĐỀ</vt:lpstr>
      <vt:lpstr>I. ĐẶT VẤN ĐỀ</vt:lpstr>
      <vt:lpstr>I. ĐẶT VẤN ĐỀ</vt:lpstr>
      <vt:lpstr>II. TỔNG QUAN</vt:lpstr>
      <vt:lpstr>II. TỔNG QUAN</vt:lpstr>
      <vt:lpstr>III. ĐỐI TƯỢNG VÀ PHƯƠNG PHÁP NGHIÊN CỨU </vt:lpstr>
      <vt:lpstr>IV. KẾT QUẢ VÀ BÀN LUẬN </vt:lpstr>
      <vt:lpstr>IV. KẾT QUẢ VÀ BÀN LUẬN </vt:lpstr>
      <vt:lpstr>IV. KẾT QUẢ VÀ BÀN LUẬN </vt:lpstr>
      <vt:lpstr>IV. KẾT QUẢ VÀ BÀN LUẬN </vt:lpstr>
      <vt:lpstr>V. KẾT LUẬN</vt:lpstr>
      <vt:lpstr>HÌNH ẢNH THỰC TẾ</vt:lpstr>
      <vt:lpstr>HÌNH ẢNH THỰC TẾ</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ĐÁNH GIÁ KẾT QUẢ BƯỚC ĐẦU ĐIỀU TRỊ KHUYẾT HỔNG PHẦN MỀM VÙNG CỔ BÀN CHÂN BẰNG VẠT DA TRÊN MẮT CÁ NGOÀI</dc:title>
  <dc:creator>Administrator</dc:creator>
  <cp:lastModifiedBy>PQ8G</cp:lastModifiedBy>
  <cp:revision>25</cp:revision>
  <dcterms:created xsi:type="dcterms:W3CDTF">2023-11-20T22:44:52Z</dcterms:created>
  <dcterms:modified xsi:type="dcterms:W3CDTF">2023-11-23T09:16:24Z</dcterms:modified>
</cp:coreProperties>
</file>