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tags/tag12.xml" ContentType="application/vnd.openxmlformats-officedocument.presentationml.tags+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7.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8.xml" ContentType="application/vnd.openxmlformats-officedocument.theme+xml"/>
  <Override PartName="/ppt/tags/tag16.xml" ContentType="application/vnd.openxmlformats-officedocument.presentationml.tags+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9.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65" r:id="rId3"/>
    <p:sldMasterId id="2147483675" r:id="rId4"/>
    <p:sldMasterId id="2147483685" r:id="rId5"/>
    <p:sldMasterId id="2147483701" r:id="rId6"/>
    <p:sldMasterId id="2147483721" r:id="rId7"/>
    <p:sldMasterId id="2147483745" r:id="rId8"/>
    <p:sldMasterId id="2147483775" r:id="rId9"/>
    <p:sldMasterId id="2147483801" r:id="rId10"/>
    <p:sldMasterId id="2147483817" r:id="rId11"/>
  </p:sldMasterIdLst>
  <p:notesMasterIdLst>
    <p:notesMasterId r:id="rId47"/>
  </p:notesMasterIdLst>
  <p:sldIdLst>
    <p:sldId id="256" r:id="rId12"/>
    <p:sldId id="2147473478" r:id="rId13"/>
    <p:sldId id="2147473587" r:id="rId14"/>
    <p:sldId id="2147470908" r:id="rId15"/>
    <p:sldId id="300" r:id="rId16"/>
    <p:sldId id="1881840237" r:id="rId17"/>
    <p:sldId id="2147470719" r:id="rId18"/>
    <p:sldId id="2147470772" r:id="rId19"/>
    <p:sldId id="526" r:id="rId20"/>
    <p:sldId id="881" r:id="rId21"/>
    <p:sldId id="1881840218" r:id="rId22"/>
    <p:sldId id="781" r:id="rId23"/>
    <p:sldId id="2147470774" r:id="rId24"/>
    <p:sldId id="2147473580" r:id="rId25"/>
    <p:sldId id="2147473582" r:id="rId26"/>
    <p:sldId id="2147470784" r:id="rId27"/>
    <p:sldId id="2134806210" r:id="rId28"/>
    <p:sldId id="2147473584" r:id="rId29"/>
    <p:sldId id="2147470890" r:id="rId30"/>
    <p:sldId id="1881839663" r:id="rId31"/>
    <p:sldId id="1881839650" r:id="rId32"/>
    <p:sldId id="2147470905" r:id="rId33"/>
    <p:sldId id="1881839775" r:id="rId34"/>
    <p:sldId id="1881839777" r:id="rId35"/>
    <p:sldId id="2147470779" r:id="rId36"/>
    <p:sldId id="2147470780" r:id="rId37"/>
    <p:sldId id="2147470788" r:id="rId38"/>
    <p:sldId id="2147470906" r:id="rId39"/>
    <p:sldId id="2147474463" r:id="rId40"/>
    <p:sldId id="2147473585" r:id="rId41"/>
    <p:sldId id="2147470761" r:id="rId42"/>
    <p:sldId id="286" r:id="rId43"/>
    <p:sldId id="291" r:id="rId44"/>
    <p:sldId id="2147470812" r:id="rId45"/>
    <p:sldId id="2147474462"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4130"/>
    <a:srgbClr val="00A5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48" autoAdjust="0"/>
    <p:restoredTop sz="94660"/>
  </p:normalViewPr>
  <p:slideViewPr>
    <p:cSldViewPr snapToGrid="0">
      <p:cViewPr varScale="1">
        <p:scale>
          <a:sx n="70" d="100"/>
          <a:sy n="70" d="100"/>
        </p:scale>
        <p:origin x="688" y="64"/>
      </p:cViewPr>
      <p:guideLst/>
    </p:cSldViewPr>
  </p:slideViewPr>
  <p:notesTextViewPr>
    <p:cViewPr>
      <p:scale>
        <a:sx n="1" d="1"/>
        <a:sy n="1" d="1"/>
      </p:scale>
      <p:origin x="0" y="0"/>
    </p:cViewPr>
  </p:notesTextViewPr>
  <p:sorterViewPr>
    <p:cViewPr>
      <p:scale>
        <a:sx n="110" d="100"/>
        <a:sy n="11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Master" Target="slideMasters/slideMaster6.xml"/><Relationship Id="rId2" Type="http://schemas.openxmlformats.org/officeDocument/2006/relationships/slideMaster" Target="slideMasters/slideMaster1.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0.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 Type="http://schemas.openxmlformats.org/officeDocument/2006/relationships/slideMaster" Target="slideMasters/slideMaster4.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viewProps" Target="viewProps.xml"/><Relationship Id="rId10" Type="http://schemas.openxmlformats.org/officeDocument/2006/relationships/slideMaster" Target="slideMasters/slideMaster9.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4" Type="http://schemas.openxmlformats.org/officeDocument/2006/relationships/slideMaster" Target="slideMasters/slideMaster3.xml"/><Relationship Id="rId9" Type="http://schemas.openxmlformats.org/officeDocument/2006/relationships/slideMaster" Target="slideMasters/slideMaster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presProps" Target="presProps.xml"/><Relationship Id="rId8" Type="http://schemas.openxmlformats.org/officeDocument/2006/relationships/slideMaster" Target="slideMasters/slideMaster7.xml"/><Relationship Id="rId51" Type="http://schemas.openxmlformats.org/officeDocument/2006/relationships/tableStyles" Target="tableStyles.xml"/><Relationship Id="rId3" Type="http://schemas.openxmlformats.org/officeDocument/2006/relationships/slideMaster" Target="slideMasters/slideMaster2.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slideMaster" Target="slideMasters/slideMaster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92293307086614E-2"/>
          <c:y val="3.4418058906369398E-2"/>
          <c:w val="0.93577066929133901"/>
          <c:h val="0.92190747710241505"/>
        </c:manualLayout>
      </c:layout>
      <c:barChart>
        <c:barDir val="col"/>
        <c:grouping val="clustered"/>
        <c:varyColors val="0"/>
        <c:ser>
          <c:idx val="0"/>
          <c:order val="0"/>
          <c:tx>
            <c:strRef>
              <c:f>Sheet1!$B$1</c:f>
              <c:strCache>
                <c:ptCount val="1"/>
                <c:pt idx="0">
                  <c:v>ESRD</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numCache>
            </c:numRef>
          </c:cat>
          <c:val>
            <c:numRef>
              <c:f>Sheet1!$B$2:$B$3</c:f>
              <c:numCache>
                <c:formatCode>General</c:formatCode>
                <c:ptCount val="2"/>
                <c:pt idx="0">
                  <c:v>0.3</c:v>
                </c:pt>
                <c:pt idx="1">
                  <c:v>6.1</c:v>
                </c:pt>
              </c:numCache>
            </c:numRef>
          </c:val>
          <c:extLst>
            <c:ext xmlns:c16="http://schemas.microsoft.com/office/drawing/2014/chart" uri="{C3380CC4-5D6E-409C-BE32-E72D297353CC}">
              <c16:uniqueId val="{00000000-1483-4E42-927A-C445919CE0EF}"/>
            </c:ext>
          </c:extLst>
        </c:ser>
        <c:ser>
          <c:idx val="1"/>
          <c:order val="1"/>
          <c:tx>
            <c:strRef>
              <c:f>Sheet1!$C$1</c:f>
              <c:strCache>
                <c:ptCount val="1"/>
                <c:pt idx="0">
                  <c:v>Death</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numCache>
            </c:numRef>
          </c:cat>
          <c:val>
            <c:numRef>
              <c:f>Sheet1!$C$2:$C$3</c:f>
              <c:numCache>
                <c:formatCode>General</c:formatCode>
                <c:ptCount val="2"/>
                <c:pt idx="0">
                  <c:v>1.8</c:v>
                </c:pt>
                <c:pt idx="1">
                  <c:v>10.199999999999999</c:v>
                </c:pt>
              </c:numCache>
            </c:numRef>
          </c:val>
          <c:extLst>
            <c:ext xmlns:c16="http://schemas.microsoft.com/office/drawing/2014/chart" uri="{C3380CC4-5D6E-409C-BE32-E72D297353CC}">
              <c16:uniqueId val="{00000003-1483-4E42-927A-C445919CE0EF}"/>
            </c:ext>
          </c:extLst>
        </c:ser>
        <c:dLbls>
          <c:showLegendKey val="0"/>
          <c:showVal val="0"/>
          <c:showCatName val="0"/>
          <c:showSerName val="0"/>
          <c:showPercent val="0"/>
          <c:showBubbleSize val="0"/>
        </c:dLbls>
        <c:gapWidth val="219"/>
        <c:overlap val="-27"/>
        <c:axId val="658169440"/>
        <c:axId val="658171760"/>
      </c:barChart>
      <c:catAx>
        <c:axId val="658169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58171760"/>
        <c:crosses val="autoZero"/>
        <c:auto val="1"/>
        <c:lblAlgn val="ctr"/>
        <c:lblOffset val="100"/>
        <c:noMultiLvlLbl val="0"/>
      </c:catAx>
      <c:valAx>
        <c:axId val="658171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581694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1398D5"/>
              </a:solidFill>
              <a:ln w="19050">
                <a:solidFill>
                  <a:schemeClr val="lt1"/>
                </a:solidFill>
              </a:ln>
              <a:effectLst/>
            </c:spPr>
            <c:extLst>
              <c:ext xmlns:c16="http://schemas.microsoft.com/office/drawing/2014/chart" uri="{C3380CC4-5D6E-409C-BE32-E72D297353CC}">
                <c16:uniqueId val="{00000001-1EFD-43C3-8660-30911B54E148}"/>
              </c:ext>
            </c:extLst>
          </c:dPt>
          <c:dPt>
            <c:idx val="1"/>
            <c:bubble3D val="0"/>
            <c:spPr>
              <a:solidFill>
                <a:srgbClr val="F2F2F2">
                  <a:lumMod val="75000"/>
                </a:srgbClr>
              </a:solidFill>
              <a:ln w="19050">
                <a:solidFill>
                  <a:schemeClr val="lt1"/>
                </a:solidFill>
              </a:ln>
              <a:effectLst/>
            </c:spPr>
            <c:extLst>
              <c:ext xmlns:c16="http://schemas.microsoft.com/office/drawing/2014/chart" uri="{C3380CC4-5D6E-409C-BE32-E72D297353CC}">
                <c16:uniqueId val="{00000003-1EFD-43C3-8660-30911B54E148}"/>
              </c:ext>
            </c:extLst>
          </c:dPt>
          <c:dLbls>
            <c:dLbl>
              <c:idx val="0"/>
              <c:layout>
                <c:manualLayout>
                  <c:x val="-0.218671784900386"/>
                  <c:y val="0.108426238966678"/>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1EFD-43C3-8660-30911B54E148}"/>
                </c:ext>
              </c:extLst>
            </c:dLbl>
            <c:dLbl>
              <c:idx val="1"/>
              <c:layout>
                <c:manualLayout>
                  <c:x val="0.164783512670618"/>
                  <c:y val="-0.131007538900208"/>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1EFD-43C3-8660-30911B54E148}"/>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Sheet1!$A$14:$A$15</c:f>
              <c:strCache>
                <c:ptCount val="2"/>
                <c:pt idx="0">
                  <c:v>Not prescribed</c:v>
                </c:pt>
                <c:pt idx="1">
                  <c:v>Prescribed</c:v>
                </c:pt>
              </c:strCache>
            </c:strRef>
          </c:cat>
          <c:val>
            <c:numRef>
              <c:f>Sheet1!$B$14:$B$15</c:f>
              <c:numCache>
                <c:formatCode>General</c:formatCode>
                <c:ptCount val="2"/>
                <c:pt idx="0">
                  <c:v>225</c:v>
                </c:pt>
                <c:pt idx="1">
                  <c:v>402</c:v>
                </c:pt>
              </c:numCache>
            </c:numRef>
          </c:val>
          <c:extLst>
            <c:ext xmlns:c16="http://schemas.microsoft.com/office/drawing/2014/chart" uri="{C3380CC4-5D6E-409C-BE32-E72D297353CC}">
              <c16:uniqueId val="{00000004-1EFD-43C3-8660-30911B54E148}"/>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1941D7-E6F3-4362-A4F1-A31F99778632}" type="datetimeFigureOut">
              <a:rPr lang="en-US" smtClean="0"/>
              <a:t>11/29/2023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1DC1DF-B4DA-4395-99B4-0F3892C41FE7}" type="slidenum">
              <a:rPr lang="en-US" smtClean="0"/>
              <a:t>‹#›</a:t>
            </a:fld>
            <a:endParaRPr lang="en-US"/>
          </a:p>
        </p:txBody>
      </p:sp>
    </p:spTree>
    <p:extLst>
      <p:ext uri="{BB962C8B-B14F-4D97-AF65-F5344CB8AC3E}">
        <p14:creationId xmlns:p14="http://schemas.microsoft.com/office/powerpoint/2010/main" val="2897299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Image Placeholder 8">
            <a:extLst>
              <a:ext uri="{FF2B5EF4-FFF2-40B4-BE49-F238E27FC236}">
                <a16:creationId xmlns:a16="http://schemas.microsoft.com/office/drawing/2014/main" id="{34B54FDF-9D12-4424-961C-E22EDA717962}"/>
              </a:ext>
            </a:extLst>
          </p:cNvPr>
          <p:cNvSpPr>
            <a:spLocks noGrp="1" noRot="1" noChangeAspect="1"/>
          </p:cNvSpPr>
          <p:nvPr>
            <p:ph type="sldImg"/>
          </p:nvPr>
        </p:nvSpPr>
        <p:spPr/>
      </p:sp>
      <p:sp>
        <p:nvSpPr>
          <p:cNvPr id="5" name="Slide Number Placeholder 4">
            <a:extLst>
              <a:ext uri="{FF2B5EF4-FFF2-40B4-BE49-F238E27FC236}">
                <a16:creationId xmlns:a16="http://schemas.microsoft.com/office/drawing/2014/main" id="{CDB71E43-C092-4A95-9FFF-1D261E50ECD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
        <p:nvSpPr>
          <p:cNvPr id="10" name="Notes Placeholder 9">
            <a:extLst>
              <a:ext uri="{FF2B5EF4-FFF2-40B4-BE49-F238E27FC236}">
                <a16:creationId xmlns:a16="http://schemas.microsoft.com/office/drawing/2014/main" id="{36EA939C-E257-4EE7-9A29-ABA83CBC3D7C}"/>
              </a:ext>
            </a:extLst>
          </p:cNvPr>
          <p:cNvSpPr>
            <a:spLocks noGrp="1"/>
          </p:cNvSpPr>
          <p:nvPr>
            <p:ph type="body" idx="1"/>
          </p:nvPr>
        </p:nvSpPr>
        <p:spPr>
          <a:xfrm>
            <a:off x="391414" y="4714086"/>
            <a:ext cx="6015863" cy="5024888"/>
          </a:xfrm>
        </p:spPr>
        <p:txBody>
          <a:bodyPr/>
          <a:lstStyle/>
          <a:p>
            <a:pPr marL="0" indent="0">
              <a:spcBef>
                <a:spcPts val="0"/>
              </a:spcBef>
              <a:buFont typeface="Arial" panose="020B0604020202020204" pitchFamily="34" charset="0"/>
              <a:buNone/>
            </a:pPr>
            <a:endParaRPr lang="en-US" dirty="0">
              <a:cs typeface="Arial" panose="020B0604020202020204" pitchFamily="34" charset="0"/>
            </a:endParaRPr>
          </a:p>
        </p:txBody>
      </p:sp>
    </p:spTree>
    <p:extLst>
      <p:ext uri="{BB962C8B-B14F-4D97-AF65-F5344CB8AC3E}">
        <p14:creationId xmlns:p14="http://schemas.microsoft.com/office/powerpoint/2010/main" val="3025246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4622" y="4717739"/>
            <a:ext cx="6015863" cy="5024888"/>
          </a:xfrm>
        </p:spPr>
        <p:txBody>
          <a:bodyPr/>
          <a:lstStyle/>
          <a:p>
            <a:pPr marL="0" indent="0">
              <a:spcBef>
                <a:spcPts val="0"/>
              </a:spcBef>
              <a:buNone/>
            </a:pPr>
            <a:r>
              <a:rPr lang="en-US" b="1">
                <a:cs typeface="Arial" panose="020B0604020202020204" pitchFamily="34" charset="0"/>
              </a:rPr>
              <a:t>Key Point:</a:t>
            </a:r>
            <a:r>
              <a:rPr lang="en-US">
                <a:cs typeface="Arial" panose="020B0604020202020204" pitchFamily="34" charset="0"/>
              </a:rPr>
              <a:t> Residual risk for CKD progression to ESKD and death remains despite treatment with ARB losartan.</a:t>
            </a:r>
          </a:p>
          <a:p>
            <a:pPr marL="0" indent="0">
              <a:spcBef>
                <a:spcPts val="0"/>
              </a:spcBef>
              <a:buNone/>
            </a:pPr>
            <a:endParaRPr lang="en-US" b="1">
              <a:cs typeface="Arial" panose="020B0604020202020204" pitchFamily="34" charset="0"/>
            </a:endParaRPr>
          </a:p>
          <a:p>
            <a:pPr marL="0" indent="0">
              <a:spcBef>
                <a:spcPts val="0"/>
              </a:spcBef>
              <a:buNone/>
            </a:pPr>
            <a:r>
              <a:rPr lang="en-US" b="1">
                <a:cs typeface="Arial" panose="020B0604020202020204" pitchFamily="34" charset="0"/>
              </a:rPr>
              <a:t>Talking Points</a:t>
            </a:r>
            <a:endParaRPr lang="en-US">
              <a:cs typeface="Arial" panose="020B0604020202020204" pitchFamily="34" charset="0"/>
            </a:endParaRPr>
          </a:p>
          <a:p>
            <a:pPr marL="128588" marR="0" lvl="0" indent="-128588" algn="l" defTabSz="914400" rtl="0" eaLnBrk="1" fontAlgn="auto" latinLnBrk="0" hangingPunct="1">
              <a:lnSpc>
                <a:spcPct val="90000"/>
              </a:lnSpc>
              <a:spcBef>
                <a:spcPts val="0"/>
              </a:spcBef>
              <a:buClrTx/>
              <a:buSzTx/>
              <a:buFont typeface="Arial" panose="020B0604020202020204" pitchFamily="34" charset="0"/>
              <a:buChar char="•"/>
              <a:tabLst/>
              <a:defRPr/>
            </a:pPr>
            <a:r>
              <a:rPr lang="en-US">
                <a:cs typeface="Arial" panose="020B0604020202020204" pitchFamily="34" charset="0"/>
              </a:rPr>
              <a:t>In the </a:t>
            </a:r>
            <a:r>
              <a:rPr lang="en-US">
                <a:effectLst/>
                <a:cs typeface="Arial" panose="020B0604020202020204" pitchFamily="34" charset="0"/>
              </a:rPr>
              <a:t>RENAAL study</a:t>
            </a:r>
            <a:r>
              <a:rPr lang="en-US">
                <a:cs typeface="Arial" panose="020B0604020202020204" pitchFamily="34" charset="0"/>
              </a:rPr>
              <a:t>, patients with T2D and nephropathy were randomized to losartan or placebo, along with conventional antihypertensive therapy (N=1513)</a:t>
            </a:r>
          </a:p>
          <a:p>
            <a:pPr marL="128588" indent="-128588">
              <a:spcBef>
                <a:spcPts val="0"/>
              </a:spcBef>
            </a:pPr>
            <a:r>
              <a:rPr lang="en-US">
                <a:cs typeface="Arial" panose="020B0604020202020204" pitchFamily="34" charset="0"/>
              </a:rPr>
              <a:t>Nephropathy was defined as a UACR ≥300 mg/g and an </a:t>
            </a:r>
            <a:r>
              <a:rPr lang="en-US" err="1">
                <a:cs typeface="Arial" panose="020B0604020202020204" pitchFamily="34" charset="0"/>
              </a:rPr>
              <a:t>SCr</a:t>
            </a:r>
            <a:r>
              <a:rPr lang="en-US">
                <a:cs typeface="Arial" panose="020B0604020202020204" pitchFamily="34" charset="0"/>
              </a:rPr>
              <a:t> level of between 1.3 and 3.0 mg/</a:t>
            </a:r>
            <a:r>
              <a:rPr lang="en-US" err="1">
                <a:cs typeface="Arial" panose="020B0604020202020204" pitchFamily="34" charset="0"/>
              </a:rPr>
              <a:t>dL</a:t>
            </a:r>
            <a:endParaRPr lang="en-US">
              <a:cs typeface="Arial" panose="020B0604020202020204" pitchFamily="34" charset="0"/>
            </a:endParaRPr>
          </a:p>
          <a:p>
            <a:pPr marL="128588" indent="-128588">
              <a:spcBef>
                <a:spcPts val="0"/>
              </a:spcBef>
            </a:pPr>
            <a:r>
              <a:rPr lang="en-US">
                <a:cs typeface="Arial" panose="020B0604020202020204" pitchFamily="34" charset="0"/>
              </a:rPr>
              <a:t>The primary composite endpoint was time to first event of </a:t>
            </a:r>
            <a:r>
              <a:rPr lang="en-US" err="1">
                <a:cs typeface="Arial" panose="020B0604020202020204" pitchFamily="34" charset="0"/>
              </a:rPr>
              <a:t>dSCr</a:t>
            </a:r>
            <a:r>
              <a:rPr lang="en-US">
                <a:cs typeface="Arial" panose="020B0604020202020204" pitchFamily="34" charset="0"/>
              </a:rPr>
              <a:t>, ESKD, or death; </a:t>
            </a:r>
            <a:r>
              <a:rPr lang="en-US">
                <a:effectLst/>
                <a:ea typeface="Calibri" panose="020F0502020204030204" pitchFamily="34" charset="0"/>
                <a:cs typeface="Arial" panose="020B0604020202020204" pitchFamily="34" charset="0"/>
              </a:rPr>
              <a:t>ESKD was defined as the need for long-term dialysis or renal transplantation</a:t>
            </a:r>
            <a:endParaRPr lang="en-US">
              <a:cs typeface="Arial" panose="020B0604020202020204" pitchFamily="34" charset="0"/>
            </a:endParaRPr>
          </a:p>
          <a:p>
            <a:pPr marL="128588" indent="-128588">
              <a:spcBef>
                <a:spcPts val="0"/>
              </a:spcBef>
            </a:pPr>
            <a:r>
              <a:rPr lang="en-US">
                <a:cs typeface="Arial" panose="020B0604020202020204" pitchFamily="34" charset="0"/>
              </a:rPr>
              <a:t>The primary composite endpoint occurred in 47.1% of patients in the placebo arm. In the losartan arm, 43.5% of patients met the same endpoint. And while this represents a significant 16% reduction, </a:t>
            </a:r>
            <a:r>
              <a:rPr lang="en-US" b="1">
                <a:cs typeface="Arial" panose="020B0604020202020204" pitchFamily="34" charset="0"/>
              </a:rPr>
              <a:t>[BUILD]</a:t>
            </a:r>
            <a:r>
              <a:rPr lang="en-US">
                <a:cs typeface="Arial" panose="020B0604020202020204" pitchFamily="34" charset="0"/>
              </a:rPr>
              <a:t> substantial residual risk remained (43.5%)</a:t>
            </a:r>
          </a:p>
          <a:p>
            <a:pPr marL="128588" indent="-128588">
              <a:spcBef>
                <a:spcPts val="0"/>
              </a:spcBef>
            </a:pPr>
            <a:r>
              <a:rPr lang="en-US" b="1">
                <a:cs typeface="Arial" panose="020B0604020202020204" pitchFamily="34" charset="0"/>
              </a:rPr>
              <a:t>[BUILD]</a:t>
            </a:r>
            <a:r>
              <a:rPr lang="en-US">
                <a:cs typeface="Arial" panose="020B0604020202020204" pitchFamily="34" charset="0"/>
              </a:rPr>
              <a:t> New therapies for CKD are needed</a:t>
            </a:r>
          </a:p>
          <a:p>
            <a:pPr>
              <a:spcBef>
                <a:spcPts val="0"/>
              </a:spcBef>
            </a:pPr>
            <a:endParaRPr lang="en-US">
              <a:cs typeface="Arial" panose="020B0604020202020204" pitchFamily="34" charset="0"/>
            </a:endParaRPr>
          </a:p>
          <a:p>
            <a:pPr marL="0" indent="0">
              <a:spcBef>
                <a:spcPts val="0"/>
              </a:spcBef>
              <a:buNone/>
            </a:pPr>
            <a:r>
              <a:rPr lang="en-US" b="1">
                <a:cs typeface="Arial" panose="020B0604020202020204" pitchFamily="34" charset="0"/>
              </a:rPr>
              <a:t>Reference</a:t>
            </a:r>
          </a:p>
          <a:p>
            <a:pPr marL="0" indent="0">
              <a:spcBef>
                <a:spcPts val="0"/>
              </a:spcBef>
              <a:buNone/>
            </a:pPr>
            <a:r>
              <a:rPr lang="en-US">
                <a:cs typeface="Arial" panose="020B0604020202020204" pitchFamily="34" charset="0"/>
              </a:rPr>
              <a:t>Brenner BM, et al. </a:t>
            </a:r>
            <a:r>
              <a:rPr lang="en-US" i="1">
                <a:cs typeface="Arial" panose="020B0604020202020204" pitchFamily="34" charset="0"/>
              </a:rPr>
              <a:t>N </a:t>
            </a:r>
            <a:r>
              <a:rPr lang="en-US" i="1" err="1">
                <a:cs typeface="Arial" panose="020B0604020202020204" pitchFamily="34" charset="0"/>
              </a:rPr>
              <a:t>Engl</a:t>
            </a:r>
            <a:r>
              <a:rPr lang="en-US" i="1">
                <a:cs typeface="Arial" panose="020B0604020202020204" pitchFamily="34" charset="0"/>
              </a:rPr>
              <a:t> J Med</a:t>
            </a:r>
            <a:r>
              <a:rPr lang="en-US">
                <a:cs typeface="Arial" panose="020B0604020202020204" pitchFamily="34" charset="0"/>
              </a:rPr>
              <a:t> 2001;345:861–869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577827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CA8096-099A-4211-8C88-47A63B7D360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9651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Font typeface="Arial" panose="020B0604020202020204" pitchFamily="34" charset="0"/>
              <a:buNone/>
              <a:defRPr/>
            </a:pPr>
            <a:endParaRPr lang="en-US" sz="1000">
              <a:latin typeface="Arial" panose="020B0604020202020204" pitchFamily="34" charset="0"/>
              <a:ea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739822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000" b="1"/>
              <a:t>Speaker Notes:</a:t>
            </a:r>
          </a:p>
          <a:p>
            <a:r>
              <a:rPr lang="en-US" sz="1000"/>
              <a:t>A significant reduction in the risk of the primary composite outcome (sustained ≥50% eGFR decline, ESKD, renal or CV death) was observed with dapagliflozin compared to placebo (197 vs. 312 events; HR 0.61; 95% CI 0.51-0.72; p=0.000000028).</a:t>
            </a:r>
            <a:r>
              <a:rPr lang="en-US" sz="1000" baseline="30000"/>
              <a:t>1</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US" sz="1000" i="1" baseline="0">
                <a:solidFill>
                  <a:schemeClr val="tx1"/>
                </a:solidFill>
              </a:rPr>
              <a:t>Additional Information</a:t>
            </a:r>
            <a:r>
              <a:rPr lang="en-US" sz="1000" i="1" baseline="30000">
                <a:solidFill>
                  <a:schemeClr val="tx1"/>
                </a:solidFill>
              </a:rPr>
              <a:t>2</a:t>
            </a:r>
            <a:endParaRPr lang="en-US" sz="1000" i="1" baseline="0">
              <a:solidFill>
                <a:schemeClr val="tx1"/>
              </a:solidFill>
            </a:endParaRP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solidFill>
                  <a:srgbClr val="000000"/>
                </a:solidFill>
                <a:cs typeface="Arial"/>
              </a:rPr>
              <a:t>ESKD was defined as </a:t>
            </a:r>
            <a:r>
              <a:rPr lang="en-US" sz="1000"/>
              <a:t>the need for maintenance dialysis (peritoneal or hemodialysis) for at least 28 days and renal transplantation or sustained eGFR &lt;15mL/min/1.73m</a:t>
            </a:r>
            <a:r>
              <a:rPr lang="en-US" sz="1000" baseline="30000"/>
              <a:t>2</a:t>
            </a:r>
            <a:r>
              <a:rPr lang="en-US" sz="1000"/>
              <a:t> for at least 28 days. </a:t>
            </a: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t>Renal death was defined as death due to ESKD when dialysis treatment was deliberately withheld for any reason.</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GB" sz="1000" b="1" i="0" kern="1200">
                <a:solidFill>
                  <a:schemeClr val="tx1"/>
                </a:solidFill>
                <a:effectLst/>
                <a:latin typeface="+mn-lt"/>
                <a:ea typeface="+mn-ea"/>
                <a:cs typeface="+mn-cs"/>
              </a:rPr>
              <a:t>References:</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US" sz="1000">
                <a:latin typeface="+mn-lt"/>
                <a:ea typeface="+mn-lt"/>
                <a:cs typeface="+mn-lt"/>
              </a:rPr>
              <a:t>Heerspink HJL. Dapagliflozin in patients with chronic kidney disease [presentation]. Presented at:</a:t>
            </a:r>
            <a:r>
              <a:rPr lang="en-US" sz="1000">
                <a:latin typeface="+mn-lt"/>
              </a:rPr>
              <a:t> European Society of Cardiology Congress – The Digital Experience; August 29 - September 1,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IN" sz="1000" b="0" kern="1200">
                <a:solidFill>
                  <a:schemeClr val="tx1"/>
                </a:solidFill>
                <a:latin typeface="+mn-lt"/>
                <a:ea typeface="+mn-ea"/>
                <a:cs typeface="+mn-cs"/>
              </a:rPr>
              <a:t>Heerspink HJL, Stefansson BV, Chertow GM, et al for the DAPA-CKD Investigators.  </a:t>
            </a:r>
            <a:r>
              <a:rPr lang="en-IN" sz="1000">
                <a:latin typeface="+mn-lt"/>
              </a:rPr>
              <a:t>Rationale and protocol of the dapagliflozin and prevention of adverse outcomes in chronic kidney disease (DAPA-CKD) randomized controlled trial. </a:t>
            </a:r>
            <a:r>
              <a:rPr lang="en-US" sz="1000" i="1">
                <a:latin typeface="+mn-lt"/>
              </a:rPr>
              <a:t>Nephrol Dial Transplant</a:t>
            </a:r>
            <a:r>
              <a:rPr lang="en-US" sz="1000">
                <a:latin typeface="+mn-lt"/>
              </a:rPr>
              <a:t>. 2020;35:274–282.</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mj-lt"/>
              <a:buNone/>
              <a:tabLst/>
              <a:defRPr/>
            </a:pPr>
            <a:endParaRPr lang="en-US" sz="1000">
              <a:latin typeface="+mn-lt"/>
            </a:endParaRPr>
          </a:p>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7037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a:t>Speaker Notes:</a:t>
            </a:r>
          </a:p>
          <a:p>
            <a:pPr marL="171450" marR="0" lvl="0" indent="-17145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Char char="•"/>
              <a:tabLst/>
              <a:defRPr/>
            </a:pPr>
            <a:r>
              <a:rPr lang="en-US" sz="1000" b="0" kern="1200">
                <a:solidFill>
                  <a:schemeClr val="tx1"/>
                </a:solidFill>
                <a:effectLst/>
                <a:latin typeface="+mn-lt"/>
                <a:ea typeface="+mn-ea"/>
                <a:cs typeface="+mn-cs"/>
              </a:rPr>
              <a:t>The effect of dapagliflozin on the primary outcome was generally consistent across prespecified subgroups, including patients with or without T2D, those with eGFR &lt;45 or ≥45 mL/min/1.73m</a:t>
            </a:r>
            <a:r>
              <a:rPr lang="en-US" sz="1000" b="0" kern="1200" baseline="30000">
                <a:solidFill>
                  <a:schemeClr val="tx1"/>
                </a:solidFill>
                <a:effectLst/>
                <a:latin typeface="+mn-lt"/>
                <a:ea typeface="+mn-ea"/>
                <a:cs typeface="+mn-cs"/>
              </a:rPr>
              <a:t>2</a:t>
            </a:r>
            <a:r>
              <a:rPr lang="en-US" sz="1000" b="0" kern="1200">
                <a:solidFill>
                  <a:schemeClr val="tx1"/>
                </a:solidFill>
                <a:effectLst/>
                <a:latin typeface="+mn-lt"/>
                <a:ea typeface="+mn-ea"/>
                <a:cs typeface="+mn-cs"/>
              </a:rPr>
              <a:t>, and those with UACR ≤1000 or &gt;1000 mg/g at baseline.</a:t>
            </a:r>
            <a:endParaRPr lang="en-US" sz="1000" b="0" kern="1200">
              <a:solidFill>
                <a:schemeClr val="tx1"/>
              </a:solidFill>
              <a:latin typeface="+mn-lt"/>
              <a:ea typeface="+mn-ea"/>
              <a:cs typeface="+mn-cs"/>
            </a:endParaRPr>
          </a:p>
          <a:p>
            <a:pPr marL="0" indent="0">
              <a:buNone/>
            </a:pPr>
            <a:r>
              <a:rPr lang="en-US" b="1"/>
              <a:t>Reference:</a:t>
            </a:r>
          </a:p>
          <a:p>
            <a:pPr marL="0" marR="0" lvl="0" indent="0" algn="l" defTabSz="914400" rtl="0" eaLnBrk="1" fontAlgn="auto" latinLnBrk="0" hangingPunct="1">
              <a:lnSpc>
                <a:spcPct val="100000"/>
              </a:lnSpc>
              <a:spcBef>
                <a:spcPts val="600"/>
              </a:spcBef>
              <a:spcAft>
                <a:spcPts val="0"/>
              </a:spcAft>
              <a:buClr>
                <a:schemeClr val="accent1"/>
              </a:buClr>
              <a:buSzPct val="100000"/>
              <a:buFont typeface="Arial" panose="020B0604020202020204" pitchFamily="34" charset="0"/>
              <a:buNone/>
              <a:tabLst/>
              <a:defRPr/>
            </a:pPr>
            <a:r>
              <a:rPr lang="en-US" sz="1000">
                <a:latin typeface="+mn-lt"/>
                <a:ea typeface="+mn-lt"/>
                <a:cs typeface="+mn-lt"/>
              </a:rPr>
              <a:t>Heerspink HJL. Dapagliflozin in patients with chronic kidney disease [presentation]. Presented at:</a:t>
            </a:r>
            <a:r>
              <a:rPr lang="en-US" sz="1000">
                <a:latin typeface="+mn-lt"/>
              </a:rPr>
              <a:t> European Society of Cardiology Congress – The Digital Experience; August 29 - September 1, 2020.</a:t>
            </a:r>
          </a:p>
          <a:p>
            <a:pPr marL="0" indent="0">
              <a:buNone/>
            </a:pPr>
            <a:endParaRPr lang="en-US" b="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22555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a:t>Speaker Notes:</a:t>
            </a:r>
          </a:p>
          <a:p>
            <a:pPr marL="171450" marR="0" lvl="0" indent="-17145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Char char="•"/>
              <a:tabLst/>
              <a:defRPr/>
            </a:pPr>
            <a:r>
              <a:rPr lang="en-US" sz="1000" b="0" kern="1200">
                <a:solidFill>
                  <a:schemeClr val="tx1"/>
                </a:solidFill>
                <a:effectLst/>
                <a:latin typeface="+mn-lt"/>
                <a:ea typeface="+mn-ea"/>
                <a:cs typeface="+mn-cs"/>
              </a:rPr>
              <a:t>The effect of dapagliflozin on the primary outcome was generally consistent across prespecified subgroups, including patients with or without T2D, those with eGFR &lt;45 or ≥45 mL/min/1.73m</a:t>
            </a:r>
            <a:r>
              <a:rPr lang="en-US" sz="1000" b="0" kern="1200" baseline="30000">
                <a:solidFill>
                  <a:schemeClr val="tx1"/>
                </a:solidFill>
                <a:effectLst/>
                <a:latin typeface="+mn-lt"/>
                <a:ea typeface="+mn-ea"/>
                <a:cs typeface="+mn-cs"/>
              </a:rPr>
              <a:t>2</a:t>
            </a:r>
            <a:r>
              <a:rPr lang="en-US" sz="1000" b="0" kern="1200">
                <a:solidFill>
                  <a:schemeClr val="tx1"/>
                </a:solidFill>
                <a:effectLst/>
                <a:latin typeface="+mn-lt"/>
                <a:ea typeface="+mn-ea"/>
                <a:cs typeface="+mn-cs"/>
              </a:rPr>
              <a:t>, and those with UACR ≤1000 or &gt;1000 mg/g at baseline.</a:t>
            </a:r>
            <a:endParaRPr lang="en-US" sz="1000" b="0" kern="1200">
              <a:solidFill>
                <a:schemeClr val="tx1"/>
              </a:solidFill>
              <a:latin typeface="+mn-lt"/>
              <a:ea typeface="+mn-ea"/>
              <a:cs typeface="+mn-cs"/>
            </a:endParaRPr>
          </a:p>
          <a:p>
            <a:pPr marL="0" indent="0">
              <a:buNone/>
            </a:pPr>
            <a:r>
              <a:rPr lang="en-US" b="1"/>
              <a:t>Reference:</a:t>
            </a:r>
          </a:p>
          <a:p>
            <a:pPr marL="0" marR="0" lvl="0" indent="0" algn="l" defTabSz="914400" rtl="0" eaLnBrk="1" fontAlgn="auto" latinLnBrk="0" hangingPunct="1">
              <a:lnSpc>
                <a:spcPct val="100000"/>
              </a:lnSpc>
              <a:spcBef>
                <a:spcPts val="600"/>
              </a:spcBef>
              <a:spcAft>
                <a:spcPts val="0"/>
              </a:spcAft>
              <a:buClr>
                <a:schemeClr val="accent1"/>
              </a:buClr>
              <a:buSzPct val="100000"/>
              <a:buFont typeface="Arial" panose="020B0604020202020204" pitchFamily="34" charset="0"/>
              <a:buNone/>
              <a:tabLst/>
              <a:defRPr/>
            </a:pPr>
            <a:r>
              <a:rPr lang="en-US" sz="1000">
                <a:latin typeface="+mn-lt"/>
                <a:ea typeface="+mn-lt"/>
                <a:cs typeface="+mn-lt"/>
              </a:rPr>
              <a:t>Heerspink HJL. Dapagliflozin in patients with chronic kidney disease [presentation]. Presented at:</a:t>
            </a:r>
            <a:r>
              <a:rPr lang="en-US" sz="1000">
                <a:latin typeface="+mn-lt"/>
              </a:rPr>
              <a:t> European Society of Cardiology Congress – The Digital Experience; August 29 - September 1, 2020.</a:t>
            </a:r>
          </a:p>
          <a:p>
            <a:pPr marL="0" indent="0">
              <a:buNone/>
            </a:pPr>
            <a:endParaRPr lang="en-US" b="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47555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a:t>Reference(s):</a:t>
            </a:r>
          </a:p>
          <a:p>
            <a:pPr marL="0" indent="0">
              <a:buNone/>
            </a:pPr>
            <a:r>
              <a:rPr lang="en-US" err="1"/>
              <a:t>Jongs</a:t>
            </a:r>
            <a:r>
              <a:rPr lang="en-US"/>
              <a:t> N, Greene T, </a:t>
            </a:r>
            <a:r>
              <a:rPr lang="en-US" err="1"/>
              <a:t>Chertow</a:t>
            </a:r>
            <a:r>
              <a:rPr lang="en-US"/>
              <a:t> GM, et al. Effect of dapagliflozin on urinary albumin excretion in patients with chronic kidney disease with and without type 2 diabetes: a prespecified analysis from the DAPA-CKD trial. </a:t>
            </a:r>
            <a:r>
              <a:rPr lang="en-US" i="1"/>
              <a:t>Lancet Diabetes Endocrinol</a:t>
            </a:r>
            <a:r>
              <a:rPr lang="en-US"/>
              <a:t>. 2021</a:t>
            </a:r>
            <a:r>
              <a:rPr lang="pt-BR" b="0" i="0">
                <a:solidFill>
                  <a:srgbClr val="212121"/>
                </a:solidFill>
                <a:effectLst/>
              </a:rPr>
              <a:t>;9:755-766. doi:10.1016/S2213-8587(21)00243-6</a:t>
            </a:r>
            <a:r>
              <a:rPr lang="en-US"/>
              <a:t>.</a:t>
            </a:r>
            <a:endParaRPr lang="en-US" sz="900" b="1"/>
          </a:p>
        </p:txBody>
      </p:sp>
      <p:sp>
        <p:nvSpPr>
          <p:cNvPr id="4" name="Slide Number Placeholder 3"/>
          <p:cNvSpPr>
            <a:spLocks noGrp="1"/>
          </p:cNvSpPr>
          <p:nvPr>
            <p:ph type="sldNum" sz="quarter" idx="5"/>
          </p:nvPr>
        </p:nvSpPr>
        <p:spPr/>
        <p:txBody>
          <a:bodyPr/>
          <a:lstStyle/>
          <a:p>
            <a:fld id="{DBDBF580-D318-4C5D-B927-FEBC7823BF7C}" type="slidenum">
              <a:rPr lang="en-GB" noProof="0" smtClean="0"/>
              <a:t>23</a:t>
            </a:fld>
            <a:endParaRPr lang="en-GB" noProof="0"/>
          </a:p>
        </p:txBody>
      </p:sp>
    </p:spTree>
    <p:extLst>
      <p:ext uri="{BB962C8B-B14F-4D97-AF65-F5344CB8AC3E}">
        <p14:creationId xmlns:p14="http://schemas.microsoft.com/office/powerpoint/2010/main" val="4192557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a:t>Reference(s):</a:t>
            </a:r>
          </a:p>
          <a:p>
            <a:pPr marL="0" indent="0">
              <a:buNone/>
            </a:pPr>
            <a:r>
              <a:rPr lang="en-US" err="1"/>
              <a:t>Jongs</a:t>
            </a:r>
            <a:r>
              <a:rPr lang="en-US"/>
              <a:t> N, Greene T, </a:t>
            </a:r>
            <a:r>
              <a:rPr lang="en-US" err="1"/>
              <a:t>Chertow</a:t>
            </a:r>
            <a:r>
              <a:rPr lang="en-US"/>
              <a:t> GM, et al. Effect of dapagliflozin on urinary albumin excretion in patients with chronic kidney disease with and without type 2 diabetes: a prespecified analysis from the DAPA-CKD trial [article and supplementary appendix]. </a:t>
            </a:r>
            <a:r>
              <a:rPr lang="en-US" i="1"/>
              <a:t>Lancet Diabetes Endocrinol</a:t>
            </a:r>
            <a:r>
              <a:rPr lang="en-US"/>
              <a:t>. 2021</a:t>
            </a:r>
            <a:r>
              <a:rPr lang="pt-BR" b="0" i="0">
                <a:solidFill>
                  <a:srgbClr val="212121"/>
                </a:solidFill>
                <a:effectLst/>
              </a:rPr>
              <a:t>;9:755-766. doi:10.1016/S2213-8587(21)00243-6</a:t>
            </a:r>
            <a:r>
              <a:rPr lang="en-US"/>
              <a:t>.</a:t>
            </a:r>
            <a:endParaRPr lang="en-US" sz="900" b="1"/>
          </a:p>
        </p:txBody>
      </p:sp>
      <p:sp>
        <p:nvSpPr>
          <p:cNvPr id="4" name="Slide Number Placeholder 3"/>
          <p:cNvSpPr>
            <a:spLocks noGrp="1"/>
          </p:cNvSpPr>
          <p:nvPr>
            <p:ph type="sldNum" sz="quarter" idx="5"/>
          </p:nvPr>
        </p:nvSpPr>
        <p:spPr/>
        <p:txBody>
          <a:bodyPr/>
          <a:lstStyle/>
          <a:p>
            <a:fld id="{50487F27-F4AC-478C-A07B-A71CA0B86259}" type="slidenum">
              <a:rPr lang="en-US" smtClean="0"/>
              <a:pPr/>
              <a:t>24</a:t>
            </a:fld>
            <a:endParaRPr lang="en-US"/>
          </a:p>
        </p:txBody>
      </p:sp>
    </p:spTree>
    <p:extLst>
      <p:ext uri="{BB962C8B-B14F-4D97-AF65-F5344CB8AC3E}">
        <p14:creationId xmlns:p14="http://schemas.microsoft.com/office/powerpoint/2010/main" val="2177612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000" b="1"/>
              <a:t>Speaker Notes:</a:t>
            </a:r>
          </a:p>
          <a:p>
            <a:r>
              <a:rPr lang="en-US" sz="1000"/>
              <a:t>A significant reduction in the risk of the primary composite outcome (sustained ≥50% eGFR decline, ESKD, renal or CV death) was observed with dapagliflozin compared to placebo (197 vs. 312 events; HR 0.61; 95% CI 0.51-0.72; p=0.000000028).</a:t>
            </a:r>
            <a:r>
              <a:rPr lang="en-US" sz="1000" baseline="30000"/>
              <a:t>1</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US" sz="1000" i="1" baseline="0">
                <a:solidFill>
                  <a:schemeClr val="tx1"/>
                </a:solidFill>
              </a:rPr>
              <a:t>Additional Information</a:t>
            </a:r>
            <a:r>
              <a:rPr lang="en-US" sz="1000" i="1" baseline="30000">
                <a:solidFill>
                  <a:schemeClr val="tx1"/>
                </a:solidFill>
              </a:rPr>
              <a:t>2</a:t>
            </a:r>
            <a:endParaRPr lang="en-US" sz="1000" i="1" baseline="0">
              <a:solidFill>
                <a:schemeClr val="tx1"/>
              </a:solidFill>
            </a:endParaRP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solidFill>
                  <a:srgbClr val="000000"/>
                </a:solidFill>
                <a:cs typeface="Arial"/>
              </a:rPr>
              <a:t>ESKD was defined as </a:t>
            </a:r>
            <a:r>
              <a:rPr lang="en-US" sz="1000"/>
              <a:t>the need for maintenance dialysis (peritoneal or hemodialysis) for at least 28 days and renal transplantation or sustained eGFR &lt;15mL/min/1.73m</a:t>
            </a:r>
            <a:r>
              <a:rPr lang="en-US" sz="1000" baseline="30000"/>
              <a:t>2</a:t>
            </a:r>
            <a:r>
              <a:rPr lang="en-US" sz="1000"/>
              <a:t> for at least 28 days. </a:t>
            </a: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t>Renal death was defined as death due to ESKD when dialysis treatment was deliberately withheld for any reason.</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GB" sz="1000" b="1" i="0" kern="1200">
                <a:solidFill>
                  <a:schemeClr val="tx1"/>
                </a:solidFill>
                <a:effectLst/>
                <a:latin typeface="+mn-lt"/>
                <a:ea typeface="+mn-ea"/>
                <a:cs typeface="+mn-cs"/>
              </a:rPr>
              <a:t>References:</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US" sz="1000">
                <a:latin typeface="+mn-lt"/>
                <a:ea typeface="+mn-lt"/>
                <a:cs typeface="+mn-lt"/>
              </a:rPr>
              <a:t>Heerspink HJL. Dapagliflozin in patients with chronic kidney disease [presentation]. Presented at:</a:t>
            </a:r>
            <a:r>
              <a:rPr lang="en-US" sz="1000">
                <a:latin typeface="+mn-lt"/>
              </a:rPr>
              <a:t> European Society of Cardiology Congress – The Digital Experience; August 29 - September 1,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IN" sz="1000" b="0" kern="1200">
                <a:solidFill>
                  <a:schemeClr val="tx1"/>
                </a:solidFill>
                <a:latin typeface="+mn-lt"/>
                <a:ea typeface="+mn-ea"/>
                <a:cs typeface="+mn-cs"/>
              </a:rPr>
              <a:t>Heerspink HJL, Stefansson BV, Chertow GM, et al for the DAPA-CKD Investigators.  </a:t>
            </a:r>
            <a:r>
              <a:rPr lang="en-IN" sz="1000">
                <a:latin typeface="+mn-lt"/>
              </a:rPr>
              <a:t>Rationale and protocol of the dapagliflozin and prevention of adverse outcomes in chronic kidney disease (DAPA-CKD) randomized controlled trial. </a:t>
            </a:r>
            <a:r>
              <a:rPr lang="en-US" sz="1000" i="1">
                <a:latin typeface="+mn-lt"/>
              </a:rPr>
              <a:t>Nephrol Dial Transplant</a:t>
            </a:r>
            <a:r>
              <a:rPr lang="en-US" sz="1000">
                <a:latin typeface="+mn-lt"/>
              </a:rPr>
              <a:t>. 2020;35:274–282.</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mj-lt"/>
              <a:buNone/>
              <a:tabLst/>
              <a:defRPr/>
            </a:pPr>
            <a:endParaRPr lang="en-US" sz="1000">
              <a:latin typeface="+mn-lt"/>
            </a:endParaRPr>
          </a:p>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6331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000" b="1"/>
              <a:t>Speaker Notes:</a:t>
            </a:r>
          </a:p>
          <a:p>
            <a:r>
              <a:rPr lang="en-US" sz="1000"/>
              <a:t>A significant reduction in the risk of the primary composite outcome (sustained ≥50% eGFR decline, ESKD, renal or CV death) was observed with dapagliflozin compared to placebo (197 vs. 312 events; HR 0.61; 95% CI 0.51-0.72; p=0.000000028).</a:t>
            </a:r>
            <a:r>
              <a:rPr lang="en-US" sz="1000" baseline="30000"/>
              <a:t>1</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US" sz="1000" i="1" baseline="0">
                <a:solidFill>
                  <a:schemeClr val="tx1"/>
                </a:solidFill>
              </a:rPr>
              <a:t>Additional Information</a:t>
            </a:r>
            <a:r>
              <a:rPr lang="en-US" sz="1000" i="1" baseline="30000">
                <a:solidFill>
                  <a:schemeClr val="tx1"/>
                </a:solidFill>
              </a:rPr>
              <a:t>2</a:t>
            </a:r>
            <a:endParaRPr lang="en-US" sz="1000" i="1" baseline="0">
              <a:solidFill>
                <a:schemeClr val="tx1"/>
              </a:solidFill>
            </a:endParaRP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solidFill>
                  <a:srgbClr val="000000"/>
                </a:solidFill>
                <a:cs typeface="Arial"/>
              </a:rPr>
              <a:t>ESKD was defined as </a:t>
            </a:r>
            <a:r>
              <a:rPr lang="en-US" sz="1000"/>
              <a:t>the need for maintenance dialysis (peritoneal or hemodialysis) for at least 28 days and renal transplantation or sustained eGFR &lt;15mL/min/1.73m</a:t>
            </a:r>
            <a:r>
              <a:rPr lang="en-US" sz="1000" baseline="30000"/>
              <a:t>2</a:t>
            </a:r>
            <a:r>
              <a:rPr lang="en-US" sz="1000"/>
              <a:t> for at least 28 days. </a:t>
            </a:r>
          </a:p>
          <a:p>
            <a:pPr marL="171450" marR="0" lvl="0" indent="-171450" algn="l" defTabSz="914400" rtl="0" eaLnBrk="1" fontAlgn="auto" latinLnBrk="0" hangingPunct="1">
              <a:lnSpc>
                <a:spcPct val="100000"/>
              </a:lnSpc>
              <a:spcBef>
                <a:spcPts val="1000"/>
              </a:spcBef>
              <a:spcAft>
                <a:spcPts val="0"/>
              </a:spcAft>
              <a:buClr>
                <a:schemeClr val="accent1"/>
              </a:buClr>
              <a:buSzPct val="100000"/>
              <a:tabLst/>
              <a:defRPr/>
            </a:pPr>
            <a:r>
              <a:rPr lang="en-US" sz="1000"/>
              <a:t>Renal death was defined as death due to ESKD when dialysis treatment was deliberately withheld for any reason.</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Arial" panose="020B0604020202020204" pitchFamily="34" charset="0"/>
              <a:buNone/>
              <a:tabLst/>
              <a:defRPr/>
            </a:pPr>
            <a:r>
              <a:rPr lang="en-GB" sz="1000" b="1" i="0" kern="1200">
                <a:solidFill>
                  <a:schemeClr val="tx1"/>
                </a:solidFill>
                <a:effectLst/>
                <a:latin typeface="+mn-lt"/>
                <a:ea typeface="+mn-ea"/>
                <a:cs typeface="+mn-cs"/>
              </a:rPr>
              <a:t>References:</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US" sz="1000">
                <a:latin typeface="+mn-lt"/>
                <a:ea typeface="+mn-lt"/>
                <a:cs typeface="+mn-lt"/>
              </a:rPr>
              <a:t>Heerspink HJL. Dapagliflozin in patients with chronic kidney disease [presentation]. Presented at:</a:t>
            </a:r>
            <a:r>
              <a:rPr lang="en-US" sz="1000">
                <a:latin typeface="+mn-lt"/>
              </a:rPr>
              <a:t> European Society of Cardiology Congress – The Digital Experience; August 29 - September 1, 2020.</a:t>
            </a:r>
          </a:p>
          <a:p>
            <a:pPr marL="228600" marR="0" lvl="0" indent="-228600" algn="l" defTabSz="914400" rtl="0" eaLnBrk="1" fontAlgn="auto" latinLnBrk="0" hangingPunct="1">
              <a:lnSpc>
                <a:spcPct val="100000"/>
              </a:lnSpc>
              <a:spcBef>
                <a:spcPts val="1000"/>
              </a:spcBef>
              <a:spcAft>
                <a:spcPts val="0"/>
              </a:spcAft>
              <a:buClr>
                <a:schemeClr val="accent1"/>
              </a:buClr>
              <a:buSzPct val="100000"/>
              <a:buFont typeface="+mj-lt"/>
              <a:buAutoNum type="arabicPeriod"/>
              <a:tabLst/>
              <a:defRPr/>
            </a:pPr>
            <a:r>
              <a:rPr lang="en-IN" sz="1000" b="0" kern="1200">
                <a:solidFill>
                  <a:schemeClr val="tx1"/>
                </a:solidFill>
                <a:latin typeface="+mn-lt"/>
                <a:ea typeface="+mn-ea"/>
                <a:cs typeface="+mn-cs"/>
              </a:rPr>
              <a:t>Heerspink HJL, Stefansson BV, Chertow GM, et al for the DAPA-CKD Investigators.  </a:t>
            </a:r>
            <a:r>
              <a:rPr lang="en-IN" sz="1000">
                <a:latin typeface="+mn-lt"/>
              </a:rPr>
              <a:t>Rationale and protocol of the dapagliflozin and prevention of adverse outcomes in chronic kidney disease (DAPA-CKD) randomized controlled trial. </a:t>
            </a:r>
            <a:r>
              <a:rPr lang="en-US" sz="1000" i="1">
                <a:latin typeface="+mn-lt"/>
              </a:rPr>
              <a:t>Nephrol Dial Transplant</a:t>
            </a:r>
            <a:r>
              <a:rPr lang="en-US" sz="1000">
                <a:latin typeface="+mn-lt"/>
              </a:rPr>
              <a:t>. 2020;35:274–282.</a:t>
            </a:r>
          </a:p>
          <a:p>
            <a:pPr marL="0" marR="0" lvl="0" indent="0" algn="l" defTabSz="914400" rtl="0" eaLnBrk="1" fontAlgn="auto" latinLnBrk="0" hangingPunct="1">
              <a:lnSpc>
                <a:spcPct val="100000"/>
              </a:lnSpc>
              <a:spcBef>
                <a:spcPts val="1000"/>
              </a:spcBef>
              <a:spcAft>
                <a:spcPts val="0"/>
              </a:spcAft>
              <a:buClr>
                <a:schemeClr val="accent1"/>
              </a:buClr>
              <a:buSzPct val="100000"/>
              <a:buFont typeface="+mj-lt"/>
              <a:buNone/>
              <a:tabLst/>
              <a:defRPr/>
            </a:pPr>
            <a:endParaRPr lang="en-US" sz="1000">
              <a:latin typeface="+mn-lt"/>
            </a:endParaRPr>
          </a:p>
          <a:p>
            <a:pPr marL="0" indent="0">
              <a:buNone/>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1288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u="sng" dirty="0"/>
              <a:t>References: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Fox CS et al. Associations</a:t>
            </a:r>
            <a:r>
              <a:rPr lang="en-US" baseline="0" dirty="0"/>
              <a:t> of kidney disease measures with mortality and end-stage renal disease in individuals with and without diabetes: a meta-analysis. </a:t>
            </a:r>
            <a:r>
              <a:rPr lang="en-US" i="1" baseline="0" dirty="0"/>
              <a:t>Lancet</a:t>
            </a:r>
            <a:r>
              <a:rPr lang="en-US" baseline="0" dirty="0"/>
              <a:t>. 2012;380:1662–1673.</a:t>
            </a:r>
            <a:endParaRPr lang="en-US" dirty="0"/>
          </a:p>
          <a:p>
            <a:pPr marL="0" indent="0">
              <a:buNone/>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71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a:extLst>
              <a:ext uri="{FF2B5EF4-FFF2-40B4-BE49-F238E27FC236}">
                <a16:creationId xmlns:a16="http://schemas.microsoft.com/office/drawing/2014/main" id="{92B3C772-C5EE-4CCB-B395-CA0B6EBBA371}"/>
              </a:ext>
            </a:extLst>
          </p:cNvPr>
          <p:cNvSpPr>
            <a:spLocks noGrp="1" noRot="1" noChangeAspect="1"/>
          </p:cNvSpPr>
          <p:nvPr>
            <p:ph type="sldImg"/>
          </p:nvPr>
        </p:nvSpPr>
        <p:spPr/>
      </p:sp>
      <p:sp>
        <p:nvSpPr>
          <p:cNvPr id="5" name="Slide Number Placeholder 4">
            <a:extLst>
              <a:ext uri="{FF2B5EF4-FFF2-40B4-BE49-F238E27FC236}">
                <a16:creationId xmlns:a16="http://schemas.microsoft.com/office/drawing/2014/main" id="{D334D6B9-BC20-4B7F-AF5E-C66F0F7F0C5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
        <p:nvSpPr>
          <p:cNvPr id="7" name="Notes Placeholder 6">
            <a:extLst>
              <a:ext uri="{FF2B5EF4-FFF2-40B4-BE49-F238E27FC236}">
                <a16:creationId xmlns:a16="http://schemas.microsoft.com/office/drawing/2014/main" id="{AAC17D21-DCF6-43E4-877F-357825AABADF}"/>
              </a:ext>
            </a:extLst>
          </p:cNvPr>
          <p:cNvSpPr>
            <a:spLocks noGrp="1"/>
          </p:cNvSpPr>
          <p:nvPr>
            <p:ph type="body" idx="1"/>
          </p:nvPr>
        </p:nvSpPr>
        <p:spPr>
          <a:xfrm>
            <a:off x="420624" y="4557241"/>
            <a:ext cx="6464808" cy="4853940"/>
          </a:xfrm>
        </p:spPr>
        <p:txBody>
          <a:bodyPr/>
          <a:lstStyle/>
          <a:p>
            <a:pPr marL="0" lvl="1" indent="0">
              <a:buNone/>
            </a:pPr>
            <a:endParaRPr lang="en-US" sz="1000" b="1" noProof="0" dirty="0">
              <a:cs typeface="Arial" panose="020B0604020202020204" pitchFamily="34" charset="0"/>
            </a:endParaRPr>
          </a:p>
        </p:txBody>
      </p:sp>
    </p:spTree>
    <p:extLst>
      <p:ext uri="{BB962C8B-B14F-4D97-AF65-F5344CB8AC3E}">
        <p14:creationId xmlns:p14="http://schemas.microsoft.com/office/powerpoint/2010/main" val="2051998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buClrTx/>
              <a:buSzTx/>
              <a:buFont typeface="Arial" panose="020B0604020202020204" pitchFamily="34" charset="0"/>
              <a:buNone/>
              <a:tabLst/>
              <a:defRPr/>
            </a:pPr>
            <a:r>
              <a:rPr lang="en-US" b="1" dirty="0">
                <a:cs typeface="Arial" panose="020B0604020202020204" pitchFamily="34" charset="0"/>
              </a:rPr>
              <a:t>Key Point: </a:t>
            </a:r>
            <a:r>
              <a:rPr kumimoji="0" lang="en-US" sz="1000" b="0" i="0" u="none" strike="noStrike" kern="1200" cap="none" spc="0" normalizeH="0" baseline="0" dirty="0">
                <a:ln>
                  <a:noFill/>
                </a:ln>
                <a:effectLst/>
                <a:uLnTx/>
                <a:uFillTx/>
                <a:cs typeface="Arial" panose="020B0604020202020204" pitchFamily="34" charset="0"/>
              </a:rPr>
              <a:t>FORXIGA is indicated for the treatment of CKD in adult patients; s</a:t>
            </a:r>
            <a:r>
              <a:rPr kumimoji="0" lang="en-US" altLang="en-US" sz="1000" b="0" i="0" u="none" strike="noStrike" kern="1200" cap="none" spc="0" normalizeH="0" baseline="0" dirty="0">
                <a:ln>
                  <a:noFill/>
                </a:ln>
                <a:effectLst/>
                <a:uLnTx/>
                <a:uFillTx/>
                <a:cs typeface="Arial" panose="020B0604020202020204" pitchFamily="34" charset="0"/>
              </a:rPr>
              <a:t>tart FORXIGA today in your patients with </a:t>
            </a:r>
            <a:r>
              <a:rPr kumimoji="0" lang="en-US" altLang="en-US" sz="1000" b="0" i="0" u="none" strike="noStrike" kern="1200" cap="none" spc="0" normalizeH="0" baseline="0" dirty="0" err="1">
                <a:ln>
                  <a:noFill/>
                </a:ln>
                <a:effectLst/>
                <a:uLnTx/>
                <a:uFillTx/>
                <a:cs typeface="Arial" panose="020B0604020202020204" pitchFamily="34" charset="0"/>
              </a:rPr>
              <a:t>eGFR</a:t>
            </a:r>
            <a:r>
              <a:rPr kumimoji="0" lang="en-US" altLang="en-US" sz="1000" b="0" i="0" u="none" strike="noStrike" kern="1200" cap="none" spc="0" normalizeH="0" baseline="0" dirty="0">
                <a:ln>
                  <a:noFill/>
                </a:ln>
                <a:effectLst/>
                <a:uLnTx/>
                <a:uFillTx/>
                <a:cs typeface="Arial" panose="020B0604020202020204" pitchFamily="34" charset="0"/>
              </a:rPr>
              <a:t> ≥25 mL/min/1.73 m</a:t>
            </a:r>
            <a:r>
              <a:rPr kumimoji="0" lang="en-US" altLang="en-US" sz="1000" b="0" i="0" u="none" strike="noStrike" kern="1200" cap="none" spc="0" normalizeH="0" baseline="30000" dirty="0">
                <a:ln>
                  <a:noFill/>
                </a:ln>
                <a:effectLst/>
                <a:uLnTx/>
                <a:uFillTx/>
                <a:cs typeface="Arial" panose="020B0604020202020204" pitchFamily="34" charset="0"/>
              </a:rPr>
              <a:t>2 1</a:t>
            </a:r>
          </a:p>
          <a:p>
            <a:pPr marL="0" marR="0" lvl="0" indent="0" algn="l" defTabSz="914400" rtl="0" eaLnBrk="1" fontAlgn="auto" latinLnBrk="0" hangingPunct="1">
              <a:lnSpc>
                <a:spcPct val="90000"/>
              </a:lnSpc>
              <a:spcBef>
                <a:spcPts val="0"/>
              </a:spcBef>
              <a:buClrTx/>
              <a:buSzTx/>
              <a:buFont typeface="Arial" panose="020B0604020202020204" pitchFamily="34" charset="0"/>
              <a:buNone/>
              <a:tabLst/>
              <a:defRPr/>
            </a:pPr>
            <a:endParaRPr lang="en-US" dirty="0">
              <a:cs typeface="Arial" panose="020B0604020202020204" pitchFamily="34" charset="0"/>
            </a:endParaRPr>
          </a:p>
          <a:p>
            <a:pPr marL="0" indent="0">
              <a:spcBef>
                <a:spcPts val="0"/>
              </a:spcBef>
              <a:buNone/>
            </a:pPr>
            <a:r>
              <a:rPr lang="en-US" b="1" dirty="0">
                <a:cs typeface="Arial" panose="020B0604020202020204" pitchFamily="34" charset="0"/>
              </a:rPr>
              <a:t>Talking Points</a:t>
            </a:r>
          </a:p>
          <a:p>
            <a:pPr marL="171450" indent="-171450">
              <a:spcBef>
                <a:spcPts val="0"/>
              </a:spcBef>
            </a:pPr>
            <a:r>
              <a:rPr lang="en-US" sz="1000" dirty="0">
                <a:solidFill>
                  <a:prstClr val="black"/>
                </a:solidFill>
                <a:cs typeface="Arial" panose="020B0604020202020204" pitchFamily="34" charset="0"/>
              </a:rPr>
              <a:t>In the DAPA-CKD study, FORXIGA lowered relative risk by 39% compared with placebo in a composite endpoint of sustained </a:t>
            </a:r>
            <a:r>
              <a:rPr lang="en-US" sz="1000" dirty="0" err="1">
                <a:solidFill>
                  <a:prstClr val="black"/>
                </a:solidFill>
                <a:cs typeface="Arial" panose="020B0604020202020204" pitchFamily="34" charset="0"/>
              </a:rPr>
              <a:t>eGFR</a:t>
            </a:r>
            <a:r>
              <a:rPr lang="en-US" sz="1000" dirty="0">
                <a:solidFill>
                  <a:prstClr val="black"/>
                </a:solidFill>
                <a:cs typeface="Arial" panose="020B0604020202020204" pitchFamily="34" charset="0"/>
              </a:rPr>
              <a:t> decline, ESKD, and renal or CV death</a:t>
            </a:r>
            <a:r>
              <a:rPr lang="en-US" sz="1000" baseline="30000" dirty="0">
                <a:solidFill>
                  <a:prstClr val="black"/>
                </a:solidFill>
                <a:cs typeface="Arial" panose="020B0604020202020204" pitchFamily="34" charset="0"/>
              </a:rPr>
              <a:t>1,2</a:t>
            </a:r>
          </a:p>
          <a:p>
            <a:pPr marL="171450" indent="-171450">
              <a:spcBef>
                <a:spcPts val="0"/>
              </a:spcBef>
            </a:pPr>
            <a:r>
              <a:rPr lang="en-US" sz="1000" dirty="0">
                <a:solidFill>
                  <a:prstClr val="black"/>
                </a:solidFill>
                <a:cs typeface="Arial" panose="020B0604020202020204" pitchFamily="34" charset="0"/>
              </a:rPr>
              <a:t>FORXIGA was also associated </a:t>
            </a:r>
            <a:r>
              <a:rPr lang="en-US" sz="1000" dirty="0">
                <a:cs typeface="Arial" panose="020B0604020202020204" pitchFamily="34" charset="0"/>
              </a:rPr>
              <a:t>with a </a:t>
            </a:r>
            <a:r>
              <a:rPr lang="en-US" sz="1000" b="0" i="0" dirty="0">
                <a:effectLst/>
                <a:ea typeface="Calibri" panose="020F0502020204030204" pitchFamily="34" charset="0"/>
                <a:cs typeface="Arial" panose="020B0604020202020204" pitchFamily="34" charset="0"/>
              </a:rPr>
              <a:t>31% RRR in all-cause mortality</a:t>
            </a:r>
            <a:r>
              <a:rPr lang="en-US" sz="1000" b="0" i="0" baseline="30000" dirty="0">
                <a:effectLst/>
                <a:ea typeface="Calibri" panose="020F0502020204030204" pitchFamily="34" charset="0"/>
                <a:cs typeface="Arial" panose="020B0604020202020204" pitchFamily="34" charset="0"/>
              </a:rPr>
              <a:t>1,2</a:t>
            </a:r>
            <a:endParaRPr lang="en-US" b="0" dirty="0">
              <a:cs typeface="Arial" panose="020B0604020202020204" pitchFamily="34" charset="0"/>
            </a:endParaRPr>
          </a:p>
          <a:p>
            <a:pPr marL="171450" indent="-171450">
              <a:spcBef>
                <a:spcPts val="0"/>
              </a:spcBef>
            </a:pPr>
            <a:r>
              <a:rPr lang="en-US" b="0" dirty="0">
                <a:cs typeface="Arial" panose="020B0604020202020204" pitchFamily="34" charset="0"/>
              </a:rPr>
              <a:t>FORXIGA is indicated for the treatment of adult patients with CKD; initiate FORXIGA today in your patients with </a:t>
            </a:r>
            <a:r>
              <a:rPr lang="en-US" b="0" dirty="0" err="1">
                <a:cs typeface="Arial" panose="020B0604020202020204" pitchFamily="34" charset="0"/>
              </a:rPr>
              <a:t>eGFR</a:t>
            </a:r>
            <a:r>
              <a:rPr lang="en-US" b="0" dirty="0">
                <a:cs typeface="Arial" panose="020B0604020202020204" pitchFamily="34" charset="0"/>
              </a:rPr>
              <a:t> ≥25 mL/min/1.73 m</a:t>
            </a:r>
            <a:r>
              <a:rPr lang="en-US" b="0" baseline="30000" dirty="0">
                <a:cs typeface="Arial" panose="020B0604020202020204" pitchFamily="34" charset="0"/>
              </a:rPr>
              <a:t>2</a:t>
            </a:r>
            <a:r>
              <a:rPr lang="en-US" b="0" dirty="0">
                <a:cs typeface="Arial" panose="020B0604020202020204" pitchFamily="34" charset="0"/>
              </a:rPr>
              <a:t> </a:t>
            </a:r>
            <a:r>
              <a:rPr lang="en-US" b="0" baseline="30000" dirty="0">
                <a:cs typeface="Arial" panose="020B0604020202020204" pitchFamily="34" charset="0"/>
              </a:rPr>
              <a:t>1</a:t>
            </a:r>
          </a:p>
          <a:p>
            <a:pPr marL="0" indent="0">
              <a:spcBef>
                <a:spcPts val="0"/>
              </a:spcBef>
              <a:buClr>
                <a:schemeClr val="accent1"/>
              </a:buClr>
              <a:buSzPct val="100000"/>
              <a:buNone/>
              <a:defRPr/>
            </a:pPr>
            <a:endParaRPr lang="en-US" dirty="0"/>
          </a:p>
          <a:p>
            <a:pPr marL="0" indent="0">
              <a:spcBef>
                <a:spcPts val="0"/>
              </a:spcBef>
              <a:buFont typeface="Arial" panose="020B0604020202020204" pitchFamily="34" charset="0"/>
              <a:buNone/>
            </a:pPr>
            <a:r>
              <a:rPr lang="en-US" b="1" dirty="0"/>
              <a:t>References</a:t>
            </a:r>
            <a:endParaRPr kumimoji="0" lang="en-US" sz="1000" b="1" i="0" u="none" strike="noStrike" kern="1200" cap="none" spc="0" normalizeH="0" baseline="0" dirty="0">
              <a:ln>
                <a:noFill/>
              </a:ln>
              <a:effectLst/>
              <a:uLnTx/>
              <a:uFillTx/>
            </a:endParaRPr>
          </a:p>
          <a:p>
            <a:pPr marL="228600" indent="-228600">
              <a:spcBef>
                <a:spcPts val="0"/>
              </a:spcBef>
              <a:buFont typeface="+mj-lt"/>
              <a:buAutoNum type="arabicPeriod"/>
            </a:pPr>
            <a:r>
              <a:rPr kumimoji="0" lang="pt-BR" sz="1000" i="0" u="none" strike="noStrike" kern="1200" cap="none" spc="0" normalizeH="0" baseline="0" dirty="0">
                <a:ln>
                  <a:noFill/>
                </a:ln>
                <a:effectLst/>
                <a:uLnTx/>
                <a:uFillTx/>
                <a:cs typeface="Arial" panose="020B0604020202020204" pitchFamily="34" charset="0"/>
              </a:rPr>
              <a:t>AstraZeneca AB. FORXIGA (dapagliflozin) EU Summary </a:t>
            </a:r>
            <a:r>
              <a:rPr kumimoji="0" lang="en-US" sz="1000" i="0" u="none" strike="noStrike" kern="1200" cap="none" spc="0" normalizeH="0" baseline="0" dirty="0">
                <a:ln>
                  <a:noFill/>
                </a:ln>
                <a:effectLst/>
                <a:uLnTx/>
                <a:uFillTx/>
                <a:cs typeface="Arial" panose="020B0604020202020204" pitchFamily="34" charset="0"/>
              </a:rPr>
              <a:t>of Product Characteristics 2021</a:t>
            </a:r>
          </a:p>
          <a:p>
            <a:pPr marL="228600" indent="-228600">
              <a:spcBef>
                <a:spcPts val="0"/>
              </a:spcBef>
              <a:buFont typeface="+mj-lt"/>
              <a:buAutoNum type="arabicPeriod"/>
            </a:pPr>
            <a:r>
              <a:rPr lang="en-US" dirty="0" err="1">
                <a:ea typeface="+mn-lt"/>
                <a:cs typeface="+mn-lt"/>
              </a:rPr>
              <a:t>Heerspink</a:t>
            </a:r>
            <a:r>
              <a:rPr lang="en-US" dirty="0">
                <a:ea typeface="+mn-lt"/>
                <a:cs typeface="+mn-lt"/>
              </a:rPr>
              <a:t> HJL, et al. </a:t>
            </a:r>
            <a:r>
              <a:rPr lang="en-US" i="1" dirty="0">
                <a:ea typeface="+mn-lt"/>
                <a:cs typeface="+mn-lt"/>
              </a:rPr>
              <a:t>N </a:t>
            </a:r>
            <a:r>
              <a:rPr lang="en-US" i="1" dirty="0" err="1">
                <a:ea typeface="+mn-lt"/>
                <a:cs typeface="+mn-lt"/>
              </a:rPr>
              <a:t>Engl</a:t>
            </a:r>
            <a:r>
              <a:rPr lang="en-US" i="1" dirty="0">
                <a:ea typeface="+mn-lt"/>
                <a:cs typeface="+mn-lt"/>
              </a:rPr>
              <a:t> J Med</a:t>
            </a:r>
            <a:r>
              <a:rPr lang="en-US" dirty="0">
                <a:ea typeface="+mn-lt"/>
                <a:cs typeface="+mn-lt"/>
              </a:rPr>
              <a:t> 2020;383:1436–1446 </a:t>
            </a:r>
            <a:endParaRPr kumimoji="0" lang="en-US" sz="1000" i="0" u="none" strike="noStrike" kern="1200" cap="none" spc="0" normalizeH="0" baseline="0" dirty="0">
              <a:ln>
                <a:noFill/>
              </a:ln>
              <a:effectLst/>
              <a:uLnTx/>
              <a:uFillTx/>
              <a:cs typeface="Arial" panose="020B0604020202020204" pitchFamily="34" charset="0"/>
            </a:endParaRPr>
          </a:p>
        </p:txBody>
      </p:sp>
      <p:sp>
        <p:nvSpPr>
          <p:cNvPr id="4" name="Slide Number Placeholder 3"/>
          <p:cNvSpPr>
            <a:spLocks noGrp="1"/>
          </p:cNvSpPr>
          <p:nvPr>
            <p:ph type="sldNum" sz="quarter" idx="5"/>
          </p:nvPr>
        </p:nvSpPr>
        <p:spPr/>
        <p:txBody>
          <a:bodyPr/>
          <a:lstStyle/>
          <a:p>
            <a:fld id="{36A87551-8C2F-453B-8C1F-145BB3575FFC}" type="slidenum">
              <a:rPr lang="en-US" smtClean="0"/>
              <a:pPr/>
              <a:t>32</a:t>
            </a:fld>
            <a:endParaRPr lang="en-US"/>
          </a:p>
        </p:txBody>
      </p:sp>
    </p:spTree>
    <p:extLst>
      <p:ext uri="{BB962C8B-B14F-4D97-AF65-F5344CB8AC3E}">
        <p14:creationId xmlns:p14="http://schemas.microsoft.com/office/powerpoint/2010/main" val="995600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693811-A6DF-4BCB-A1B8-1E18B87CCA2A}" type="slidenum">
              <a:rPr lang="en-SG" smtClean="0"/>
              <a:t>33</a:t>
            </a:fld>
            <a:endParaRPr lang="en-SG"/>
          </a:p>
        </p:txBody>
      </p:sp>
    </p:spTree>
    <p:extLst>
      <p:ext uri="{BB962C8B-B14F-4D97-AF65-F5344CB8AC3E}">
        <p14:creationId xmlns:p14="http://schemas.microsoft.com/office/powerpoint/2010/main" val="4285001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Font typeface="Arial" panose="020B0604020202020204" pitchFamily="34" charset="0"/>
              <a:buNone/>
            </a:pPr>
            <a:r>
              <a:rPr lang="en-US" b="1">
                <a:cs typeface="Arial" panose="020B0604020202020204" pitchFamily="34" charset="0"/>
              </a:rPr>
              <a:t>Key Point: </a:t>
            </a:r>
            <a:r>
              <a:rPr lang="en-US">
                <a:cs typeface="Arial" panose="020B0604020202020204" pitchFamily="34" charset="0"/>
              </a:rPr>
              <a:t>KDIGO recommends the use of </a:t>
            </a:r>
            <a:r>
              <a:rPr lang="en-US" err="1">
                <a:cs typeface="Arial" panose="020B0604020202020204" pitchFamily="34" charset="0"/>
              </a:rPr>
              <a:t>eGFR</a:t>
            </a:r>
            <a:r>
              <a:rPr lang="en-US">
                <a:cs typeface="Arial" panose="020B0604020202020204" pitchFamily="34" charset="0"/>
              </a:rPr>
              <a:t> and UACR for diagnosing CKD and predicting disease progression.</a:t>
            </a:r>
            <a:endParaRPr lang="en-US" sz="1000">
              <a:highlight>
                <a:srgbClr val="FFFF00"/>
              </a:highlight>
            </a:endParaRPr>
          </a:p>
          <a:p>
            <a:pPr marL="0" indent="0">
              <a:spcBef>
                <a:spcPts val="0"/>
              </a:spcBef>
              <a:buFont typeface="Arial" panose="020B0604020202020204" pitchFamily="34" charset="0"/>
              <a:buNone/>
            </a:pPr>
            <a:endParaRPr lang="en-US" b="1">
              <a:cs typeface="Arial" panose="020B0604020202020204" pitchFamily="34" charset="0"/>
            </a:endParaRPr>
          </a:p>
          <a:p>
            <a:pPr marL="0" indent="0">
              <a:spcBef>
                <a:spcPts val="0"/>
              </a:spcBef>
              <a:buFont typeface="Arial" panose="020B0604020202020204" pitchFamily="34" charset="0"/>
              <a:buNone/>
            </a:pPr>
            <a:r>
              <a:rPr lang="en-US" b="1">
                <a:cs typeface="Arial" panose="020B0604020202020204" pitchFamily="34" charset="0"/>
              </a:rPr>
              <a:t>Talking Points</a:t>
            </a:r>
            <a:endParaRPr lang="en-US">
              <a:cs typeface="Arial" panose="020B0604020202020204" pitchFamily="34" charset="0"/>
            </a:endParaRPr>
          </a:p>
          <a:p>
            <a:pPr>
              <a:spcBef>
                <a:spcPts val="0"/>
              </a:spcBef>
            </a:pPr>
            <a:r>
              <a:rPr lang="en-US"/>
              <a:t>The poor clinical outcomes we have just explored emphasize the importance of early CKD diagnoses </a:t>
            </a:r>
          </a:p>
          <a:p>
            <a:pPr>
              <a:spcBef>
                <a:spcPts val="0"/>
              </a:spcBef>
            </a:pPr>
            <a:r>
              <a:rPr lang="en-US"/>
              <a:t>We also saw that </a:t>
            </a:r>
            <a:r>
              <a:rPr lang="en-US" err="1"/>
              <a:t>eGFR</a:t>
            </a:r>
            <a:r>
              <a:rPr lang="en-US"/>
              <a:t> and UACR have a role in driving these poor clinical outcomes, and so it is unsurprising that we assess them to diagnose CKD and predict disease progression </a:t>
            </a:r>
          </a:p>
          <a:p>
            <a:pPr>
              <a:spcBef>
                <a:spcPts val="0"/>
              </a:spcBef>
            </a:pPr>
            <a:r>
              <a:rPr lang="en-US"/>
              <a:t>In the slide background, we see the standard framework for assessing CKD risk – the KDIGO heat map – which takes all of the above into consideration</a:t>
            </a:r>
          </a:p>
          <a:p>
            <a:pPr marL="342000" indent="-169200">
              <a:spcBef>
                <a:spcPts val="0"/>
              </a:spcBef>
              <a:buFont typeface="Arial" panose="020B0604020202020204" pitchFamily="34" charset="0"/>
              <a:buChar char="–"/>
            </a:pPr>
            <a:r>
              <a:rPr lang="en-US"/>
              <a:t>GFR categories appear on the vertical plane, albuminuria categories along the horizontal plane</a:t>
            </a:r>
          </a:p>
          <a:p>
            <a:pPr>
              <a:spcBef>
                <a:spcPts val="0"/>
              </a:spcBef>
            </a:pPr>
            <a:r>
              <a:rPr lang="en-US"/>
              <a:t>Let’s place that patient from earlier on this framework</a:t>
            </a:r>
          </a:p>
          <a:p>
            <a:pPr marL="171450" marR="0" lvl="0" indent="-171450" algn="l" defTabSz="914400" rtl="0" eaLnBrk="1" fontAlgn="auto" latinLnBrk="0" hangingPunct="1">
              <a:lnSpc>
                <a:spcPct val="90000"/>
              </a:lnSpc>
              <a:spcBef>
                <a:spcPts val="0"/>
              </a:spcBef>
              <a:buClrTx/>
              <a:buSzTx/>
              <a:buFont typeface="Arial" panose="020B0604020202020204" pitchFamily="34" charset="0"/>
              <a:buChar char="•"/>
              <a:tabLst/>
              <a:defRPr/>
            </a:pPr>
            <a:r>
              <a:rPr lang="en-US" b="1"/>
              <a:t>[BUILD]</a:t>
            </a:r>
            <a:r>
              <a:rPr lang="en-US"/>
              <a:t> </a:t>
            </a:r>
            <a:r>
              <a:rPr lang="en-US" sz="1000"/>
              <a:t>For George, his GFR and UACR values put him in the red zone, with an </a:t>
            </a:r>
            <a:r>
              <a:rPr lang="en-US" sz="1000" err="1"/>
              <a:t>eGFR</a:t>
            </a:r>
            <a:r>
              <a:rPr lang="en-US" sz="1000"/>
              <a:t> of 35 mL/min/1.73 m</a:t>
            </a:r>
            <a:r>
              <a:rPr lang="en-US" sz="1000" baseline="30000"/>
              <a:t>2</a:t>
            </a:r>
            <a:r>
              <a:rPr lang="en-US" sz="1000"/>
              <a:t> and a UACR of 220 mg/g, indicating that he is at very high risk of progressing</a:t>
            </a:r>
          </a:p>
          <a:p>
            <a:pPr marL="0" indent="0">
              <a:spcBef>
                <a:spcPts val="0"/>
              </a:spcBef>
              <a:buFont typeface="Arial" panose="020B0604020202020204" pitchFamily="34" charset="0"/>
              <a:buNone/>
            </a:pPr>
            <a:endParaRPr lang="en-US" b="1"/>
          </a:p>
          <a:p>
            <a:pPr marL="0" indent="0">
              <a:spcBef>
                <a:spcPts val="0"/>
              </a:spcBef>
              <a:buFont typeface="Arial" panose="020B0604020202020204" pitchFamily="34" charset="0"/>
              <a:buNone/>
            </a:pPr>
            <a:r>
              <a:rPr lang="en-US" b="1"/>
              <a:t>Reference</a:t>
            </a:r>
          </a:p>
          <a:p>
            <a:pPr marL="0" indent="0">
              <a:spcBef>
                <a:spcPts val="0"/>
              </a:spcBef>
              <a:buNone/>
            </a:pPr>
            <a:r>
              <a:rPr lang="en-US">
                <a:cs typeface="Arial" panose="020B0604020202020204" pitchFamily="34" charset="0"/>
              </a:rPr>
              <a:t>Kidney Disease: Improving Global Outcomes (KDIGO) CKD Work Group</a:t>
            </a:r>
            <a:r>
              <a:rPr lang="en-US">
                <a:solidFill>
                  <a:srgbClr val="000000"/>
                </a:solidFill>
              </a:rPr>
              <a:t>. </a:t>
            </a:r>
            <a:r>
              <a:rPr lang="en-US" i="1">
                <a:solidFill>
                  <a:srgbClr val="000000"/>
                </a:solidFill>
              </a:rPr>
              <a:t>Kidney </a:t>
            </a:r>
            <a:r>
              <a:rPr lang="en-US" i="1" err="1">
                <a:solidFill>
                  <a:srgbClr val="000000"/>
                </a:solidFill>
              </a:rPr>
              <a:t>Int</a:t>
            </a:r>
            <a:r>
              <a:rPr lang="en-US">
                <a:solidFill>
                  <a:srgbClr val="000000"/>
                </a:solidFill>
              </a:rPr>
              <a:t> 2013;3(Suppl. 1):1–150</a:t>
            </a:r>
          </a:p>
          <a:p>
            <a:pPr marL="0" indent="0">
              <a:spcBef>
                <a:spcPts val="0"/>
              </a:spcBef>
              <a:buNone/>
            </a:pPr>
            <a:endParaRPr lang="en-US">
              <a:solidFill>
                <a:srgbClr val="000000"/>
              </a:solidFill>
            </a:endParaRPr>
          </a:p>
          <a:p>
            <a:pPr marL="0" indent="0">
              <a:spcBef>
                <a:spcPts val="0"/>
              </a:spcBef>
              <a:buNone/>
            </a:pPr>
            <a:r>
              <a:rPr lang="en-US" b="1">
                <a:solidFill>
                  <a:srgbClr val="000000"/>
                </a:solidFill>
              </a:rPr>
              <a:t>Supplemental Information</a:t>
            </a:r>
          </a:p>
          <a:p>
            <a:r>
              <a:rPr lang="en-GB">
                <a:latin typeface="Arial" panose="020B0604020202020204" pitchFamily="34" charset="0"/>
                <a:cs typeface="Arial" panose="020B0604020202020204" pitchFamily="34" charset="0"/>
              </a:rPr>
              <a:t>CKD, chronic kidney disease; (e)GFR, (estimated) glomerular filtration rate; HTN, hypertension; </a:t>
            </a:r>
            <a:r>
              <a:rPr lang="en-US">
                <a:cs typeface="Arial" panose="020B0604020202020204" pitchFamily="34" charset="0"/>
              </a:rPr>
              <a:t>MTD, maximum tolerated dose; </a:t>
            </a:r>
            <a:r>
              <a:rPr lang="en-GB" err="1">
                <a:latin typeface="Arial" panose="020B0604020202020204" pitchFamily="34" charset="0"/>
                <a:cs typeface="Arial" panose="020B0604020202020204" pitchFamily="34" charset="0"/>
              </a:rPr>
              <a:t>RAASi</a:t>
            </a:r>
            <a:r>
              <a:rPr lang="en-GB">
                <a:latin typeface="Arial" panose="020B0604020202020204" pitchFamily="34" charset="0"/>
                <a:cs typeface="Arial" panose="020B0604020202020204" pitchFamily="34" charset="0"/>
              </a:rPr>
              <a:t>, renin–angiotensin–aldosterone system inhibitor; T2D, Type 2 diabetes; UACR, urine </a:t>
            </a:r>
            <a:r>
              <a:rPr lang="en-GB" err="1">
                <a:latin typeface="Arial" panose="020B0604020202020204" pitchFamily="34" charset="0"/>
                <a:cs typeface="Arial" panose="020B0604020202020204" pitchFamily="34" charset="0"/>
              </a:rPr>
              <a:t>albumin:creatinine</a:t>
            </a:r>
            <a:r>
              <a:rPr lang="en-GB">
                <a:latin typeface="Arial" panose="020B0604020202020204" pitchFamily="34" charset="0"/>
                <a:cs typeface="Arial" panose="020B0604020202020204" pitchFamily="34" charset="0"/>
              </a:rPr>
              <a:t> ratio</a:t>
            </a:r>
          </a:p>
          <a:p>
            <a:r>
              <a:rPr lang="en-US"/>
              <a:t>1. </a:t>
            </a:r>
            <a:r>
              <a:rPr lang="en-US" err="1"/>
              <a:t>Polkinghorne</a:t>
            </a:r>
            <a:r>
              <a:rPr lang="en-US"/>
              <a:t> KR, et al. </a:t>
            </a:r>
            <a:r>
              <a:rPr lang="en-US" i="1" err="1"/>
              <a:t>Clin</a:t>
            </a:r>
            <a:r>
              <a:rPr lang="en-US" i="1"/>
              <a:t> </a:t>
            </a:r>
            <a:r>
              <a:rPr lang="en-US" i="1" err="1"/>
              <a:t>Biochem</a:t>
            </a:r>
            <a:r>
              <a:rPr lang="en-US" i="1"/>
              <a:t> Rev</a:t>
            </a:r>
            <a:r>
              <a:rPr lang="en-US"/>
              <a:t> 2014;35:67–73; </a:t>
            </a:r>
            <a:r>
              <a:rPr lang="en-GB">
                <a:latin typeface="Arial" panose="020B0604020202020204" pitchFamily="34" charset="0"/>
                <a:cs typeface="Arial" panose="020B0604020202020204" pitchFamily="34" charset="0"/>
              </a:rPr>
              <a:t>2. Kidney Disease: Improving Global Outcomes (KDIGO) CKD Work Group. </a:t>
            </a:r>
            <a:r>
              <a:rPr lang="en-GB" i="1">
                <a:latin typeface="Arial" panose="020B0604020202020204" pitchFamily="34" charset="0"/>
                <a:cs typeface="Arial" panose="020B0604020202020204" pitchFamily="34" charset="0"/>
              </a:rPr>
              <a:t>Kidney </a:t>
            </a:r>
            <a:r>
              <a:rPr lang="en-GB" i="1" err="1">
                <a:latin typeface="Arial" panose="020B0604020202020204" pitchFamily="34" charset="0"/>
                <a:cs typeface="Arial" panose="020B0604020202020204" pitchFamily="34" charset="0"/>
              </a:rPr>
              <a:t>Int</a:t>
            </a:r>
            <a:r>
              <a:rPr lang="en-GB" i="1">
                <a:latin typeface="Arial" panose="020B0604020202020204" pitchFamily="34" charset="0"/>
                <a:cs typeface="Arial" panose="020B0604020202020204" pitchFamily="34" charset="0"/>
              </a:rPr>
              <a:t> </a:t>
            </a:r>
            <a:r>
              <a:rPr lang="en-GB">
                <a:latin typeface="Arial" panose="020B0604020202020204" pitchFamily="34" charset="0"/>
                <a:cs typeface="Arial" panose="020B0604020202020204" pitchFamily="34" charset="0"/>
              </a:rPr>
              <a:t>2013;3(Suppl. 1):1–150</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48904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u="sng"/>
              <a:t>References:</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i="0" baseline="0"/>
              <a:t>International Society of Nephrology (ISN). ISN-KDIGO CKD early identification and intervention toolkit. ISN website. Accessed January 6, 2023. https://www.theisn.org/initiatives/ckd-early-screening-intervention/#PrimaryCare</a:t>
            </a:r>
            <a:endParaRPr lang="en-GB" i="0" baseline="0"/>
          </a:p>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87F27-F4AC-478C-A07B-A71CA0B86259}" type="slidenum">
              <a:rPr kumimoji="0" lang="en-US" sz="10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8969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dirty="0">
                <a:effectLst/>
                <a:latin typeface="Segoe UI" panose="020B0502040204020203" pitchFamily="34" charset="0"/>
              </a:rPr>
              <a:t>CKD screening efforts should prioritize high-risk patients, including those with high blood pressure, diabetes, cardiovascular disease, family history of kidney disease, and history of acute kidney injury. Additionally, CKD screening should be implemented in other high-risk groups, such as those with medical conditions impacting kidney function, high-risk occupations, and environmental exposure to nephrotoxins.</a:t>
            </a:r>
            <a:endParaRPr lang="en-US" dirty="0"/>
          </a:p>
        </p:txBody>
      </p:sp>
      <p:sp>
        <p:nvSpPr>
          <p:cNvPr id="4" name="Slide Number Placeholder 3"/>
          <p:cNvSpPr>
            <a:spLocks noGrp="1"/>
          </p:cNvSpPr>
          <p:nvPr>
            <p:ph type="sldNum" sz="quarter" idx="5"/>
          </p:nvPr>
        </p:nvSpPr>
        <p:spPr/>
        <p:txBody>
          <a:bodyPr/>
          <a:lstStyle/>
          <a:p>
            <a:pPr marL="0" marR="0" lvl="0" indent="0" algn="r" defTabSz="609585"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09585"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67533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9763" y="406400"/>
            <a:ext cx="5578475" cy="31384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5ED0A-E718-BA45-A87A-A6ACBA5847C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8211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FABE11-3D3C-4203-A21F-6E88F574319E}" type="slidenum">
              <a:rPr lang="en-US" smtClean="0"/>
              <a:t>10</a:t>
            </a:fld>
            <a:endParaRPr lang="en-US"/>
          </a:p>
        </p:txBody>
      </p:sp>
    </p:spTree>
    <p:extLst>
      <p:ext uri="{BB962C8B-B14F-4D97-AF65-F5344CB8AC3E}">
        <p14:creationId xmlns:p14="http://schemas.microsoft.com/office/powerpoint/2010/main" val="1090410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US" b="1">
                <a:solidFill>
                  <a:srgbClr val="000000"/>
                </a:solidFill>
                <a:cs typeface="Arial" panose="020B0604020202020204" pitchFamily="34" charset="0"/>
              </a:rPr>
              <a:t>Key Point:</a:t>
            </a:r>
            <a:r>
              <a:rPr lang="en-US">
                <a:solidFill>
                  <a:srgbClr val="000000"/>
                </a:solidFill>
                <a:cs typeface="Arial" panose="020B0604020202020204" pitchFamily="34" charset="0"/>
              </a:rPr>
              <a:t> </a:t>
            </a:r>
            <a:r>
              <a:rPr lang="en-US" b="0" i="0" u="none" strike="noStrike" baseline="0">
                <a:solidFill>
                  <a:srgbClr val="000000"/>
                </a:solidFill>
                <a:cs typeface="Arial" panose="020B0604020202020204" pitchFamily="34" charset="0"/>
              </a:rPr>
              <a:t>FORXIGA and RAAS inhibitors lower </a:t>
            </a:r>
            <a:r>
              <a:rPr lang="en-US" b="0" i="0" u="none" strike="noStrike" baseline="0" err="1">
                <a:solidFill>
                  <a:srgbClr val="000000"/>
                </a:solidFill>
                <a:cs typeface="Arial" panose="020B0604020202020204" pitchFamily="34" charset="0"/>
              </a:rPr>
              <a:t>intraglomerular</a:t>
            </a:r>
            <a:r>
              <a:rPr lang="en-US" b="0" i="0" u="none" strike="noStrike" baseline="0">
                <a:solidFill>
                  <a:srgbClr val="000000"/>
                </a:solidFill>
                <a:cs typeface="Arial" panose="020B0604020202020204" pitchFamily="34" charset="0"/>
              </a:rPr>
              <a:t> pressure via different mechanisms of action which are complementary and lead to additive effects in renal protection.</a:t>
            </a:r>
          </a:p>
          <a:p>
            <a:pPr marL="0" indent="0">
              <a:spcBef>
                <a:spcPts val="0"/>
              </a:spcBef>
              <a:buNone/>
            </a:pPr>
            <a:endParaRPr lang="en-US" b="0" i="0" u="none" strike="noStrike" baseline="0">
              <a:solidFill>
                <a:srgbClr val="000000"/>
              </a:solidFill>
              <a:cs typeface="Arial" panose="020B0604020202020204" pitchFamily="34" charset="0"/>
            </a:endParaRPr>
          </a:p>
          <a:p>
            <a:pPr marL="0" indent="0">
              <a:spcBef>
                <a:spcPts val="0"/>
              </a:spcBef>
              <a:buNone/>
            </a:pPr>
            <a:r>
              <a:rPr lang="en-US" b="1">
                <a:solidFill>
                  <a:srgbClr val="000000"/>
                </a:solidFill>
                <a:cs typeface="Arial" panose="020B0604020202020204" pitchFamily="34" charset="0"/>
              </a:rPr>
              <a:t>Talking Points</a:t>
            </a:r>
          </a:p>
          <a:p>
            <a:pPr marL="171450" indent="-171450">
              <a:spcBef>
                <a:spcPts val="0"/>
              </a:spcBef>
            </a:pPr>
            <a:r>
              <a:rPr lang="en-US" b="0">
                <a:solidFill>
                  <a:srgbClr val="000000"/>
                </a:solidFill>
                <a:cs typeface="Arial" panose="020B0604020202020204" pitchFamily="34" charset="0"/>
              </a:rPr>
              <a:t>Studies have found that </a:t>
            </a:r>
            <a:r>
              <a:rPr lang="en-US" b="0" i="0" u="none" strike="noStrike" baseline="0">
                <a:solidFill>
                  <a:srgbClr val="000000"/>
                </a:solidFill>
                <a:cs typeface="Arial" panose="020B0604020202020204" pitchFamily="34" charset="0"/>
              </a:rPr>
              <a:t>FORXIGA</a:t>
            </a:r>
            <a:r>
              <a:rPr lang="en-US" b="0" baseline="0">
                <a:solidFill>
                  <a:srgbClr val="000000"/>
                </a:solidFill>
                <a:cs typeface="Arial" panose="020B0604020202020204" pitchFamily="34" charset="0"/>
              </a:rPr>
              <a:t> is associated with vasoconstriction of afferent arterioles supplying renal glomeruli, thereby restricting the volume of fluid entering the glomeruli and thus reducing </a:t>
            </a:r>
            <a:r>
              <a:rPr lang="en-US" b="0" baseline="0" err="1">
                <a:solidFill>
                  <a:srgbClr val="000000"/>
                </a:solidFill>
                <a:cs typeface="Arial" panose="020B0604020202020204" pitchFamily="34" charset="0"/>
              </a:rPr>
              <a:t>intraglomerular</a:t>
            </a:r>
            <a:r>
              <a:rPr lang="en-US" b="0" baseline="0">
                <a:solidFill>
                  <a:srgbClr val="000000"/>
                </a:solidFill>
                <a:cs typeface="Arial" panose="020B0604020202020204" pitchFamily="34" charset="0"/>
              </a:rPr>
              <a:t> pressure</a:t>
            </a:r>
            <a:r>
              <a:rPr lang="en-US" b="0" baseline="30000">
                <a:solidFill>
                  <a:srgbClr val="000000"/>
                </a:solidFill>
                <a:cs typeface="Arial" panose="020B0604020202020204" pitchFamily="34" charset="0"/>
              </a:rPr>
              <a:t>1</a:t>
            </a:r>
            <a:r>
              <a:rPr lang="en-US" b="0" baseline="0">
                <a:solidFill>
                  <a:srgbClr val="000000"/>
                </a:solidFill>
                <a:cs typeface="Arial" panose="020B0604020202020204" pitchFamily="34" charset="0"/>
              </a:rPr>
              <a:t> </a:t>
            </a:r>
          </a:p>
          <a:p>
            <a:pPr marL="171450" indent="-171450">
              <a:spcBef>
                <a:spcPts val="0"/>
              </a:spcBef>
            </a:pPr>
            <a:r>
              <a:rPr lang="en-US" b="0" baseline="0">
                <a:solidFill>
                  <a:srgbClr val="000000"/>
                </a:solidFill>
                <a:cs typeface="Arial" panose="020B0604020202020204" pitchFamily="34" charset="0"/>
              </a:rPr>
              <a:t>In contrast, RAAS inhibition is associated with vasodilation of efferent arterioles, increasing the volume of fluid leaving the glomerulus, which again reduces </a:t>
            </a:r>
            <a:r>
              <a:rPr lang="en-US" b="0" baseline="0" err="1">
                <a:solidFill>
                  <a:srgbClr val="000000"/>
                </a:solidFill>
                <a:cs typeface="Arial" panose="020B0604020202020204" pitchFamily="34" charset="0"/>
              </a:rPr>
              <a:t>intraglomerular</a:t>
            </a:r>
            <a:r>
              <a:rPr lang="en-US" b="0" baseline="0">
                <a:solidFill>
                  <a:srgbClr val="000000"/>
                </a:solidFill>
                <a:cs typeface="Arial" panose="020B0604020202020204" pitchFamily="34" charset="0"/>
              </a:rPr>
              <a:t> pressure</a:t>
            </a:r>
            <a:r>
              <a:rPr lang="en-US" b="0" baseline="30000">
                <a:solidFill>
                  <a:srgbClr val="000000"/>
                </a:solidFill>
                <a:cs typeface="Arial" panose="020B0604020202020204" pitchFamily="34" charset="0"/>
              </a:rPr>
              <a:t>2</a:t>
            </a:r>
          </a:p>
          <a:p>
            <a:pPr marL="171450" indent="-171450">
              <a:spcBef>
                <a:spcPts val="0"/>
              </a:spcBef>
            </a:pPr>
            <a:r>
              <a:rPr lang="en-US" b="0" baseline="0">
                <a:solidFill>
                  <a:srgbClr val="000000"/>
                </a:solidFill>
                <a:cs typeface="Arial" panose="020B0604020202020204" pitchFamily="34" charset="0"/>
              </a:rPr>
              <a:t>Lower </a:t>
            </a:r>
            <a:r>
              <a:rPr lang="en-US" b="0" baseline="0" err="1">
                <a:solidFill>
                  <a:srgbClr val="000000"/>
                </a:solidFill>
                <a:cs typeface="Arial" panose="020B0604020202020204" pitchFamily="34" charset="0"/>
              </a:rPr>
              <a:t>intraglomerular</a:t>
            </a:r>
            <a:r>
              <a:rPr lang="en-US" b="0" baseline="0">
                <a:solidFill>
                  <a:srgbClr val="000000"/>
                </a:solidFill>
                <a:cs typeface="Arial" panose="020B0604020202020204" pitchFamily="34" charset="0"/>
              </a:rPr>
              <a:t> pressure reduces strain on each nephron, thereby providing renal protection</a:t>
            </a:r>
            <a:r>
              <a:rPr lang="en-US" b="0" baseline="30000">
                <a:solidFill>
                  <a:srgbClr val="000000"/>
                </a:solidFill>
                <a:cs typeface="Arial" panose="020B0604020202020204" pitchFamily="34" charset="0"/>
              </a:rPr>
              <a:t>1,3</a:t>
            </a:r>
          </a:p>
          <a:p>
            <a:pPr marL="171450" indent="-171450">
              <a:spcBef>
                <a:spcPts val="0"/>
              </a:spcBef>
            </a:pPr>
            <a:r>
              <a:rPr lang="en-US" b="0" baseline="0">
                <a:solidFill>
                  <a:srgbClr val="000000"/>
                </a:solidFill>
                <a:cs typeface="Arial" panose="020B0604020202020204" pitchFamily="34" charset="0"/>
              </a:rPr>
              <a:t>The differing MOA between RAAS inhibitors and </a:t>
            </a:r>
            <a:r>
              <a:rPr lang="en-US" b="0" i="0" u="none" strike="noStrike" baseline="0">
                <a:solidFill>
                  <a:srgbClr val="000000"/>
                </a:solidFill>
                <a:cs typeface="Arial" panose="020B0604020202020204" pitchFamily="34" charset="0"/>
              </a:rPr>
              <a:t>FORXIGA</a:t>
            </a:r>
            <a:r>
              <a:rPr lang="en-US" b="0" baseline="0">
                <a:solidFill>
                  <a:srgbClr val="000000"/>
                </a:solidFill>
                <a:cs typeface="Arial" panose="020B0604020202020204" pitchFamily="34" charset="0"/>
              </a:rPr>
              <a:t> in renal protection provides potential for using these therapies in combination to drive </a:t>
            </a:r>
            <a:r>
              <a:rPr lang="en-US" b="0" i="0" u="none" strike="noStrike" baseline="0">
                <a:solidFill>
                  <a:srgbClr val="000000"/>
                </a:solidFill>
                <a:cs typeface="Arial" panose="020B0604020202020204" pitchFamily="34" charset="0"/>
              </a:rPr>
              <a:t>additive</a:t>
            </a:r>
            <a:r>
              <a:rPr lang="en-US" b="0" baseline="0">
                <a:solidFill>
                  <a:srgbClr val="000000"/>
                </a:solidFill>
                <a:cs typeface="Arial" panose="020B0604020202020204" pitchFamily="34" charset="0"/>
              </a:rPr>
              <a:t> effects</a:t>
            </a:r>
            <a:r>
              <a:rPr lang="en-US" b="0" baseline="30000">
                <a:solidFill>
                  <a:srgbClr val="000000"/>
                </a:solidFill>
                <a:cs typeface="Arial" panose="020B0604020202020204" pitchFamily="34" charset="0"/>
              </a:rPr>
              <a:t>2</a:t>
            </a:r>
          </a:p>
          <a:p>
            <a:pPr marL="0" indent="0">
              <a:spcBef>
                <a:spcPts val="0"/>
              </a:spcBef>
              <a:buNone/>
            </a:pPr>
            <a:endParaRPr lang="en-US">
              <a:solidFill>
                <a:srgbClr val="000000"/>
              </a:solidFill>
              <a:cs typeface="Arial" panose="020B0604020202020204" pitchFamily="34" charset="0"/>
            </a:endParaRPr>
          </a:p>
          <a:p>
            <a:pPr marL="0" indent="0">
              <a:spcBef>
                <a:spcPts val="0"/>
              </a:spcBef>
              <a:buNone/>
            </a:pPr>
            <a:r>
              <a:rPr lang="en-US" b="1">
                <a:solidFill>
                  <a:srgbClr val="000000"/>
                </a:solidFill>
                <a:cs typeface="Arial" panose="020B0604020202020204" pitchFamily="34" charset="0"/>
              </a:rPr>
              <a:t>References</a:t>
            </a:r>
          </a:p>
          <a:p>
            <a:pPr marL="228600" marR="0" lvl="0" indent="-228600" algn="l" defTabSz="914400" rtl="0" eaLnBrk="1" fontAlgn="auto" latinLnBrk="0" hangingPunct="1">
              <a:lnSpc>
                <a:spcPct val="90000"/>
              </a:lnSpc>
              <a:spcBef>
                <a:spcPts val="0"/>
              </a:spcBef>
              <a:buClrTx/>
              <a:buSzTx/>
              <a:buFont typeface="+mj-lt"/>
              <a:buAutoNum type="arabicPeriod"/>
              <a:tabLst/>
              <a:defRPr/>
            </a:pPr>
            <a:r>
              <a:rPr lang="en-US" err="1">
                <a:cs typeface="Arial" panose="020B0604020202020204" pitchFamily="34" charset="0"/>
              </a:rPr>
              <a:t>Cherney</a:t>
            </a:r>
            <a:r>
              <a:rPr lang="en-US">
                <a:cs typeface="Arial" panose="020B0604020202020204" pitchFamily="34" charset="0"/>
              </a:rPr>
              <a:t> DZI, et al</a:t>
            </a:r>
            <a:r>
              <a:rPr lang="en-US" i="1">
                <a:cs typeface="Arial" panose="020B0604020202020204" pitchFamily="34" charset="0"/>
              </a:rPr>
              <a:t>. Lancet Diabetes </a:t>
            </a:r>
            <a:r>
              <a:rPr lang="en-US" i="1" err="1">
                <a:cs typeface="Arial" panose="020B0604020202020204" pitchFamily="34" charset="0"/>
              </a:rPr>
              <a:t>Endocrinol</a:t>
            </a:r>
            <a:r>
              <a:rPr lang="en-US">
                <a:cs typeface="Arial" panose="020B0604020202020204" pitchFamily="34" charset="0"/>
              </a:rPr>
              <a:t> 2020;8:582–593</a:t>
            </a:r>
          </a:p>
          <a:p>
            <a:pPr marL="228600" marR="0" lvl="0" indent="-228600" algn="l" defTabSz="914400" rtl="0" eaLnBrk="1" fontAlgn="auto" latinLnBrk="0" hangingPunct="1">
              <a:lnSpc>
                <a:spcPct val="90000"/>
              </a:lnSpc>
              <a:spcBef>
                <a:spcPts val="0"/>
              </a:spcBef>
              <a:buClrTx/>
              <a:buSzTx/>
              <a:buFont typeface="+mj-lt"/>
              <a:buAutoNum type="arabicPeriod"/>
              <a:tabLst/>
              <a:defRPr/>
            </a:pPr>
            <a:r>
              <a:rPr lang="en-US" err="1">
                <a:cs typeface="Arial" panose="020B0604020202020204" pitchFamily="34" charset="0"/>
              </a:rPr>
              <a:t>Heerspink</a:t>
            </a:r>
            <a:r>
              <a:rPr lang="en-US">
                <a:cs typeface="Arial" panose="020B0604020202020204" pitchFamily="34" charset="0"/>
              </a:rPr>
              <a:t> HJL, et al. </a:t>
            </a:r>
            <a:r>
              <a:rPr lang="en-US" i="1">
                <a:cs typeface="Arial" panose="020B0604020202020204" pitchFamily="34" charset="0"/>
              </a:rPr>
              <a:t>Circulation</a:t>
            </a:r>
            <a:r>
              <a:rPr lang="en-US">
                <a:cs typeface="Arial" panose="020B0604020202020204" pitchFamily="34" charset="0"/>
              </a:rPr>
              <a:t> 2016;134:752–772</a:t>
            </a:r>
          </a:p>
          <a:p>
            <a:pPr marL="228600" marR="0" lvl="0" indent="-228600" algn="l" defTabSz="914400" rtl="0" eaLnBrk="1" fontAlgn="auto" latinLnBrk="0" hangingPunct="1">
              <a:lnSpc>
                <a:spcPct val="90000"/>
              </a:lnSpc>
              <a:spcBef>
                <a:spcPts val="0"/>
              </a:spcBef>
              <a:buClrTx/>
              <a:buSzTx/>
              <a:buFont typeface="+mj-lt"/>
              <a:buAutoNum type="arabicPeriod"/>
              <a:tabLst/>
              <a:defRPr/>
            </a:pPr>
            <a:r>
              <a:rPr lang="en-US">
                <a:cs typeface="Arial" panose="020B0604020202020204" pitchFamily="34" charset="0"/>
              </a:rPr>
              <a:t>AstraZeneca AB. FORXIGA (</a:t>
            </a:r>
            <a:r>
              <a:rPr lang="en-US" err="1">
                <a:cs typeface="Arial" panose="020B0604020202020204" pitchFamily="34" charset="0"/>
              </a:rPr>
              <a:t>dapagliflozin</a:t>
            </a:r>
            <a:r>
              <a:rPr lang="en-US">
                <a:cs typeface="Arial" panose="020B0604020202020204" pitchFamily="34" charset="0"/>
              </a:rPr>
              <a:t>) EU Summary of Product Characteristics 2021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A87551-8C2F-453B-8C1F-145BB3575FFC}" type="slidenum">
              <a:rPr kumimoji="0" lang="en-US" sz="11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1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892373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CA8096-099A-4211-8C88-47A63B7D360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2441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1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3.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4.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4.xml"/><Relationship Id="rId1" Type="http://schemas.openxmlformats.org/officeDocument/2006/relationships/tags" Target="../tags/tag6.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7.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8.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9.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0.xml"/></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11.xml"/><Relationship Id="rId1" Type="http://schemas.openxmlformats.org/officeDocument/2006/relationships/customXml" Target="../../customXml/item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9.emf"/><Relationship Id="rId4" Type="http://schemas.openxmlformats.org/officeDocument/2006/relationships/oleObject" Target="../embeddings/oleObject2.bin"/></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7.xml"/><Relationship Id="rId4" Type="http://schemas.openxmlformats.org/officeDocument/2006/relationships/image" Target="../media/image12.sv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7.xml"/><Relationship Id="rId4" Type="http://schemas.openxmlformats.org/officeDocument/2006/relationships/image" Target="../media/image12.sv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7.xml"/><Relationship Id="rId4" Type="http://schemas.openxmlformats.org/officeDocument/2006/relationships/image" Target="../media/image12.sv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7.xml"/><Relationship Id="rId5" Type="http://schemas.openxmlformats.org/officeDocument/2006/relationships/image" Target="../media/image15.png"/><Relationship Id="rId4" Type="http://schemas.openxmlformats.org/officeDocument/2006/relationships/image" Target="../media/image12.sv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CAEFE-10C1-C02A-16EF-58AB080164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7E0D6A-7C34-94F0-C7E2-459952D5D7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CF4D5E-71A5-9488-87D4-473E5F2DEB65}"/>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FEE1E2ED-D7BC-F788-B9B0-C90DBF22AB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67AF69-5D21-98D2-22E7-E653F0CFC588}"/>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839163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13174-5DCA-1BB1-D2C2-CAFE369E21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954BFB-2093-A57E-F0AB-98795F3B25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1674E7-D7D4-C6EA-DF72-4FBE1BCE229B}"/>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3D507ACB-9F7A-3739-E9F3-B5DC36A5DA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822752-C15C-1E97-0962-C8FC6318CFCC}"/>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49002200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tyle Slide_Red">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C0ABA883-FCB1-44AE-9FD7-8BD90F257E7D}"/>
              </a:ext>
            </a:extLst>
          </p:cNvPr>
          <p:cNvSpPr>
            <a:spLocks noGrp="1"/>
          </p:cNvSpPr>
          <p:nvPr>
            <p:ph type="title" hasCustomPrompt="1"/>
          </p:nvPr>
        </p:nvSpPr>
        <p:spPr>
          <a:xfrm>
            <a:off x="49461" y="1680001"/>
            <a:ext cx="3091673" cy="1028460"/>
          </a:xfrm>
          <a:prstGeom prst="rect">
            <a:avLst/>
          </a:prstGeom>
        </p:spPr>
        <p:txBody>
          <a:bodyPr anchor="b"/>
          <a:lstStyle>
            <a:lvl1pPr algn="l">
              <a:lnSpc>
                <a:spcPct val="90000"/>
              </a:lnSpc>
              <a:defRPr sz="3733" b="1">
                <a:solidFill>
                  <a:schemeClr val="bg1"/>
                </a:solidFill>
              </a:defRPr>
            </a:lvl1pPr>
          </a:lstStyle>
          <a:p>
            <a:r>
              <a:rPr lang="en-US"/>
              <a:t>Click to add divider title</a:t>
            </a:r>
            <a:endParaRPr lang="en-GB"/>
          </a:p>
        </p:txBody>
      </p:sp>
      <p:sp>
        <p:nvSpPr>
          <p:cNvPr id="5" name="Text Placeholder 4">
            <a:extLst>
              <a:ext uri="{FF2B5EF4-FFF2-40B4-BE49-F238E27FC236}">
                <a16:creationId xmlns:a16="http://schemas.microsoft.com/office/drawing/2014/main" id="{37F0BCA4-2C9F-4C42-A240-2A67580C38A1}"/>
              </a:ext>
            </a:extLst>
          </p:cNvPr>
          <p:cNvSpPr>
            <a:spLocks noGrp="1"/>
          </p:cNvSpPr>
          <p:nvPr>
            <p:ph type="body" sz="quarter" idx="10" hasCustomPrompt="1"/>
          </p:nvPr>
        </p:nvSpPr>
        <p:spPr>
          <a:xfrm>
            <a:off x="48685" y="2736000"/>
            <a:ext cx="3092449" cy="492443"/>
          </a:xfrm>
          <a:prstGeom prst="rect">
            <a:avLst/>
          </a:prstGeom>
        </p:spPr>
        <p:txBody>
          <a:bodyPr anchor="t">
            <a:noAutofit/>
          </a:bodyPr>
          <a:lstStyle>
            <a:lvl1pPr marL="0" indent="0">
              <a:lnSpc>
                <a:spcPct val="90000"/>
              </a:lnSpc>
              <a:buNone/>
              <a:defRPr sz="2133" b="1">
                <a:solidFill>
                  <a:schemeClr val="bg1"/>
                </a:solidFill>
              </a:defRPr>
            </a:lvl1pPr>
          </a:lstStyle>
          <a:p>
            <a:pPr lvl="0"/>
            <a:r>
              <a:rPr lang="en-US" b="1"/>
              <a:t>Click to add subtitle</a:t>
            </a:r>
            <a:endParaRPr lang="en-US"/>
          </a:p>
        </p:txBody>
      </p:sp>
      <p:sp>
        <p:nvSpPr>
          <p:cNvPr id="6" name="Text Placeholder 3">
            <a:extLst>
              <a:ext uri="{FF2B5EF4-FFF2-40B4-BE49-F238E27FC236}">
                <a16:creationId xmlns:a16="http://schemas.microsoft.com/office/drawing/2014/main" id="{95A443FF-E6A6-4081-A356-8189381D6DBA}"/>
              </a:ext>
            </a:extLst>
          </p:cNvPr>
          <p:cNvSpPr>
            <a:spLocks noGrp="1"/>
          </p:cNvSpPr>
          <p:nvPr>
            <p:ph type="body" sz="quarter" idx="17"/>
          </p:nvPr>
        </p:nvSpPr>
        <p:spPr>
          <a:xfrm>
            <a:off x="3284152" y="5882217"/>
            <a:ext cx="75360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32823369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tyle Slide_Light Blue">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
        <p:nvSpPr>
          <p:cNvPr id="5" name="Title 1">
            <a:extLst>
              <a:ext uri="{FF2B5EF4-FFF2-40B4-BE49-F238E27FC236}">
                <a16:creationId xmlns:a16="http://schemas.microsoft.com/office/drawing/2014/main" id="{C0ABA883-FCB1-44AE-9FD7-8BD90F257E7D}"/>
              </a:ext>
            </a:extLst>
          </p:cNvPr>
          <p:cNvSpPr>
            <a:spLocks noGrp="1"/>
          </p:cNvSpPr>
          <p:nvPr>
            <p:ph type="title" hasCustomPrompt="1"/>
          </p:nvPr>
        </p:nvSpPr>
        <p:spPr>
          <a:xfrm>
            <a:off x="49461" y="1680001"/>
            <a:ext cx="3091673" cy="1028460"/>
          </a:xfrm>
          <a:prstGeom prst="rect">
            <a:avLst/>
          </a:prstGeom>
        </p:spPr>
        <p:txBody>
          <a:bodyPr anchor="b"/>
          <a:lstStyle>
            <a:lvl1pPr algn="l">
              <a:lnSpc>
                <a:spcPct val="90000"/>
              </a:lnSpc>
              <a:defRPr sz="3733" b="1">
                <a:solidFill>
                  <a:schemeClr val="bg1"/>
                </a:solidFill>
              </a:defRPr>
            </a:lvl1pPr>
          </a:lstStyle>
          <a:p>
            <a:r>
              <a:rPr lang="en-US"/>
              <a:t>Click to add divider title</a:t>
            </a:r>
            <a:endParaRPr lang="en-GB"/>
          </a:p>
        </p:txBody>
      </p:sp>
      <p:sp>
        <p:nvSpPr>
          <p:cNvPr id="6" name="Text Placeholder 4">
            <a:extLst>
              <a:ext uri="{FF2B5EF4-FFF2-40B4-BE49-F238E27FC236}">
                <a16:creationId xmlns:a16="http://schemas.microsoft.com/office/drawing/2014/main" id="{37F0BCA4-2C9F-4C42-A240-2A67580C38A1}"/>
              </a:ext>
            </a:extLst>
          </p:cNvPr>
          <p:cNvSpPr>
            <a:spLocks noGrp="1"/>
          </p:cNvSpPr>
          <p:nvPr>
            <p:ph type="body" sz="quarter" idx="10" hasCustomPrompt="1"/>
          </p:nvPr>
        </p:nvSpPr>
        <p:spPr>
          <a:xfrm>
            <a:off x="48685" y="2736000"/>
            <a:ext cx="3092449" cy="492443"/>
          </a:xfrm>
          <a:prstGeom prst="rect">
            <a:avLst/>
          </a:prstGeom>
        </p:spPr>
        <p:txBody>
          <a:bodyPr anchor="t">
            <a:noAutofit/>
          </a:bodyPr>
          <a:lstStyle>
            <a:lvl1pPr marL="0" indent="0">
              <a:lnSpc>
                <a:spcPct val="90000"/>
              </a:lnSpc>
              <a:buNone/>
              <a:defRPr sz="2133" b="1">
                <a:solidFill>
                  <a:schemeClr val="bg1"/>
                </a:solidFill>
              </a:defRPr>
            </a:lvl1pPr>
          </a:lstStyle>
          <a:p>
            <a:pPr lvl="0"/>
            <a:r>
              <a:rPr lang="en-US" b="1"/>
              <a:t>Click to add subtitle</a:t>
            </a:r>
            <a:endParaRPr lang="en-US"/>
          </a:p>
        </p:txBody>
      </p:sp>
      <p:sp>
        <p:nvSpPr>
          <p:cNvPr id="8" name="Text Placeholder 3">
            <a:extLst>
              <a:ext uri="{FF2B5EF4-FFF2-40B4-BE49-F238E27FC236}">
                <a16:creationId xmlns:a16="http://schemas.microsoft.com/office/drawing/2014/main" id="{95A443FF-E6A6-4081-A356-8189381D6DBA}"/>
              </a:ext>
            </a:extLst>
          </p:cNvPr>
          <p:cNvSpPr>
            <a:spLocks noGrp="1"/>
          </p:cNvSpPr>
          <p:nvPr>
            <p:ph type="body" sz="quarter" idx="17"/>
          </p:nvPr>
        </p:nvSpPr>
        <p:spPr>
          <a:xfrm>
            <a:off x="3284152" y="5882217"/>
            <a:ext cx="75360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192577933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_Re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F027F4-B062-4A12-B5A2-CB93B8073A13}"/>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Content Placeholder 2"/>
          <p:cNvSpPr>
            <a:spLocks noGrp="1"/>
          </p:cNvSpPr>
          <p:nvPr>
            <p:ph idx="16" hasCustomPrompt="1"/>
          </p:nvPr>
        </p:nvSpPr>
        <p:spPr>
          <a:xfrm>
            <a:off x="316800" y="1645920"/>
            <a:ext cx="11371200" cy="2157984"/>
          </a:xfrm>
          <a:prstGeom prst="rect">
            <a:avLst/>
          </a:prstGeom>
        </p:spPr>
        <p:txBody>
          <a:bodyPr/>
          <a:lstStyle>
            <a:lvl1pPr marL="239994" indent="-239994">
              <a:lnSpc>
                <a:spcPct val="90000"/>
              </a:lnSpc>
              <a:spcBef>
                <a:spcPts val="1600"/>
              </a:spcBef>
              <a:buClr>
                <a:schemeClr val="accent1"/>
              </a:buClr>
              <a:buFont typeface="Arial"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1"/>
              </a:buClr>
              <a:buFont typeface="Arial" panose="020B0604020202020204" pitchFamily="34" charset="0"/>
              <a:buChar char="–"/>
              <a:defRPr sz="2133" baseline="0">
                <a:solidFill>
                  <a:schemeClr val="tx1"/>
                </a:solidFill>
                <a:latin typeface="+mn-lt"/>
                <a:cs typeface="Arial" pitchFamily="34" charset="0"/>
              </a:defRPr>
            </a:lvl2pPr>
            <a:lvl3pPr marL="719982" indent="-380990">
              <a:lnSpc>
                <a:spcPct val="90000"/>
              </a:lnSpc>
              <a:spcBef>
                <a:spcPts val="400"/>
              </a:spcBef>
              <a:buClr>
                <a:schemeClr val="accent1"/>
              </a:buClr>
              <a:buFont typeface="Arial" panose="020B0604020202020204" pitchFamily="34" charset="0"/>
              <a:buChar char="•"/>
              <a:defRPr sz="1867" baseline="0">
                <a:latin typeface="+mn-lt"/>
                <a:cs typeface="Arial" pitchFamily="34" charset="0"/>
              </a:defRPr>
            </a:lvl3pPr>
            <a:lvl4pPr marL="959976" indent="-239994">
              <a:lnSpc>
                <a:spcPct val="90000"/>
              </a:lnSpc>
              <a:buClr>
                <a:schemeClr val="accent1"/>
              </a:buClr>
              <a:defRPr sz="1600">
                <a:latin typeface="+mn-lt"/>
                <a:cs typeface="Arial" pitchFamily="34" charset="0"/>
              </a:defRPr>
            </a:lvl4pPr>
            <a:lvl5pPr marL="830379">
              <a:defRPr sz="1867">
                <a:latin typeface="Arial" pitchFamily="34" charset="0"/>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2"/>
            <a:r>
              <a:rPr lang="en-US" noProof="0"/>
              <a:t>Third level</a:t>
            </a:r>
          </a:p>
          <a:p>
            <a:pPr lvl="3"/>
            <a:r>
              <a:rPr lang="en-US" noProof="0"/>
              <a:t>Fourth level</a:t>
            </a:r>
          </a:p>
        </p:txBody>
      </p:sp>
      <p:sp>
        <p:nvSpPr>
          <p:cNvPr id="10" name="Title 3">
            <a:extLst>
              <a:ext uri="{FF2B5EF4-FFF2-40B4-BE49-F238E27FC236}">
                <a16:creationId xmlns:a16="http://schemas.microsoft.com/office/drawing/2014/main" id="{565F6B28-E025-4106-81D9-FF820C2BCA6B}"/>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
        <p:nvSpPr>
          <p:cNvPr id="4" name="Text Placeholder 3">
            <a:extLst>
              <a:ext uri="{FF2B5EF4-FFF2-40B4-BE49-F238E27FC236}">
                <a16:creationId xmlns:a16="http://schemas.microsoft.com/office/drawing/2014/main" id="{95A443FF-E6A6-4081-A356-8189381D6DBA}"/>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8056108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ody and Content Right_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376B230-C28D-46F8-8469-BDC8695913CF}"/>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 Placeholder 3"/>
          <p:cNvSpPr>
            <a:spLocks noGrp="1"/>
          </p:cNvSpPr>
          <p:nvPr>
            <p:ph type="body" sz="quarter" idx="11"/>
          </p:nvPr>
        </p:nvSpPr>
        <p:spPr>
          <a:xfrm>
            <a:off x="316800" y="1649465"/>
            <a:ext cx="5448000" cy="2160000"/>
          </a:xfrm>
          <a:prstGeom prst="rect">
            <a:avLst/>
          </a:prstGeom>
        </p:spPr>
        <p:txBody>
          <a:bodyPr vert="horz"/>
          <a:lstStyle>
            <a:lvl1pPr marL="0" indent="0" algn="l">
              <a:lnSpc>
                <a:spcPct val="90000"/>
              </a:lnSpc>
              <a:spcBef>
                <a:spcPts val="1600"/>
              </a:spcBef>
              <a:buNone/>
              <a:defRPr sz="2400" baseline="0">
                <a:solidFill>
                  <a:schemeClr val="tx1"/>
                </a:solidFill>
                <a:latin typeface="Arial" pitchFamily="34" charset="0"/>
                <a:cs typeface="Arial" pitchFamily="34" charset="0"/>
              </a:defRPr>
            </a:lvl1pPr>
            <a:lvl2pPr marL="457189" indent="0" algn="l">
              <a:buNone/>
              <a:defRPr sz="1400"/>
            </a:lvl2pPr>
            <a:lvl3pPr marL="914377" indent="0" algn="l">
              <a:buNone/>
              <a:defRPr sz="1400"/>
            </a:lvl3pPr>
            <a:lvl4pPr marL="1371566" indent="0" algn="l">
              <a:buNone/>
              <a:defRPr sz="1400"/>
            </a:lvl4pPr>
            <a:lvl5pPr marL="1828754" indent="0" algn="l">
              <a:buNone/>
              <a:defRPr sz="1400"/>
            </a:lvl5pPr>
          </a:lstStyle>
          <a:p>
            <a:pPr lvl="0"/>
            <a:r>
              <a:rPr lang="en-US" noProof="0"/>
              <a:t>Click to edit Master text styles</a:t>
            </a:r>
          </a:p>
        </p:txBody>
      </p:sp>
      <p:sp>
        <p:nvSpPr>
          <p:cNvPr id="10" name="Content Placeholder 2"/>
          <p:cNvSpPr>
            <a:spLocks noGrp="1"/>
          </p:cNvSpPr>
          <p:nvPr>
            <p:ph idx="15" hasCustomPrompt="1"/>
          </p:nvPr>
        </p:nvSpPr>
        <p:spPr>
          <a:xfrm>
            <a:off x="6240000" y="1645920"/>
            <a:ext cx="5448000" cy="2157984"/>
          </a:xfrm>
          <a:prstGeom prst="rect">
            <a:avLst/>
          </a:prstGeom>
        </p:spPr>
        <p:txBody>
          <a:bodyPr/>
          <a:lstStyle>
            <a:lvl1pPr marL="239994" indent="-239994">
              <a:lnSpc>
                <a:spcPct val="90000"/>
              </a:lnSpc>
              <a:spcBef>
                <a:spcPts val="1600"/>
              </a:spcBef>
              <a:buClr>
                <a:schemeClr val="accent1"/>
              </a:buClr>
              <a:buFont typeface="Arial" panose="020B0604020202020204"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1"/>
              </a:buClr>
              <a:buFont typeface="Arial" panose="020B0604020202020204" pitchFamily="34" charset="0"/>
              <a:buChar char="–"/>
              <a:defRPr sz="2133" baseline="0">
                <a:solidFill>
                  <a:schemeClr val="tx1"/>
                </a:solidFill>
                <a:latin typeface="+mn-lt"/>
                <a:cs typeface="Arial" pitchFamily="34" charset="0"/>
              </a:defRPr>
            </a:lvl2pPr>
            <a:lvl3pPr>
              <a:defRPr sz="1867" baseline="0">
                <a:latin typeface="Arial" pitchFamily="34" charset="0"/>
                <a:cs typeface="Arial" pitchFamily="34" charset="0"/>
              </a:defRPr>
            </a:lvl3pPr>
            <a:lvl4pPr marL="719982" indent="-239994">
              <a:lnSpc>
                <a:spcPct val="90000"/>
              </a:lnSpc>
              <a:spcBef>
                <a:spcPts val="400"/>
              </a:spcBef>
              <a:buClr>
                <a:schemeClr val="accent1"/>
              </a:buClr>
              <a:buFont typeface="Arial" panose="020B0604020202020204" pitchFamily="34" charset="0"/>
              <a:buChar char="•"/>
              <a:defRPr sz="1867">
                <a:latin typeface="+mn-lt"/>
                <a:cs typeface="Arial" pitchFamily="34" charset="0"/>
              </a:defRPr>
            </a:lvl4pPr>
            <a:lvl5pPr marL="959976" indent="-239994">
              <a:lnSpc>
                <a:spcPct val="90000"/>
              </a:lnSpc>
              <a:buClr>
                <a:schemeClr val="accent1"/>
              </a:buClr>
              <a:buFont typeface="Arial" panose="020B0604020202020204" pitchFamily="34" charset="0"/>
              <a:buChar char="–"/>
              <a:defRPr sz="1600">
                <a:latin typeface="+mn-lt"/>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3"/>
            <a:r>
              <a:rPr lang="en-US" noProof="0"/>
              <a:t>Third level</a:t>
            </a:r>
          </a:p>
          <a:p>
            <a:pPr lvl="4"/>
            <a:r>
              <a:rPr lang="en-US" noProof="0"/>
              <a:t>Fourth level</a:t>
            </a:r>
          </a:p>
        </p:txBody>
      </p:sp>
      <p:sp>
        <p:nvSpPr>
          <p:cNvPr id="11" name="Text Placeholder 3">
            <a:extLst>
              <a:ext uri="{FF2B5EF4-FFF2-40B4-BE49-F238E27FC236}">
                <a16:creationId xmlns:a16="http://schemas.microsoft.com/office/drawing/2014/main" id="{C8BAB162-94C3-4EB6-AE3F-50F7A221EAD3}"/>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
        <p:nvSpPr>
          <p:cNvPr id="12" name="Title 3">
            <a:extLst>
              <a:ext uri="{FF2B5EF4-FFF2-40B4-BE49-F238E27FC236}">
                <a16:creationId xmlns:a16="http://schemas.microsoft.com/office/drawing/2014/main" id="{BDA33F83-0033-4677-A2F9-76FC4B9059E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Tree>
    <p:extLst>
      <p:ext uri="{BB962C8B-B14F-4D97-AF65-F5344CB8AC3E}">
        <p14:creationId xmlns:p14="http://schemas.microsoft.com/office/powerpoint/2010/main" val="2791184680"/>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_Re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4FBCFDC-F8AF-4FA9-8DCB-15A42F39915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
        <p:nvSpPr>
          <p:cNvPr id="8" name="Text Placeholder 3">
            <a:extLst>
              <a:ext uri="{FF2B5EF4-FFF2-40B4-BE49-F238E27FC236}">
                <a16:creationId xmlns:a16="http://schemas.microsoft.com/office/drawing/2014/main" id="{80AFFDB1-2A30-4A56-A2F1-11C272A6456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9242600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Content_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F027F4-B062-4A12-B5A2-CB93B8073A13}"/>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Content Placeholder 2"/>
          <p:cNvSpPr>
            <a:spLocks noGrp="1"/>
          </p:cNvSpPr>
          <p:nvPr>
            <p:ph idx="16" hasCustomPrompt="1"/>
          </p:nvPr>
        </p:nvSpPr>
        <p:spPr>
          <a:xfrm>
            <a:off x="316800" y="1645920"/>
            <a:ext cx="11371200" cy="2157984"/>
          </a:xfrm>
          <a:prstGeom prst="rect">
            <a:avLst/>
          </a:prstGeom>
        </p:spPr>
        <p:txBody>
          <a:bodyPr/>
          <a:lstStyle>
            <a:lvl1pPr marL="239994" indent="-239994">
              <a:lnSpc>
                <a:spcPct val="90000"/>
              </a:lnSpc>
              <a:spcBef>
                <a:spcPts val="1600"/>
              </a:spcBef>
              <a:buClr>
                <a:schemeClr val="accent2"/>
              </a:buClr>
              <a:buFont typeface="Arial"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2"/>
              </a:buClr>
              <a:buFont typeface="Arial" panose="020B0604020202020204" pitchFamily="34" charset="0"/>
              <a:buChar char="–"/>
              <a:defRPr sz="2133" baseline="0">
                <a:solidFill>
                  <a:schemeClr val="tx1"/>
                </a:solidFill>
                <a:latin typeface="+mn-lt"/>
                <a:cs typeface="Arial" pitchFamily="34" charset="0"/>
              </a:defRPr>
            </a:lvl2pPr>
            <a:lvl3pPr marL="719982" indent="-380990">
              <a:lnSpc>
                <a:spcPct val="90000"/>
              </a:lnSpc>
              <a:spcBef>
                <a:spcPts val="400"/>
              </a:spcBef>
              <a:buClr>
                <a:schemeClr val="accent2"/>
              </a:buClr>
              <a:buFont typeface="Arial" panose="020B0604020202020204" pitchFamily="34" charset="0"/>
              <a:buChar char="•"/>
              <a:defRPr sz="1867" baseline="0">
                <a:latin typeface="+mn-lt"/>
                <a:cs typeface="Arial" pitchFamily="34" charset="0"/>
              </a:defRPr>
            </a:lvl3pPr>
            <a:lvl4pPr marL="959976" indent="-239994">
              <a:lnSpc>
                <a:spcPct val="90000"/>
              </a:lnSpc>
              <a:buClr>
                <a:schemeClr val="accent2"/>
              </a:buClr>
              <a:defRPr sz="1600">
                <a:latin typeface="+mn-lt"/>
                <a:cs typeface="Arial" pitchFamily="34" charset="0"/>
              </a:defRPr>
            </a:lvl4pPr>
            <a:lvl5pPr marL="830379">
              <a:defRPr sz="1867">
                <a:latin typeface="Arial" pitchFamily="34" charset="0"/>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2"/>
            <a:r>
              <a:rPr lang="en-US" noProof="0"/>
              <a:t>Third level</a:t>
            </a:r>
          </a:p>
          <a:p>
            <a:pPr lvl="3"/>
            <a:r>
              <a:rPr lang="en-US" noProof="0"/>
              <a:t>Fourth level</a:t>
            </a:r>
          </a:p>
        </p:txBody>
      </p:sp>
      <p:sp>
        <p:nvSpPr>
          <p:cNvPr id="9" name="Title 3">
            <a:extLst>
              <a:ext uri="{FF2B5EF4-FFF2-40B4-BE49-F238E27FC236}">
                <a16:creationId xmlns:a16="http://schemas.microsoft.com/office/drawing/2014/main" id="{4371DEC9-848D-4336-B35C-89F538C30413}"/>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2"/>
                </a:solidFill>
              </a:defRPr>
            </a:lvl1pPr>
          </a:lstStyle>
          <a:p>
            <a:r>
              <a:rPr lang="en-US"/>
              <a:t>Slide title</a:t>
            </a:r>
            <a:endParaRPr lang="en-GB"/>
          </a:p>
        </p:txBody>
      </p:sp>
      <p:sp>
        <p:nvSpPr>
          <p:cNvPr id="6" name="Text Placeholder 3">
            <a:extLst>
              <a:ext uri="{FF2B5EF4-FFF2-40B4-BE49-F238E27FC236}">
                <a16:creationId xmlns:a16="http://schemas.microsoft.com/office/drawing/2014/main" id="{DBA39455-7732-411D-914F-64ECA9A07F63}"/>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259995520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ody and Content Right_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376B230-C28D-46F8-8469-BDC8695913CF}"/>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 Placeholder 3"/>
          <p:cNvSpPr>
            <a:spLocks noGrp="1"/>
          </p:cNvSpPr>
          <p:nvPr>
            <p:ph type="body" sz="quarter" idx="11"/>
          </p:nvPr>
        </p:nvSpPr>
        <p:spPr>
          <a:xfrm>
            <a:off x="316800" y="1649465"/>
            <a:ext cx="5448000" cy="2160000"/>
          </a:xfrm>
          <a:prstGeom prst="rect">
            <a:avLst/>
          </a:prstGeom>
        </p:spPr>
        <p:txBody>
          <a:bodyPr vert="horz"/>
          <a:lstStyle>
            <a:lvl1pPr marL="0" indent="0" algn="l">
              <a:lnSpc>
                <a:spcPct val="90000"/>
              </a:lnSpc>
              <a:spcBef>
                <a:spcPts val="1600"/>
              </a:spcBef>
              <a:buNone/>
              <a:defRPr sz="2400" baseline="0">
                <a:solidFill>
                  <a:schemeClr val="tx1"/>
                </a:solidFill>
                <a:latin typeface="Arial" pitchFamily="34" charset="0"/>
                <a:cs typeface="Arial" pitchFamily="34" charset="0"/>
              </a:defRPr>
            </a:lvl1pPr>
            <a:lvl2pPr marL="457189" indent="0" algn="l">
              <a:buNone/>
              <a:defRPr sz="1400"/>
            </a:lvl2pPr>
            <a:lvl3pPr marL="914377" indent="0" algn="l">
              <a:buNone/>
              <a:defRPr sz="1400"/>
            </a:lvl3pPr>
            <a:lvl4pPr marL="1371566" indent="0" algn="l">
              <a:buNone/>
              <a:defRPr sz="1400"/>
            </a:lvl4pPr>
            <a:lvl5pPr marL="1828754" indent="0" algn="l">
              <a:buNone/>
              <a:defRPr sz="1400"/>
            </a:lvl5pPr>
          </a:lstStyle>
          <a:p>
            <a:pPr lvl="0"/>
            <a:r>
              <a:rPr lang="en-US" noProof="0"/>
              <a:t>Click to edit Master text styles</a:t>
            </a:r>
          </a:p>
        </p:txBody>
      </p:sp>
      <p:sp>
        <p:nvSpPr>
          <p:cNvPr id="10" name="Content Placeholder 2"/>
          <p:cNvSpPr>
            <a:spLocks noGrp="1"/>
          </p:cNvSpPr>
          <p:nvPr>
            <p:ph idx="15" hasCustomPrompt="1"/>
          </p:nvPr>
        </p:nvSpPr>
        <p:spPr>
          <a:xfrm>
            <a:off x="6240000" y="1645920"/>
            <a:ext cx="5448000" cy="2157984"/>
          </a:xfrm>
          <a:prstGeom prst="rect">
            <a:avLst/>
          </a:prstGeom>
        </p:spPr>
        <p:txBody>
          <a:bodyPr/>
          <a:lstStyle>
            <a:lvl1pPr marL="239994" indent="-239994">
              <a:lnSpc>
                <a:spcPct val="90000"/>
              </a:lnSpc>
              <a:spcBef>
                <a:spcPts val="1600"/>
              </a:spcBef>
              <a:buClr>
                <a:schemeClr val="accent2"/>
              </a:buClr>
              <a:buFont typeface="Arial" panose="020B0604020202020204"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2"/>
              </a:buClr>
              <a:buFont typeface="Arial" panose="020B0604020202020204" pitchFamily="34" charset="0"/>
              <a:buChar char="–"/>
              <a:defRPr sz="2133" baseline="0">
                <a:solidFill>
                  <a:schemeClr val="tx1"/>
                </a:solidFill>
                <a:latin typeface="+mn-lt"/>
                <a:cs typeface="Arial" pitchFamily="34" charset="0"/>
              </a:defRPr>
            </a:lvl2pPr>
            <a:lvl3pPr>
              <a:defRPr sz="1867" baseline="0">
                <a:latin typeface="Arial" pitchFamily="34" charset="0"/>
                <a:cs typeface="Arial" pitchFamily="34" charset="0"/>
              </a:defRPr>
            </a:lvl3pPr>
            <a:lvl4pPr marL="719982" indent="-239994">
              <a:lnSpc>
                <a:spcPct val="90000"/>
              </a:lnSpc>
              <a:spcBef>
                <a:spcPts val="400"/>
              </a:spcBef>
              <a:buClr>
                <a:schemeClr val="accent2"/>
              </a:buClr>
              <a:buFont typeface="Arial" panose="020B0604020202020204" pitchFamily="34" charset="0"/>
              <a:buChar char="•"/>
              <a:defRPr sz="1867">
                <a:latin typeface="+mn-lt"/>
                <a:cs typeface="Arial" pitchFamily="34" charset="0"/>
              </a:defRPr>
            </a:lvl4pPr>
            <a:lvl5pPr marL="959976" indent="-239994">
              <a:lnSpc>
                <a:spcPct val="90000"/>
              </a:lnSpc>
              <a:buClr>
                <a:schemeClr val="accent2"/>
              </a:buClr>
              <a:buFont typeface="Arial" panose="020B0604020202020204" pitchFamily="34" charset="0"/>
              <a:buChar char="–"/>
              <a:defRPr sz="1600">
                <a:latin typeface="+mn-lt"/>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3"/>
            <a:r>
              <a:rPr lang="en-US" noProof="0"/>
              <a:t>Third level</a:t>
            </a:r>
          </a:p>
          <a:p>
            <a:pPr lvl="4"/>
            <a:r>
              <a:rPr lang="en-US" noProof="0"/>
              <a:t>Fourth level</a:t>
            </a:r>
          </a:p>
        </p:txBody>
      </p:sp>
      <p:sp>
        <p:nvSpPr>
          <p:cNvPr id="6" name="Title 3">
            <a:extLst>
              <a:ext uri="{FF2B5EF4-FFF2-40B4-BE49-F238E27FC236}">
                <a16:creationId xmlns:a16="http://schemas.microsoft.com/office/drawing/2014/main" id="{04EDE2BD-7FD1-4467-BD40-D4F45734726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2"/>
                </a:solidFill>
              </a:defRPr>
            </a:lvl1pPr>
          </a:lstStyle>
          <a:p>
            <a:r>
              <a:rPr lang="en-US"/>
              <a:t>Slide title</a:t>
            </a:r>
            <a:endParaRPr lang="en-GB"/>
          </a:p>
        </p:txBody>
      </p:sp>
      <p:sp>
        <p:nvSpPr>
          <p:cNvPr id="11" name="Text Placeholder 3">
            <a:extLst>
              <a:ext uri="{FF2B5EF4-FFF2-40B4-BE49-F238E27FC236}">
                <a16:creationId xmlns:a16="http://schemas.microsoft.com/office/drawing/2014/main" id="{D24239AC-F360-4ADD-BAAE-CC96523D5CA5}"/>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4322772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_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8CAFC5-9E30-4548-91F6-32ECDC595316}"/>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Title 3">
            <a:extLst>
              <a:ext uri="{FF2B5EF4-FFF2-40B4-BE49-F238E27FC236}">
                <a16:creationId xmlns:a16="http://schemas.microsoft.com/office/drawing/2014/main" id="{E5D0ED04-EF08-416B-B236-D25965591A68}"/>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2"/>
                </a:solidFill>
              </a:defRPr>
            </a:lvl1pPr>
          </a:lstStyle>
          <a:p>
            <a:r>
              <a:rPr lang="en-US"/>
              <a:t>Slide title</a:t>
            </a:r>
            <a:endParaRPr lang="en-GB"/>
          </a:p>
        </p:txBody>
      </p:sp>
      <p:sp>
        <p:nvSpPr>
          <p:cNvPr id="5" name="Text Placeholder 3">
            <a:extLst>
              <a:ext uri="{FF2B5EF4-FFF2-40B4-BE49-F238E27FC236}">
                <a16:creationId xmlns:a16="http://schemas.microsoft.com/office/drawing/2014/main" id="{31AE277E-CF66-49BB-B6AC-34A0F4671671}"/>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864487949"/>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Content_Gree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F027F4-B062-4A12-B5A2-CB93B8073A13}"/>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Content Placeholder 2"/>
          <p:cNvSpPr>
            <a:spLocks noGrp="1"/>
          </p:cNvSpPr>
          <p:nvPr>
            <p:ph idx="16" hasCustomPrompt="1"/>
          </p:nvPr>
        </p:nvSpPr>
        <p:spPr>
          <a:xfrm>
            <a:off x="316800" y="1645920"/>
            <a:ext cx="11371200" cy="2157984"/>
          </a:xfrm>
          <a:prstGeom prst="rect">
            <a:avLst/>
          </a:prstGeom>
        </p:spPr>
        <p:txBody>
          <a:bodyPr/>
          <a:lstStyle>
            <a:lvl1pPr marL="239994" indent="-239994">
              <a:lnSpc>
                <a:spcPct val="90000"/>
              </a:lnSpc>
              <a:spcBef>
                <a:spcPts val="1600"/>
              </a:spcBef>
              <a:buClr>
                <a:schemeClr val="accent3"/>
              </a:buClr>
              <a:buFont typeface="Arial"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3"/>
              </a:buClr>
              <a:buFont typeface="Arial" panose="020B0604020202020204" pitchFamily="34" charset="0"/>
              <a:buChar char="–"/>
              <a:defRPr sz="2133" baseline="0">
                <a:solidFill>
                  <a:schemeClr val="tx1"/>
                </a:solidFill>
                <a:latin typeface="+mn-lt"/>
                <a:cs typeface="Arial" pitchFamily="34" charset="0"/>
              </a:defRPr>
            </a:lvl2pPr>
            <a:lvl3pPr marL="719982" indent="-380990">
              <a:lnSpc>
                <a:spcPct val="90000"/>
              </a:lnSpc>
              <a:spcBef>
                <a:spcPts val="400"/>
              </a:spcBef>
              <a:buClr>
                <a:schemeClr val="accent3"/>
              </a:buClr>
              <a:buFont typeface="Arial" panose="020B0604020202020204" pitchFamily="34" charset="0"/>
              <a:buChar char="•"/>
              <a:defRPr sz="1867" baseline="0">
                <a:latin typeface="+mn-lt"/>
                <a:cs typeface="Arial" pitchFamily="34" charset="0"/>
              </a:defRPr>
            </a:lvl3pPr>
            <a:lvl4pPr marL="959976" indent="-239994">
              <a:lnSpc>
                <a:spcPct val="90000"/>
              </a:lnSpc>
              <a:buClr>
                <a:schemeClr val="accent3"/>
              </a:buClr>
              <a:defRPr sz="1600">
                <a:latin typeface="+mn-lt"/>
                <a:cs typeface="Arial" pitchFamily="34" charset="0"/>
              </a:defRPr>
            </a:lvl4pPr>
            <a:lvl5pPr marL="830379">
              <a:defRPr sz="1867">
                <a:latin typeface="Arial" pitchFamily="34" charset="0"/>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2"/>
            <a:r>
              <a:rPr lang="en-US" noProof="0"/>
              <a:t>Third level</a:t>
            </a:r>
          </a:p>
          <a:p>
            <a:pPr lvl="3"/>
            <a:r>
              <a:rPr lang="en-US" noProof="0"/>
              <a:t>Fourth level</a:t>
            </a:r>
          </a:p>
        </p:txBody>
      </p:sp>
      <p:sp>
        <p:nvSpPr>
          <p:cNvPr id="9" name="Title 3">
            <a:extLst>
              <a:ext uri="{FF2B5EF4-FFF2-40B4-BE49-F238E27FC236}">
                <a16:creationId xmlns:a16="http://schemas.microsoft.com/office/drawing/2014/main" id="{54F194FC-80D6-4E4F-9F69-6BD1AAABDBBD}"/>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3"/>
                </a:solidFill>
              </a:defRPr>
            </a:lvl1pPr>
          </a:lstStyle>
          <a:p>
            <a:r>
              <a:rPr lang="en-US"/>
              <a:t>Slide title</a:t>
            </a:r>
            <a:endParaRPr lang="en-GB"/>
          </a:p>
        </p:txBody>
      </p:sp>
      <p:sp>
        <p:nvSpPr>
          <p:cNvPr id="6" name="Text Placeholder 3">
            <a:extLst>
              <a:ext uri="{FF2B5EF4-FFF2-40B4-BE49-F238E27FC236}">
                <a16:creationId xmlns:a16="http://schemas.microsoft.com/office/drawing/2014/main" id="{D1BEA646-F679-45E3-A3FD-7C002FCB6E9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8470426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ody and Content Right_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376B230-C28D-46F8-8469-BDC8695913CF}"/>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 Placeholder 3"/>
          <p:cNvSpPr>
            <a:spLocks noGrp="1"/>
          </p:cNvSpPr>
          <p:nvPr>
            <p:ph type="body" sz="quarter" idx="11"/>
          </p:nvPr>
        </p:nvSpPr>
        <p:spPr>
          <a:xfrm>
            <a:off x="316800" y="1649465"/>
            <a:ext cx="5448000" cy="2160000"/>
          </a:xfrm>
          <a:prstGeom prst="rect">
            <a:avLst/>
          </a:prstGeom>
        </p:spPr>
        <p:txBody>
          <a:bodyPr vert="horz"/>
          <a:lstStyle>
            <a:lvl1pPr marL="0" indent="0" algn="l">
              <a:lnSpc>
                <a:spcPct val="90000"/>
              </a:lnSpc>
              <a:spcBef>
                <a:spcPts val="1600"/>
              </a:spcBef>
              <a:buNone/>
              <a:defRPr sz="2400" baseline="0">
                <a:solidFill>
                  <a:schemeClr val="tx1"/>
                </a:solidFill>
                <a:latin typeface="Arial" pitchFamily="34" charset="0"/>
                <a:cs typeface="Arial" pitchFamily="34" charset="0"/>
              </a:defRPr>
            </a:lvl1pPr>
            <a:lvl2pPr marL="457189" indent="0" algn="l">
              <a:buNone/>
              <a:defRPr sz="1400"/>
            </a:lvl2pPr>
            <a:lvl3pPr marL="914377" indent="0" algn="l">
              <a:buNone/>
              <a:defRPr sz="1400"/>
            </a:lvl3pPr>
            <a:lvl4pPr marL="1371566" indent="0" algn="l">
              <a:buNone/>
              <a:defRPr sz="1400"/>
            </a:lvl4pPr>
            <a:lvl5pPr marL="1828754" indent="0" algn="l">
              <a:buNone/>
              <a:defRPr sz="1400"/>
            </a:lvl5pPr>
          </a:lstStyle>
          <a:p>
            <a:pPr lvl="0"/>
            <a:r>
              <a:rPr lang="en-US" noProof="0"/>
              <a:t>Click to edit Master text styles</a:t>
            </a:r>
          </a:p>
        </p:txBody>
      </p:sp>
      <p:sp>
        <p:nvSpPr>
          <p:cNvPr id="10" name="Content Placeholder 2"/>
          <p:cNvSpPr>
            <a:spLocks noGrp="1"/>
          </p:cNvSpPr>
          <p:nvPr>
            <p:ph idx="15" hasCustomPrompt="1"/>
          </p:nvPr>
        </p:nvSpPr>
        <p:spPr>
          <a:xfrm>
            <a:off x="6240000" y="1645920"/>
            <a:ext cx="5448000" cy="2157984"/>
          </a:xfrm>
          <a:prstGeom prst="rect">
            <a:avLst/>
          </a:prstGeom>
        </p:spPr>
        <p:txBody>
          <a:bodyPr/>
          <a:lstStyle>
            <a:lvl1pPr marL="239994" indent="-239994">
              <a:lnSpc>
                <a:spcPct val="90000"/>
              </a:lnSpc>
              <a:spcBef>
                <a:spcPts val="1600"/>
              </a:spcBef>
              <a:buClr>
                <a:schemeClr val="accent3"/>
              </a:buClr>
              <a:buFont typeface="Arial" panose="020B0604020202020204"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3"/>
              </a:buClr>
              <a:buFont typeface="Arial" panose="020B0604020202020204" pitchFamily="34" charset="0"/>
              <a:buChar char="–"/>
              <a:defRPr sz="2133" baseline="0">
                <a:solidFill>
                  <a:schemeClr val="tx1"/>
                </a:solidFill>
                <a:latin typeface="+mn-lt"/>
                <a:cs typeface="Arial" pitchFamily="34" charset="0"/>
              </a:defRPr>
            </a:lvl2pPr>
            <a:lvl3pPr>
              <a:defRPr sz="1867" baseline="0">
                <a:latin typeface="Arial" pitchFamily="34" charset="0"/>
                <a:cs typeface="Arial" pitchFamily="34" charset="0"/>
              </a:defRPr>
            </a:lvl3pPr>
            <a:lvl4pPr marL="719982" indent="-239994">
              <a:lnSpc>
                <a:spcPct val="90000"/>
              </a:lnSpc>
              <a:spcBef>
                <a:spcPts val="400"/>
              </a:spcBef>
              <a:buClr>
                <a:schemeClr val="accent3"/>
              </a:buClr>
              <a:buFont typeface="Arial" panose="020B0604020202020204" pitchFamily="34" charset="0"/>
              <a:buChar char="•"/>
              <a:defRPr sz="1867">
                <a:latin typeface="+mn-lt"/>
                <a:cs typeface="Arial" pitchFamily="34" charset="0"/>
              </a:defRPr>
            </a:lvl4pPr>
            <a:lvl5pPr marL="959976" indent="-239994">
              <a:lnSpc>
                <a:spcPct val="90000"/>
              </a:lnSpc>
              <a:buClr>
                <a:schemeClr val="accent3"/>
              </a:buClr>
              <a:buFont typeface="Arial" panose="020B0604020202020204" pitchFamily="34" charset="0"/>
              <a:buChar char="–"/>
              <a:defRPr sz="1600">
                <a:latin typeface="+mn-lt"/>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3"/>
            <a:r>
              <a:rPr lang="en-US" noProof="0"/>
              <a:t>Third level</a:t>
            </a:r>
          </a:p>
          <a:p>
            <a:pPr lvl="4"/>
            <a:r>
              <a:rPr lang="en-US" noProof="0"/>
              <a:t>Fourth level</a:t>
            </a:r>
          </a:p>
        </p:txBody>
      </p:sp>
      <p:sp>
        <p:nvSpPr>
          <p:cNvPr id="6" name="Title 3">
            <a:extLst>
              <a:ext uri="{FF2B5EF4-FFF2-40B4-BE49-F238E27FC236}">
                <a16:creationId xmlns:a16="http://schemas.microsoft.com/office/drawing/2014/main" id="{5DE973CE-47D5-4403-BD0C-C5863662B29C}"/>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3"/>
                </a:solidFill>
              </a:defRPr>
            </a:lvl1pPr>
          </a:lstStyle>
          <a:p>
            <a:r>
              <a:rPr lang="en-US"/>
              <a:t>Slide title</a:t>
            </a:r>
            <a:endParaRPr lang="en-GB"/>
          </a:p>
        </p:txBody>
      </p:sp>
      <p:sp>
        <p:nvSpPr>
          <p:cNvPr id="11" name="Text Placeholder 3">
            <a:extLst>
              <a:ext uri="{FF2B5EF4-FFF2-40B4-BE49-F238E27FC236}">
                <a16:creationId xmlns:a16="http://schemas.microsoft.com/office/drawing/2014/main" id="{3C1533B1-E030-48A3-BCED-5C1BEA60764D}"/>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1301274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A88F97-2DE0-8835-E0F2-B7DDD3E33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73381D-ED11-087B-1D76-997B1B2C61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8AADFE-D404-414E-3FD7-61B478EC3B5C}"/>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B9E8CA2A-5299-0F5B-604B-9BEA85F852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E5FC04-58E5-53AC-9F78-7BD901336980}"/>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21652893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_Gree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8CAFC5-9E30-4548-91F6-32ECDC595316}"/>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3">
            <a:extLst>
              <a:ext uri="{FF2B5EF4-FFF2-40B4-BE49-F238E27FC236}">
                <a16:creationId xmlns:a16="http://schemas.microsoft.com/office/drawing/2014/main" id="{43D1185F-A7AD-4185-A955-939D2F5CC5BB}"/>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3"/>
                </a:solidFill>
              </a:defRPr>
            </a:lvl1pPr>
          </a:lstStyle>
          <a:p>
            <a:r>
              <a:rPr lang="en-US"/>
              <a:t>Slide title</a:t>
            </a:r>
            <a:endParaRPr lang="en-GB"/>
          </a:p>
        </p:txBody>
      </p:sp>
      <p:sp>
        <p:nvSpPr>
          <p:cNvPr id="7" name="Text Placeholder 3">
            <a:extLst>
              <a:ext uri="{FF2B5EF4-FFF2-40B4-BE49-F238E27FC236}">
                <a16:creationId xmlns:a16="http://schemas.microsoft.com/office/drawing/2014/main" id="{5427E215-B080-4C38-AF13-6684BC49A946}"/>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149866248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nd Content_Dark Re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0F027F4-B062-4A12-B5A2-CB93B8073A13}"/>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Content Placeholder 2"/>
          <p:cNvSpPr>
            <a:spLocks noGrp="1"/>
          </p:cNvSpPr>
          <p:nvPr>
            <p:ph idx="16" hasCustomPrompt="1"/>
          </p:nvPr>
        </p:nvSpPr>
        <p:spPr>
          <a:xfrm>
            <a:off x="316800" y="1645920"/>
            <a:ext cx="11371200" cy="2157984"/>
          </a:xfrm>
          <a:prstGeom prst="rect">
            <a:avLst/>
          </a:prstGeom>
        </p:spPr>
        <p:txBody>
          <a:bodyPr/>
          <a:lstStyle>
            <a:lvl1pPr marL="239994" indent="-239994">
              <a:lnSpc>
                <a:spcPct val="90000"/>
              </a:lnSpc>
              <a:spcBef>
                <a:spcPts val="1600"/>
              </a:spcBef>
              <a:buClr>
                <a:schemeClr val="accent4"/>
              </a:buClr>
              <a:buFont typeface="Arial"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4"/>
              </a:buClr>
              <a:buFont typeface="Arial" panose="020B0604020202020204" pitchFamily="34" charset="0"/>
              <a:buChar char="–"/>
              <a:defRPr sz="2133" baseline="0">
                <a:solidFill>
                  <a:schemeClr val="tx1"/>
                </a:solidFill>
                <a:latin typeface="+mn-lt"/>
                <a:cs typeface="Arial" pitchFamily="34" charset="0"/>
              </a:defRPr>
            </a:lvl2pPr>
            <a:lvl3pPr marL="719982" indent="-380990">
              <a:lnSpc>
                <a:spcPct val="90000"/>
              </a:lnSpc>
              <a:spcBef>
                <a:spcPts val="400"/>
              </a:spcBef>
              <a:buClr>
                <a:schemeClr val="accent4"/>
              </a:buClr>
              <a:buFont typeface="Arial" panose="020B0604020202020204" pitchFamily="34" charset="0"/>
              <a:buChar char="•"/>
              <a:defRPr sz="1867" baseline="0">
                <a:latin typeface="+mn-lt"/>
                <a:cs typeface="Arial" pitchFamily="34" charset="0"/>
              </a:defRPr>
            </a:lvl3pPr>
            <a:lvl4pPr marL="959976" indent="-239994">
              <a:lnSpc>
                <a:spcPct val="90000"/>
              </a:lnSpc>
              <a:buClr>
                <a:schemeClr val="accent4"/>
              </a:buClr>
              <a:defRPr sz="1600">
                <a:latin typeface="+mn-lt"/>
                <a:cs typeface="Arial" pitchFamily="34" charset="0"/>
              </a:defRPr>
            </a:lvl4pPr>
            <a:lvl5pPr marL="830379">
              <a:defRPr sz="1867">
                <a:latin typeface="Arial" pitchFamily="34" charset="0"/>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2"/>
            <a:r>
              <a:rPr lang="en-US" noProof="0"/>
              <a:t>Third level</a:t>
            </a:r>
          </a:p>
          <a:p>
            <a:pPr lvl="3"/>
            <a:r>
              <a:rPr lang="en-US" noProof="0"/>
              <a:t>Fourth level</a:t>
            </a:r>
          </a:p>
        </p:txBody>
      </p:sp>
      <p:sp>
        <p:nvSpPr>
          <p:cNvPr id="9" name="Title 3">
            <a:extLst>
              <a:ext uri="{FF2B5EF4-FFF2-40B4-BE49-F238E27FC236}">
                <a16:creationId xmlns:a16="http://schemas.microsoft.com/office/drawing/2014/main" id="{54F194FC-80D6-4E4F-9F69-6BD1AAABDBBD}"/>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4"/>
                </a:solidFill>
              </a:defRPr>
            </a:lvl1pPr>
          </a:lstStyle>
          <a:p>
            <a:r>
              <a:rPr lang="en-US"/>
              <a:t>Slide title</a:t>
            </a:r>
            <a:endParaRPr lang="en-GB"/>
          </a:p>
        </p:txBody>
      </p:sp>
      <p:sp>
        <p:nvSpPr>
          <p:cNvPr id="6" name="Text Placeholder 3">
            <a:extLst>
              <a:ext uri="{FF2B5EF4-FFF2-40B4-BE49-F238E27FC236}">
                <a16:creationId xmlns:a16="http://schemas.microsoft.com/office/drawing/2014/main" id="{D1BEA646-F679-45E3-A3FD-7C002FCB6E9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35264779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ody and Content Right_Dark Re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376B230-C28D-46F8-8469-BDC8695913CF}"/>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 Placeholder 3"/>
          <p:cNvSpPr>
            <a:spLocks noGrp="1"/>
          </p:cNvSpPr>
          <p:nvPr>
            <p:ph type="body" sz="quarter" idx="11"/>
          </p:nvPr>
        </p:nvSpPr>
        <p:spPr>
          <a:xfrm>
            <a:off x="316800" y="1649465"/>
            <a:ext cx="5448000" cy="2160000"/>
          </a:xfrm>
          <a:prstGeom prst="rect">
            <a:avLst/>
          </a:prstGeom>
        </p:spPr>
        <p:txBody>
          <a:bodyPr vert="horz"/>
          <a:lstStyle>
            <a:lvl1pPr marL="0" indent="0" algn="l">
              <a:lnSpc>
                <a:spcPct val="90000"/>
              </a:lnSpc>
              <a:spcBef>
                <a:spcPts val="1600"/>
              </a:spcBef>
              <a:buNone/>
              <a:defRPr sz="2400" baseline="0">
                <a:solidFill>
                  <a:schemeClr val="tx1"/>
                </a:solidFill>
                <a:latin typeface="Arial" pitchFamily="34" charset="0"/>
                <a:cs typeface="Arial" pitchFamily="34" charset="0"/>
              </a:defRPr>
            </a:lvl1pPr>
            <a:lvl2pPr marL="457189" indent="0" algn="l">
              <a:buNone/>
              <a:defRPr sz="1400"/>
            </a:lvl2pPr>
            <a:lvl3pPr marL="914377" indent="0" algn="l">
              <a:buNone/>
              <a:defRPr sz="1400"/>
            </a:lvl3pPr>
            <a:lvl4pPr marL="1371566" indent="0" algn="l">
              <a:buNone/>
              <a:defRPr sz="1400"/>
            </a:lvl4pPr>
            <a:lvl5pPr marL="1828754" indent="0" algn="l">
              <a:buNone/>
              <a:defRPr sz="1400"/>
            </a:lvl5pPr>
          </a:lstStyle>
          <a:p>
            <a:pPr lvl="0"/>
            <a:r>
              <a:rPr lang="en-US" noProof="0"/>
              <a:t>Click to edit Master text styles</a:t>
            </a:r>
          </a:p>
        </p:txBody>
      </p:sp>
      <p:sp>
        <p:nvSpPr>
          <p:cNvPr id="10" name="Content Placeholder 2"/>
          <p:cNvSpPr>
            <a:spLocks noGrp="1"/>
          </p:cNvSpPr>
          <p:nvPr>
            <p:ph idx="15" hasCustomPrompt="1"/>
          </p:nvPr>
        </p:nvSpPr>
        <p:spPr>
          <a:xfrm>
            <a:off x="6240000" y="1645920"/>
            <a:ext cx="5448000" cy="2157984"/>
          </a:xfrm>
          <a:prstGeom prst="rect">
            <a:avLst/>
          </a:prstGeom>
        </p:spPr>
        <p:txBody>
          <a:bodyPr/>
          <a:lstStyle>
            <a:lvl1pPr marL="239994" indent="-239994">
              <a:lnSpc>
                <a:spcPct val="90000"/>
              </a:lnSpc>
              <a:spcBef>
                <a:spcPts val="1600"/>
              </a:spcBef>
              <a:buClr>
                <a:schemeClr val="accent4"/>
              </a:buClr>
              <a:buFont typeface="Arial" panose="020B0604020202020204" pitchFamily="34" charset="0"/>
              <a:buChar char="•"/>
              <a:defRPr sz="2400">
                <a:solidFill>
                  <a:schemeClr val="tx1"/>
                </a:solidFill>
                <a:latin typeface="+mn-lt"/>
                <a:cs typeface="Arial" pitchFamily="34" charset="0"/>
              </a:defRPr>
            </a:lvl1pPr>
            <a:lvl2pPr marL="479988" indent="-239994">
              <a:lnSpc>
                <a:spcPct val="90000"/>
              </a:lnSpc>
              <a:spcBef>
                <a:spcPts val="800"/>
              </a:spcBef>
              <a:buClr>
                <a:schemeClr val="accent4"/>
              </a:buClr>
              <a:buFont typeface="Arial" panose="020B0604020202020204" pitchFamily="34" charset="0"/>
              <a:buChar char="–"/>
              <a:defRPr sz="2133" baseline="0">
                <a:solidFill>
                  <a:schemeClr val="tx1"/>
                </a:solidFill>
                <a:latin typeface="+mn-lt"/>
                <a:cs typeface="Arial" pitchFamily="34" charset="0"/>
              </a:defRPr>
            </a:lvl2pPr>
            <a:lvl3pPr>
              <a:defRPr sz="1867" baseline="0">
                <a:latin typeface="Arial" pitchFamily="34" charset="0"/>
                <a:cs typeface="Arial" pitchFamily="34" charset="0"/>
              </a:defRPr>
            </a:lvl3pPr>
            <a:lvl4pPr marL="719982" indent="-239994">
              <a:lnSpc>
                <a:spcPct val="90000"/>
              </a:lnSpc>
              <a:spcBef>
                <a:spcPts val="400"/>
              </a:spcBef>
              <a:buClr>
                <a:schemeClr val="accent4"/>
              </a:buClr>
              <a:buFont typeface="Arial" panose="020B0604020202020204" pitchFamily="34" charset="0"/>
              <a:buChar char="•"/>
              <a:defRPr sz="1867">
                <a:latin typeface="+mn-lt"/>
                <a:cs typeface="Arial" pitchFamily="34" charset="0"/>
              </a:defRPr>
            </a:lvl4pPr>
            <a:lvl5pPr marL="959976" indent="-239994">
              <a:lnSpc>
                <a:spcPct val="90000"/>
              </a:lnSpc>
              <a:buClr>
                <a:schemeClr val="accent4"/>
              </a:buClr>
              <a:buFont typeface="Arial" panose="020B0604020202020204" pitchFamily="34" charset="0"/>
              <a:buChar char="–"/>
              <a:defRPr sz="1600">
                <a:latin typeface="+mn-lt"/>
                <a:cs typeface="Arial" pitchFamily="34" charset="0"/>
              </a:defRPr>
            </a:lvl5pPr>
            <a:lvl6pPr>
              <a:defRPr>
                <a:latin typeface="Arial" pitchFamily="34" charset="0"/>
                <a:cs typeface="Arial" pitchFamily="34" charset="0"/>
              </a:defRPr>
            </a:lvl6pPr>
          </a:lstStyle>
          <a:p>
            <a:r>
              <a:rPr lang="en-US" noProof="0"/>
              <a:t>First level</a:t>
            </a:r>
          </a:p>
          <a:p>
            <a:pPr lvl="1"/>
            <a:r>
              <a:rPr lang="en-US" noProof="0"/>
              <a:t>Second level</a:t>
            </a:r>
          </a:p>
          <a:p>
            <a:pPr lvl="3"/>
            <a:r>
              <a:rPr lang="en-US" noProof="0"/>
              <a:t>Third level</a:t>
            </a:r>
          </a:p>
          <a:p>
            <a:pPr lvl="4"/>
            <a:r>
              <a:rPr lang="en-US" noProof="0"/>
              <a:t>Fourth level</a:t>
            </a:r>
          </a:p>
        </p:txBody>
      </p:sp>
      <p:sp>
        <p:nvSpPr>
          <p:cNvPr id="6" name="Title 3">
            <a:extLst>
              <a:ext uri="{FF2B5EF4-FFF2-40B4-BE49-F238E27FC236}">
                <a16:creationId xmlns:a16="http://schemas.microsoft.com/office/drawing/2014/main" id="{5DE973CE-47D5-4403-BD0C-C5863662B29C}"/>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4"/>
                </a:solidFill>
              </a:defRPr>
            </a:lvl1pPr>
          </a:lstStyle>
          <a:p>
            <a:r>
              <a:rPr lang="en-US"/>
              <a:t>Slide title</a:t>
            </a:r>
            <a:endParaRPr lang="en-GB"/>
          </a:p>
        </p:txBody>
      </p:sp>
      <p:sp>
        <p:nvSpPr>
          <p:cNvPr id="11" name="Text Placeholder 3">
            <a:extLst>
              <a:ext uri="{FF2B5EF4-FFF2-40B4-BE49-F238E27FC236}">
                <a16:creationId xmlns:a16="http://schemas.microsoft.com/office/drawing/2014/main" id="{3C1533B1-E030-48A3-BCED-5C1BEA60764D}"/>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400508112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Only_Dark 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88CAFC5-9E30-4548-91F6-32ECDC595316}"/>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3">
            <a:extLst>
              <a:ext uri="{FF2B5EF4-FFF2-40B4-BE49-F238E27FC236}">
                <a16:creationId xmlns:a16="http://schemas.microsoft.com/office/drawing/2014/main" id="{43D1185F-A7AD-4185-A955-939D2F5CC5BB}"/>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4"/>
                </a:solidFill>
              </a:defRPr>
            </a:lvl1pPr>
          </a:lstStyle>
          <a:p>
            <a:r>
              <a:rPr lang="en-US"/>
              <a:t>Slide title</a:t>
            </a:r>
            <a:endParaRPr lang="en-GB"/>
          </a:p>
        </p:txBody>
      </p:sp>
      <p:sp>
        <p:nvSpPr>
          <p:cNvPr id="7" name="Text Placeholder 3">
            <a:extLst>
              <a:ext uri="{FF2B5EF4-FFF2-40B4-BE49-F238E27FC236}">
                <a16:creationId xmlns:a16="http://schemas.microsoft.com/office/drawing/2014/main" id="{5427E215-B080-4C38-AF13-6684BC49A946}"/>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89607823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5" name="Rectangle 4"/>
          <p:cNvSpPr>
            <a:spLocks noGrp="1" noChangeArrowheads="1"/>
          </p:cNvSpPr>
          <p:nvPr userDrawn="1"/>
        </p:nvSpPr>
        <p:spPr bwMode="auto">
          <a:xfrm>
            <a:off x="705012" y="4575175"/>
            <a:ext cx="3585633" cy="381000"/>
          </a:xfrm>
          <a:prstGeom prst="rect">
            <a:avLst/>
          </a:prstGeom>
          <a:noFill/>
          <a:ln w="9525">
            <a:noFill/>
            <a:miter lim="800000"/>
            <a:headEnd/>
            <a:tailEnd/>
          </a:ln>
          <a:effectLst/>
        </p:spPr>
        <p:txBody>
          <a:bodyPr anchor="b"/>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a:ln>
                  <a:noFill/>
                </a:ln>
                <a:solidFill>
                  <a:srgbClr val="000000"/>
                </a:solidFill>
                <a:effectLst/>
                <a:uLnTx/>
                <a:uFillTx/>
                <a:latin typeface="Arial" pitchFamily="34" charset="0"/>
                <a:ea typeface="+mn-ea"/>
                <a:cs typeface="Arial" pitchFamily="34" charset="0"/>
              </a:rPr>
              <a:t>Confidentiality Notice </a:t>
            </a:r>
            <a:endParaRPr kumimoji="0" lang="en-GB" sz="32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7" name="Rectangle 6"/>
          <p:cNvSpPr>
            <a:spLocks noGrp="1" noChangeArrowheads="1"/>
          </p:cNvSpPr>
          <p:nvPr userDrawn="1"/>
        </p:nvSpPr>
        <p:spPr bwMode="auto">
          <a:xfrm>
            <a:off x="721944" y="4956175"/>
            <a:ext cx="9920657" cy="864000"/>
          </a:xfrm>
          <a:prstGeom prst="rect">
            <a:avLst/>
          </a:prstGeom>
          <a:noFill/>
          <a:ln w="9525">
            <a:noFill/>
            <a:miter lim="800000"/>
            <a:headEnd/>
            <a:tailEnd/>
          </a:ln>
          <a:effec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Arial"/>
              </a:rPr>
              <a:t>This file is private and may contain confidential and proprietary information. If you have received this file in error, please notify us and remove </a:t>
            </a:r>
            <a:br>
              <a:rPr kumimoji="0" lang="en-GB" sz="1200" b="0" i="0" u="none" strike="noStrike" kern="1200" cap="none" spc="0" normalizeH="0" baseline="0" noProof="0">
                <a:ln>
                  <a:noFill/>
                </a:ln>
                <a:solidFill>
                  <a:srgbClr val="000000"/>
                </a:solidFill>
                <a:effectLst/>
                <a:uLnTx/>
                <a:uFillTx/>
                <a:latin typeface="Arial"/>
                <a:ea typeface="+mn-ea"/>
                <a:cs typeface="Arial"/>
              </a:rPr>
            </a:br>
            <a:r>
              <a:rPr kumimoji="0" lang="en-GB" sz="1200" b="0" i="0" u="none" strike="noStrike" kern="1200" cap="none" spc="0" normalizeH="0" baseline="0" noProof="0">
                <a:ln>
                  <a:noFill/>
                </a:ln>
                <a:solidFill>
                  <a:srgbClr val="000000"/>
                </a:solidFill>
                <a:effectLst/>
                <a:uLnTx/>
                <a:uFillTx/>
                <a:latin typeface="Arial"/>
                <a:ea typeface="+mn-ea"/>
                <a:cs typeface="Arial"/>
              </a:rPr>
              <a:t>it from your system and note that you must not copy, distribute or take any action in reliance on it. Any unauthorized use or disclosure of the contents of this file is not permitted and may be unlawful. AstraZeneca PLC, </a:t>
            </a:r>
            <a:r>
              <a:rPr kumimoji="0" lang="en-US" sz="1200" b="0" i="0" u="none" strike="noStrike" kern="1200" cap="none" spc="0" normalizeH="0" baseline="0" noProof="0">
                <a:ln>
                  <a:noFill/>
                </a:ln>
                <a:solidFill>
                  <a:srgbClr val="000000"/>
                </a:solidFill>
                <a:effectLst/>
                <a:uLnTx/>
                <a:uFillTx/>
                <a:latin typeface="Arial"/>
                <a:ea typeface="+mn-ea"/>
                <a:cs typeface="Arial"/>
              </a:rPr>
              <a:t>1 Francis Crick Avenue, Cambridge Biomedical Campus, Cambridge, CB2 0AA</a:t>
            </a:r>
            <a:r>
              <a:rPr kumimoji="0" lang="en-GB" sz="1200" b="0" i="0" u="none" strike="noStrike" kern="1200" cap="none" spc="0" normalizeH="0" baseline="0" noProof="0">
                <a:ln>
                  <a:noFill/>
                </a:ln>
                <a:solidFill>
                  <a:srgbClr val="000000"/>
                </a:solidFill>
                <a:effectLst/>
                <a:uLnTx/>
                <a:uFillTx/>
                <a:latin typeface="Arial"/>
                <a:ea typeface="+mn-ea"/>
                <a:cs typeface="Arial"/>
              </a:rPr>
              <a:t>, UK, T: +44(0)203 749 5000, www.astrazeneca.com</a:t>
            </a:r>
          </a:p>
        </p:txBody>
      </p:sp>
    </p:spTree>
    <p:extLst>
      <p:ext uri="{BB962C8B-B14F-4D97-AF65-F5344CB8AC3E}">
        <p14:creationId xmlns:p14="http://schemas.microsoft.com/office/powerpoint/2010/main" val="63270003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_Title and blankspa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626C146-F326-80A2-75A1-266033E68FAA}"/>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7" y="360001"/>
            <a:ext cx="11317305" cy="9354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6" name="Text Placeholder 5">
            <a:extLst>
              <a:ext uri="{FF2B5EF4-FFF2-40B4-BE49-F238E27FC236}">
                <a16:creationId xmlns:a16="http://schemas.microsoft.com/office/drawing/2014/main" id="{AEAF3AB9-F9AD-B4D5-4406-9AC715608478}"/>
              </a:ext>
            </a:extLst>
          </p:cNvPr>
          <p:cNvSpPr>
            <a:spLocks noGrp="1"/>
          </p:cNvSpPr>
          <p:nvPr>
            <p:ph type="body" sz="quarter" idx="11"/>
          </p:nvPr>
        </p:nvSpPr>
        <p:spPr>
          <a:xfrm>
            <a:off x="456316"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06"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24" indent="0">
              <a:buNone/>
              <a:defRPr sz="1100">
                <a:latin typeface="Calibri" panose="020F0502020204030204" pitchFamily="34" charset="0"/>
                <a:cs typeface="Calibri" panose="020F0502020204030204" pitchFamily="34" charset="0"/>
              </a:defRPr>
            </a:lvl3pPr>
            <a:lvl4pPr marL="594330"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30"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349727658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_Title and blankspa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32DB33-5020-646A-C91B-4FB53DB47628}"/>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7" y="360001"/>
            <a:ext cx="11317305" cy="935400"/>
          </a:xfrm>
        </p:spPr>
        <p:txBody>
          <a:bodyPr>
            <a:noAutofit/>
          </a:bodyPr>
          <a:lstStyle>
            <a:lvl1pPr algn="l">
              <a:lnSpc>
                <a:spcPct val="100000"/>
              </a:lnSpc>
              <a:defRPr sz="2600" b="1">
                <a:solidFill>
                  <a:schemeClr val="accent1"/>
                </a:solidFill>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000">
                <a:solidFill>
                  <a:schemeClr val="tx1"/>
                </a:solidFill>
                <a:latin typeface="Arial" panose="020B0604020202020204" pitchFamily="34" charset="0"/>
                <a:cs typeface="Arial" panose="020B0604020202020204" pitchFamily="34" charset="0"/>
              </a:defRPr>
            </a:lvl1pPr>
          </a:lstStyle>
          <a:p>
            <a:pPr defTabSz="914354">
              <a:defRPr/>
            </a:pPr>
            <a:fld id="{70C38C08-47C7-4847-B0BE-B9D8DEEB3D1B}" type="slidenum">
              <a:rPr lang="en-US" smtClean="0">
                <a:solidFill>
                  <a:prstClr val="black"/>
                </a:solidFill>
              </a:rPr>
              <a:pPr defTabSz="914354">
                <a:defRPr/>
              </a:pPr>
              <a:t>‹#›</a:t>
            </a:fld>
            <a:endParaRPr lang="en-US">
              <a:solidFill>
                <a:prstClr val="black"/>
              </a:solidFill>
            </a:endParaRPr>
          </a:p>
        </p:txBody>
      </p:sp>
      <p:sp>
        <p:nvSpPr>
          <p:cNvPr id="5" name="Content Placeholder 4">
            <a:extLst>
              <a:ext uri="{FF2B5EF4-FFF2-40B4-BE49-F238E27FC236}">
                <a16:creationId xmlns:a16="http://schemas.microsoft.com/office/drawing/2014/main" id="{90E9B26D-7F8E-E0AF-F315-6C246FC48678}"/>
              </a:ext>
            </a:extLst>
          </p:cNvPr>
          <p:cNvSpPr>
            <a:spLocks noGrp="1"/>
          </p:cNvSpPr>
          <p:nvPr>
            <p:ph sz="quarter" idx="10"/>
          </p:nvPr>
        </p:nvSpPr>
        <p:spPr>
          <a:xfrm>
            <a:off x="457201" y="6242403"/>
            <a:ext cx="9439275" cy="363236"/>
          </a:xfrm>
        </p:spPr>
        <p:txBody>
          <a:bodyPr anchor="b">
            <a:noAutofit/>
          </a:bodyPr>
          <a:lstStyle>
            <a:lvl1pPr marL="0" indent="0">
              <a:lnSpc>
                <a:spcPct val="100000"/>
              </a:lnSpc>
              <a:spcBef>
                <a:spcPts val="0"/>
              </a:spcBef>
              <a:buNone/>
              <a:defRPr sz="800">
                <a:solidFill>
                  <a:schemeClr val="tx1"/>
                </a:solidFill>
              </a:defRPr>
            </a:lvl1pPr>
          </a:lstStyle>
          <a:p>
            <a:pPr lvl="0"/>
            <a:endParaRPr lang="en-GB"/>
          </a:p>
        </p:txBody>
      </p:sp>
    </p:spTree>
    <p:extLst>
      <p:ext uri="{BB962C8B-B14F-4D97-AF65-F5344CB8AC3E}">
        <p14:creationId xmlns:p14="http://schemas.microsoft.com/office/powerpoint/2010/main" val="172487160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userDrawn="1">
  <p:cSld name="2_Title">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91173" y="301791"/>
            <a:ext cx="10975315" cy="672000"/>
          </a:xfrm>
          <a:prstGeom prst="rect">
            <a:avLst/>
          </a:prstGeom>
        </p:spPr>
        <p:txBody>
          <a:bodyPr vert="horz" anchor="t"/>
          <a:lstStyle>
            <a:lvl1pPr algn="l">
              <a:lnSpc>
                <a:spcPct val="85000"/>
              </a:lnSpc>
              <a:defRPr sz="3200" b="1" baseline="0">
                <a:solidFill>
                  <a:srgbClr val="830051"/>
                </a:solidFill>
                <a:latin typeface="Arial" pitchFamily="34" charset="0"/>
                <a:cs typeface="Arial" pitchFamily="34" charset="0"/>
              </a:defRPr>
            </a:lvl1pPr>
          </a:lstStyle>
          <a:p>
            <a:r>
              <a:rPr lang="en-GB" noProof="0"/>
              <a:t>Click to add presentation title</a:t>
            </a:r>
          </a:p>
        </p:txBody>
      </p:sp>
      <p:sp>
        <p:nvSpPr>
          <p:cNvPr id="5" name="Text Placeholder 4"/>
          <p:cNvSpPr>
            <a:spLocks noGrp="1"/>
          </p:cNvSpPr>
          <p:nvPr>
            <p:ph type="body" sz="quarter" idx="17"/>
          </p:nvPr>
        </p:nvSpPr>
        <p:spPr>
          <a:xfrm>
            <a:off x="295938" y="6568135"/>
            <a:ext cx="9886289" cy="246221"/>
          </a:xfrm>
          <a:prstGeom prst="rect">
            <a:avLst/>
          </a:prstGeom>
        </p:spPr>
        <p:txBody>
          <a:bodyPr wrap="square" anchor="b">
            <a:spAutoFit/>
          </a:bodyPr>
          <a:lstStyle>
            <a:lvl1pPr marL="0" indent="0">
              <a:buNone/>
              <a:defRPr sz="1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821460427"/>
      </p:ext>
    </p:extLst>
  </p:cSld>
  <p:clrMapOvr>
    <a:masterClrMapping/>
  </p:clrMapOvr>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63920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12751" y="142852"/>
            <a:ext cx="10388600" cy="1573200"/>
          </a:xfrm>
        </p:spPr>
        <p:txBody>
          <a:bodyPr anchor="b"/>
          <a:lstStyle>
            <a:lvl1pPr>
              <a:lnSpc>
                <a:spcPct val="100000"/>
              </a:lnSpc>
              <a:defRPr sz="3451">
                <a:solidFill>
                  <a:schemeClr val="tx2"/>
                </a:solidFill>
                <a:latin typeface="Arial" pitchFamily="34" charset="0"/>
                <a:cs typeface="Arial" pitchFamily="34" charset="0"/>
              </a:defRPr>
            </a:lvl1pPr>
          </a:lstStyle>
          <a:p>
            <a:r>
              <a:rPr lang="en-US"/>
              <a:t>Click to edit Master title style</a:t>
            </a:r>
            <a:endParaRPr lang="en-GB" dirty="0"/>
          </a:p>
        </p:txBody>
      </p:sp>
      <p:sp>
        <p:nvSpPr>
          <p:cNvPr id="4099" name="Rectangle 3"/>
          <p:cNvSpPr>
            <a:spLocks noGrp="1" noChangeArrowheads="1"/>
          </p:cNvSpPr>
          <p:nvPr>
            <p:ph type="subTitle" idx="1"/>
          </p:nvPr>
        </p:nvSpPr>
        <p:spPr>
          <a:xfrm>
            <a:off x="412751" y="3390912"/>
            <a:ext cx="10064780" cy="1752600"/>
          </a:xfrm>
        </p:spPr>
        <p:txBody>
          <a:bodyPr/>
          <a:lstStyle>
            <a:lvl1pPr marL="0" indent="0">
              <a:buNone/>
              <a:defRPr sz="1500" b="1" baseline="0">
                <a:latin typeface="Arial" pitchFamily="34" charset="0"/>
                <a:cs typeface="Arial" pitchFamily="34" charset="0"/>
              </a:defRPr>
            </a:lvl1pPr>
          </a:lstStyle>
          <a:p>
            <a:r>
              <a:rPr lang="en-US"/>
              <a:t>Click to edit Master subtitle style</a:t>
            </a:r>
            <a:endParaRPr lang="en-GB" dirty="0"/>
          </a:p>
        </p:txBody>
      </p:sp>
      <p:sp>
        <p:nvSpPr>
          <p:cNvPr id="8" name="Text Placeholder 7"/>
          <p:cNvSpPr>
            <a:spLocks noGrp="1"/>
          </p:cNvSpPr>
          <p:nvPr>
            <p:ph type="body" sz="quarter" idx="12"/>
          </p:nvPr>
        </p:nvSpPr>
        <p:spPr>
          <a:xfrm>
            <a:off x="413355" y="1714488"/>
            <a:ext cx="10394351" cy="1573200"/>
          </a:xfrm>
          <a:noFill/>
          <a:ln>
            <a:noFill/>
          </a:ln>
        </p:spPr>
        <p:txBody>
          <a:bodyPr>
            <a:noAutofit/>
          </a:bodyPr>
          <a:lstStyle>
            <a:lvl1pPr marL="0" indent="0">
              <a:lnSpc>
                <a:spcPct val="100000"/>
              </a:lnSpc>
              <a:buNone/>
              <a:defRPr sz="3451" b="1" baseline="0">
                <a:solidFill>
                  <a:schemeClr val="accent2"/>
                </a:solidFill>
                <a:latin typeface="Arial" pitchFamily="34" charset="0"/>
                <a:cs typeface="Arial" pitchFamily="34" charset="0"/>
              </a:defRPr>
            </a:lvl1pPr>
            <a:lvl2pPr>
              <a:buNone/>
              <a:defRPr/>
            </a:lvl2pPr>
          </a:lstStyle>
          <a:p>
            <a:pPr lvl="0"/>
            <a:r>
              <a:rPr lang="en-US"/>
              <a:t>Click to edit Master text styles</a:t>
            </a:r>
          </a:p>
        </p:txBody>
      </p:sp>
      <p:sp>
        <p:nvSpPr>
          <p:cNvPr id="9" name="Picture Placeholder 8"/>
          <p:cNvSpPr>
            <a:spLocks noGrp="1"/>
          </p:cNvSpPr>
          <p:nvPr>
            <p:ph type="pic" sz="quarter" idx="13"/>
          </p:nvPr>
        </p:nvSpPr>
        <p:spPr>
          <a:xfrm>
            <a:off x="379200" y="5648400"/>
            <a:ext cx="4617600" cy="633600"/>
          </a:xfrm>
        </p:spPr>
        <p:txBody>
          <a:bodyPr>
            <a:normAutofit/>
          </a:bodyPr>
          <a:lstStyle>
            <a:lvl1pPr marL="0" indent="0">
              <a:buFont typeface="Arial" pitchFamily="34" charset="0"/>
              <a:buNone/>
              <a:defRPr sz="1051"/>
            </a:lvl1pPr>
          </a:lstStyle>
          <a:p>
            <a:pPr lvl="0"/>
            <a:r>
              <a:rPr lang="en-US" noProof="0" dirty="0"/>
              <a:t>Click icon to add picture</a:t>
            </a:r>
            <a:endParaRPr lang="en-GB" noProof="0" dirty="0"/>
          </a:p>
        </p:txBody>
      </p:sp>
    </p:spTree>
    <p:extLst>
      <p:ext uri="{BB962C8B-B14F-4D97-AF65-F5344CB8AC3E}">
        <p14:creationId xmlns:p14="http://schemas.microsoft.com/office/powerpoint/2010/main" val="1985613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C273BA-89AD-4B2C-8B24-DE3113396BD3}" type="datetime1">
              <a:rPr lang="en-US" smtClean="0"/>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594" indent="0">
              <a:spcBef>
                <a:spcPts val="300"/>
              </a:spcBef>
              <a:buNone/>
              <a:defRPr sz="1000"/>
            </a:lvl2pPr>
            <a:lvl3pPr marL="457189" indent="0">
              <a:spcBef>
                <a:spcPts val="300"/>
              </a:spcBef>
              <a:buNone/>
              <a:defRPr sz="1000"/>
            </a:lvl3pPr>
            <a:lvl4pPr marL="685783" indent="0">
              <a:spcBef>
                <a:spcPts val="300"/>
              </a:spcBef>
              <a:buNone/>
              <a:defRPr sz="1000"/>
            </a:lvl4pPr>
            <a:lvl5pPr marL="914377" indent="0">
              <a:spcBef>
                <a:spcPts val="300"/>
              </a:spcBef>
              <a:buNone/>
              <a:defRPr sz="1000"/>
            </a:lvl5pPr>
          </a:lstStyle>
          <a:p>
            <a:pPr lvl="0"/>
            <a:r>
              <a:rPr lang="en-US"/>
              <a:t>Reference(s)</a:t>
            </a:r>
          </a:p>
        </p:txBody>
      </p:sp>
    </p:spTree>
    <p:extLst>
      <p:ext uri="{BB962C8B-B14F-4D97-AF65-F5344CB8AC3E}">
        <p14:creationId xmlns:p14="http://schemas.microsoft.com/office/powerpoint/2010/main" val="1184576094"/>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5" name="Title 1"/>
          <p:cNvSpPr>
            <a:spLocks noGrp="1"/>
          </p:cNvSpPr>
          <p:nvPr>
            <p:ph type="title"/>
          </p:nvPr>
        </p:nvSpPr>
        <p:spPr>
          <a:xfrm>
            <a:off x="0" y="5"/>
            <a:ext cx="12192000" cy="970207"/>
          </a:xfrm>
          <a:prstGeom prst="rect">
            <a:avLst/>
          </a:prstGeom>
          <a:solidFill>
            <a:schemeClr val="tx2">
              <a:alpha val="80000"/>
            </a:schemeClr>
          </a:solidFill>
        </p:spPr>
        <p:txBody>
          <a:bodyPr lIns="403190" tIns="320392" rIns="403190" bIns="320392">
            <a:spAutoFit/>
          </a:bodyPr>
          <a:lstStyle>
            <a:lvl1pPr>
              <a:defRPr b="1"/>
            </a:lvl1pPr>
          </a:lstStyle>
          <a:p>
            <a:r>
              <a:rPr lang="en-US" dirty="0"/>
              <a:t>Click to edit Master title style</a:t>
            </a:r>
            <a:endParaRPr lang="en-GB" dirty="0"/>
          </a:p>
        </p:txBody>
      </p:sp>
      <p:sp>
        <p:nvSpPr>
          <p:cNvPr id="3" name="Text Placeholder 5"/>
          <p:cNvSpPr>
            <a:spLocks noGrp="1"/>
          </p:cNvSpPr>
          <p:nvPr>
            <p:ph type="body" sz="quarter" idx="10"/>
          </p:nvPr>
        </p:nvSpPr>
        <p:spPr>
          <a:xfrm>
            <a:off x="-42" y="4000523"/>
            <a:ext cx="9620284" cy="1357309"/>
          </a:xfrm>
          <a:prstGeom prst="rect">
            <a:avLst/>
          </a:prstGeom>
        </p:spPr>
        <p:txBody>
          <a:bodyPr lIns="91438" tIns="45719" rIns="91438" bIns="45719"/>
          <a:lstStyle>
            <a:lvl1pPr>
              <a:buFontTx/>
              <a:buNone/>
              <a:defRPr sz="1125" b="1" baseline="0">
                <a:latin typeface="Arial" pitchFamily="34" charset="0"/>
                <a:cs typeface="Arial" pitchFamily="34" charset="0"/>
              </a:defRPr>
            </a:lvl1pPr>
            <a:lvl2pPr>
              <a:buNone/>
              <a:defRPr sz="1125" b="1"/>
            </a:lvl2pPr>
          </a:lstStyle>
          <a:p>
            <a:pPr lvl="0"/>
            <a:r>
              <a:rPr lang="en-US"/>
              <a:t>Click to edit Master text styles</a:t>
            </a:r>
          </a:p>
        </p:txBody>
      </p:sp>
    </p:spTree>
    <p:extLst>
      <p:ext uri="{BB962C8B-B14F-4D97-AF65-F5344CB8AC3E}">
        <p14:creationId xmlns:p14="http://schemas.microsoft.com/office/powerpoint/2010/main" val="94732257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8" name="Title 8"/>
          <p:cNvSpPr>
            <a:spLocks noGrp="1"/>
          </p:cNvSpPr>
          <p:nvPr>
            <p:ph type="title"/>
          </p:nvPr>
        </p:nvSpPr>
        <p:spPr>
          <a:xfrm>
            <a:off x="414000" y="273597"/>
            <a:ext cx="11221200" cy="511200"/>
          </a:xfrm>
          <a:prstGeom prst="rect">
            <a:avLst/>
          </a:prstGeom>
        </p:spPr>
        <p:txBody>
          <a:bodyPr vert="horz" anchor="t" anchorCtr="0"/>
          <a:lstStyle>
            <a:lvl1pPr algn="l">
              <a:lnSpc>
                <a:spcPct val="100000"/>
              </a:lnSpc>
              <a:defRPr sz="2100" b="1" baseline="0">
                <a:solidFill>
                  <a:schemeClr val="tx2"/>
                </a:solidFill>
                <a:latin typeface="Arial" pitchFamily="34" charset="0"/>
                <a:cs typeface="Arial" pitchFamily="34" charset="0"/>
              </a:defRPr>
            </a:lvl1pPr>
          </a:lstStyle>
          <a:p>
            <a:r>
              <a:rPr lang="en-US" noProof="0" dirty="0"/>
              <a:t>Click to edit Master title style</a:t>
            </a:r>
            <a:endParaRPr lang="en-GB" noProof="0" dirty="0"/>
          </a:p>
        </p:txBody>
      </p:sp>
      <p:sp>
        <p:nvSpPr>
          <p:cNvPr id="6"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335269612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4002" y="273603"/>
            <a:ext cx="11220449" cy="511175"/>
          </a:xfrm>
          <a:prstGeom prst="rect">
            <a:avLst/>
          </a:prstGeom>
        </p:spPr>
        <p:txBody>
          <a:bodyPr/>
          <a:lstStyle>
            <a:lvl1pPr>
              <a:defRPr sz="2100"/>
            </a:lvl1pPr>
          </a:lstStyle>
          <a:p>
            <a:r>
              <a:rPr lang="en-US" dirty="0"/>
              <a:t>Click to edit Master title style</a:t>
            </a:r>
          </a:p>
        </p:txBody>
      </p:sp>
      <p:sp>
        <p:nvSpPr>
          <p:cNvPr id="3" name="Content Placeholder 2"/>
          <p:cNvSpPr>
            <a:spLocks noGrp="1"/>
          </p:cNvSpPr>
          <p:nvPr>
            <p:ph idx="1"/>
          </p:nvPr>
        </p:nvSpPr>
        <p:spPr>
          <a:xfrm>
            <a:off x="414000" y="1044000"/>
            <a:ext cx="11221200" cy="4230000"/>
          </a:xfrm>
          <a:prstGeom prst="rect">
            <a:avLst/>
          </a:prstGeom>
        </p:spPr>
        <p:txBody>
          <a:bodyPr/>
          <a:lstStyle>
            <a:lvl1pPr marL="213295" indent="-213295">
              <a:spcBef>
                <a:spcPts val="900"/>
              </a:spcBef>
              <a:spcAft>
                <a:spcPts val="0"/>
              </a:spcAft>
              <a:defRPr sz="1800"/>
            </a:lvl1pPr>
            <a:lvl2pPr marL="402290" indent="-213295">
              <a:spcBef>
                <a:spcPts val="451"/>
              </a:spcBef>
              <a:spcAft>
                <a:spcPts val="0"/>
              </a:spcAft>
              <a:buClr>
                <a:schemeClr val="tx2"/>
              </a:buClr>
              <a:buFont typeface="Arial" panose="020B0604020202020204" pitchFamily="34" charset="0"/>
              <a:buChar char="–"/>
              <a:defRPr sz="1651"/>
            </a:lvl2pPr>
            <a:lvl3pPr marL="674983" indent="-213295">
              <a:spcBef>
                <a:spcPts val="225"/>
              </a:spcBef>
              <a:spcAft>
                <a:spcPts val="0"/>
              </a:spcAft>
              <a:buClr>
                <a:schemeClr val="tx2"/>
              </a:buClr>
              <a:defRPr sz="1500"/>
            </a:lvl3pPr>
            <a:lvl4pPr marL="674983" indent="-213295">
              <a:spcBef>
                <a:spcPts val="225"/>
              </a:spcBef>
              <a:spcAft>
                <a:spcPts val="0"/>
              </a:spcAft>
              <a:buClr>
                <a:schemeClr val="tx2"/>
              </a:buClr>
              <a:defRPr sz="1500"/>
            </a:lvl4pPr>
            <a:lvl5pPr marL="674983" indent="-213295">
              <a:spcBef>
                <a:spcPts val="225"/>
              </a:spcBef>
              <a:spcAft>
                <a:spcPts val="0"/>
              </a:spcAft>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3875347191"/>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_2 Content">
    <p:spTree>
      <p:nvGrpSpPr>
        <p:cNvPr id="1" name=""/>
        <p:cNvGrpSpPr/>
        <p:nvPr/>
      </p:nvGrpSpPr>
      <p:grpSpPr>
        <a:xfrm>
          <a:off x="0" y="0"/>
          <a:ext cx="0" cy="0"/>
          <a:chOff x="0" y="0"/>
          <a:chExt cx="0" cy="0"/>
        </a:xfrm>
      </p:grpSpPr>
      <p:sp>
        <p:nvSpPr>
          <p:cNvPr id="2"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10" name="Content Placeholder 9"/>
          <p:cNvSpPr>
            <a:spLocks noGrp="1"/>
          </p:cNvSpPr>
          <p:nvPr>
            <p:ph sz="quarter" idx="14"/>
          </p:nvPr>
        </p:nvSpPr>
        <p:spPr>
          <a:xfrm>
            <a:off x="6109200" y="1044000"/>
            <a:ext cx="5522400" cy="3960000"/>
          </a:xfrm>
          <a:prstGeom prst="rect">
            <a:avLst/>
          </a:prstGeom>
        </p:spPr>
        <p:txBody>
          <a:bodyPr lIns="91438" tIns="45719" rIns="91438" bIns="45719"/>
          <a:lstStyle>
            <a:lvl1pPr marL="213295" indent="-213295">
              <a:spcBef>
                <a:spcPts val="900"/>
              </a:spcBef>
              <a:buFont typeface="Arial" pitchFamily="34" charset="0"/>
              <a:buChar char="•"/>
              <a:defRPr sz="1800"/>
            </a:lvl1pPr>
            <a:lvl2pPr marL="402290" indent="-213295">
              <a:spcBef>
                <a:spcPts val="451"/>
              </a:spcBef>
              <a:buClr>
                <a:schemeClr val="tx2"/>
              </a:buClr>
              <a:buFont typeface="Arial" panose="020B0604020202020204" pitchFamily="34" charset="0"/>
              <a:buChar char="–"/>
              <a:defRPr sz="1651"/>
            </a:lvl2pPr>
            <a:lvl3pPr marL="674983" indent="-213295">
              <a:spcBef>
                <a:spcPts val="225"/>
              </a:spcBef>
              <a:buClr>
                <a:schemeClr val="tx2"/>
              </a:buClr>
              <a:defRPr sz="1500"/>
            </a:lvl3pPr>
            <a:lvl4pPr marL="674983" indent="-213295">
              <a:spcBef>
                <a:spcPts val="225"/>
              </a:spcBef>
              <a:buClr>
                <a:schemeClr val="tx2"/>
              </a:buClr>
              <a:defRPr sz="1500"/>
            </a:lvl4pPr>
            <a:lvl5pPr marL="674983" indent="-213295">
              <a:spcBef>
                <a:spcPts val="225"/>
              </a:spcBef>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9"/>
          <p:cNvSpPr>
            <a:spLocks noGrp="1"/>
          </p:cNvSpPr>
          <p:nvPr>
            <p:ph sz="quarter" idx="15"/>
          </p:nvPr>
        </p:nvSpPr>
        <p:spPr>
          <a:xfrm>
            <a:off x="412800" y="1044000"/>
            <a:ext cx="5522400" cy="3960000"/>
          </a:xfrm>
          <a:prstGeom prst="rect">
            <a:avLst/>
          </a:prstGeom>
        </p:spPr>
        <p:txBody>
          <a:bodyPr lIns="91438" tIns="45719" rIns="91438" bIns="45719"/>
          <a:lstStyle>
            <a:lvl1pPr marL="213295" indent="-213295">
              <a:spcBef>
                <a:spcPts val="900"/>
              </a:spcBef>
              <a:buFont typeface="Arial" pitchFamily="34" charset="0"/>
              <a:buChar char="•"/>
              <a:defRPr sz="1800"/>
            </a:lvl1pPr>
            <a:lvl2pPr marL="402290" indent="-213295">
              <a:spcBef>
                <a:spcPts val="451"/>
              </a:spcBef>
              <a:buClr>
                <a:schemeClr val="tx2"/>
              </a:buClr>
              <a:buFont typeface="Arial" panose="020B0604020202020204" pitchFamily="34" charset="0"/>
              <a:buChar char="–"/>
              <a:defRPr sz="1651"/>
            </a:lvl2pPr>
            <a:lvl3pPr marL="674983" indent="-213295">
              <a:spcBef>
                <a:spcPts val="225"/>
              </a:spcBef>
              <a:buClr>
                <a:schemeClr val="tx2"/>
              </a:buClr>
              <a:tabLst/>
              <a:defRPr sz="1500"/>
            </a:lvl3pPr>
            <a:lvl4pPr marL="674983" indent="-213295">
              <a:spcBef>
                <a:spcPts val="225"/>
              </a:spcBef>
              <a:buClr>
                <a:schemeClr val="tx2"/>
              </a:buClr>
              <a:tabLst/>
              <a:defRPr sz="1500"/>
            </a:lvl4pPr>
            <a:lvl5pPr marL="674983" indent="-213295">
              <a:spcBef>
                <a:spcPts val="225"/>
              </a:spcBef>
              <a:buClr>
                <a:schemeClr val="tx2"/>
              </a:buClr>
              <a:tabLst/>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272455014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p:nvSpPr>
          <p:cNvPr id="7"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8" name="Text Placeholder 6"/>
          <p:cNvSpPr>
            <a:spLocks noGrp="1"/>
          </p:cNvSpPr>
          <p:nvPr>
            <p:ph type="body" sz="quarter" idx="13"/>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9"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220569623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Content">
    <p:spTree>
      <p:nvGrpSpPr>
        <p:cNvPr id="1" name=""/>
        <p:cNvGrpSpPr/>
        <p:nvPr/>
      </p:nvGrpSpPr>
      <p:grpSpPr>
        <a:xfrm>
          <a:off x="0" y="0"/>
          <a:ext cx="0" cy="0"/>
          <a:chOff x="0" y="0"/>
          <a:chExt cx="0" cy="0"/>
        </a:xfrm>
      </p:grpSpPr>
      <p:sp>
        <p:nvSpPr>
          <p:cNvPr id="8"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9" name="Content Placeholder 2"/>
          <p:cNvSpPr>
            <a:spLocks noGrp="1"/>
          </p:cNvSpPr>
          <p:nvPr>
            <p:ph idx="1"/>
          </p:nvPr>
        </p:nvSpPr>
        <p:spPr>
          <a:xfrm>
            <a:off x="414000" y="1760542"/>
            <a:ext cx="11214152" cy="4425951"/>
          </a:xfrm>
          <a:prstGeom prst="rect">
            <a:avLst/>
          </a:prstGeom>
        </p:spPr>
        <p:txBody>
          <a:bodyPr lIns="91438" tIns="45719" rIns="91438" bIns="45719"/>
          <a:lstStyle>
            <a:lvl1pPr marL="213295" indent="-213295">
              <a:spcBef>
                <a:spcPts val="900"/>
              </a:spcBef>
              <a:buClr>
                <a:schemeClr val="tx2"/>
              </a:buClr>
              <a:buFont typeface="Arial" pitchFamily="34" charset="0"/>
              <a:buChar char="•"/>
              <a:defRPr sz="1800">
                <a:latin typeface="Arial" pitchFamily="34" charset="0"/>
                <a:cs typeface="Arial" pitchFamily="34" charset="0"/>
              </a:defRPr>
            </a:lvl1pPr>
            <a:lvl2pPr marL="402421" indent="-213295">
              <a:spcBef>
                <a:spcPts val="451"/>
              </a:spcBef>
              <a:buClr>
                <a:schemeClr val="tx2"/>
              </a:buClr>
              <a:buFont typeface="Arial" panose="020B0604020202020204" pitchFamily="34" charset="0"/>
              <a:buChar char="–"/>
              <a:defRPr sz="1651"/>
            </a:lvl2pPr>
            <a:lvl3pPr marL="675068" indent="-213295">
              <a:spcBef>
                <a:spcPts val="225"/>
              </a:spcBef>
              <a:buClr>
                <a:schemeClr val="tx2"/>
              </a:buClr>
              <a:defRPr sz="1500" baseline="0">
                <a:latin typeface="Arial" pitchFamily="34" charset="0"/>
                <a:cs typeface="Arial" pitchFamily="34" charset="0"/>
              </a:defRPr>
            </a:lvl3pPr>
            <a:lvl4pPr marL="675068" indent="-213295">
              <a:spcBef>
                <a:spcPts val="225"/>
              </a:spcBef>
              <a:buClr>
                <a:schemeClr val="tx2"/>
              </a:buClr>
              <a:defRPr sz="1500">
                <a:latin typeface="Arial" pitchFamily="34" charset="0"/>
                <a:cs typeface="Arial" pitchFamily="34" charset="0"/>
              </a:defRPr>
            </a:lvl4pPr>
            <a:lvl5pPr marL="675068" indent="-213295">
              <a:spcBef>
                <a:spcPts val="225"/>
              </a:spcBef>
              <a:buClr>
                <a:schemeClr val="tx2"/>
              </a:buClr>
              <a:defRPr sz="1500">
                <a:latin typeface="Arial" pitchFamily="34" charset="0"/>
                <a:cs typeface="Arial" pitchFamily="34" charset="0"/>
              </a:defRPr>
            </a:lvl5pPr>
            <a:lvl6pPr>
              <a:defRPr>
                <a:latin typeface="Arial" pitchFamily="34" charset="0"/>
                <a:cs typeface="Arial" pitchFamily="34" charset="0"/>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6"/>
          <p:cNvSpPr>
            <a:spLocks noGrp="1"/>
          </p:cNvSpPr>
          <p:nvPr>
            <p:ph type="body" sz="quarter" idx="12"/>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5"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3630139153"/>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Body and right Content">
    <p:spTree>
      <p:nvGrpSpPr>
        <p:cNvPr id="1" name=""/>
        <p:cNvGrpSpPr/>
        <p:nvPr/>
      </p:nvGrpSpPr>
      <p:grpSpPr>
        <a:xfrm>
          <a:off x="0" y="0"/>
          <a:ext cx="0" cy="0"/>
          <a:chOff x="0" y="0"/>
          <a:chExt cx="0" cy="0"/>
        </a:xfrm>
      </p:grpSpPr>
      <p:sp>
        <p:nvSpPr>
          <p:cNvPr id="2"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7" name="Text Placeholder 6"/>
          <p:cNvSpPr>
            <a:spLocks noGrp="1"/>
          </p:cNvSpPr>
          <p:nvPr>
            <p:ph type="body" sz="quarter" idx="13"/>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10" name="Content Placeholder 9"/>
          <p:cNvSpPr>
            <a:spLocks noGrp="1"/>
          </p:cNvSpPr>
          <p:nvPr>
            <p:ph sz="quarter" idx="14"/>
          </p:nvPr>
        </p:nvSpPr>
        <p:spPr>
          <a:xfrm>
            <a:off x="6109200" y="1760400"/>
            <a:ext cx="5522400" cy="3960000"/>
          </a:xfrm>
          <a:prstGeom prst="rect">
            <a:avLst/>
          </a:prstGeom>
        </p:spPr>
        <p:txBody>
          <a:bodyPr lIns="91438" tIns="45719" rIns="91438" bIns="45719"/>
          <a:lstStyle>
            <a:lvl1pPr marL="213295" indent="-213295">
              <a:spcBef>
                <a:spcPts val="900"/>
              </a:spcBef>
              <a:buFont typeface="Arial" pitchFamily="34" charset="0"/>
              <a:buChar char="•"/>
              <a:defRPr sz="1800"/>
            </a:lvl1pPr>
            <a:lvl2pPr marL="402290" indent="-213295">
              <a:spcBef>
                <a:spcPts val="451"/>
              </a:spcBef>
              <a:buClr>
                <a:schemeClr val="tx2"/>
              </a:buClr>
              <a:buFont typeface="Arial" panose="020B0604020202020204" pitchFamily="34" charset="0"/>
              <a:buChar char="–"/>
              <a:defRPr sz="1651"/>
            </a:lvl2pPr>
            <a:lvl3pPr marL="674983" indent="-213295">
              <a:spcBef>
                <a:spcPts val="225"/>
              </a:spcBef>
              <a:buClr>
                <a:schemeClr val="tx2"/>
              </a:buClr>
              <a:defRPr sz="1500"/>
            </a:lvl3pPr>
            <a:lvl4pPr marL="674983" indent="-213295">
              <a:spcBef>
                <a:spcPts val="225"/>
              </a:spcBef>
              <a:buClr>
                <a:schemeClr val="tx2"/>
              </a:buClr>
              <a:defRPr sz="1500"/>
            </a:lvl4pPr>
            <a:lvl5pPr marL="674983" indent="-213295">
              <a:spcBef>
                <a:spcPts val="225"/>
              </a:spcBef>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8"/>
          <p:cNvSpPr>
            <a:spLocks noGrp="1"/>
          </p:cNvSpPr>
          <p:nvPr>
            <p:ph type="body" sz="quarter" idx="15"/>
          </p:nvPr>
        </p:nvSpPr>
        <p:spPr>
          <a:xfrm>
            <a:off x="412800" y="1760400"/>
            <a:ext cx="5522400" cy="3960000"/>
          </a:xfrm>
          <a:prstGeom prst="rect">
            <a:avLst/>
          </a:prstGeom>
        </p:spPr>
        <p:txBody>
          <a:bodyPr lIns="91438" tIns="45719" rIns="91438" bIns="45719"/>
          <a:lstStyle>
            <a:lvl1pPr marL="213295" indent="-213295">
              <a:spcBef>
                <a:spcPts val="900"/>
              </a:spcBef>
              <a:buFont typeface="Arial" panose="020B0604020202020204" pitchFamily="34" charset="0"/>
              <a:buChar char="•"/>
              <a:defRPr sz="1800"/>
            </a:lvl1pPr>
            <a:lvl2pPr marL="402290" indent="-213295">
              <a:spcBef>
                <a:spcPts val="451"/>
              </a:spcBef>
              <a:buClr>
                <a:schemeClr val="tx2"/>
              </a:buClr>
              <a:buFont typeface="Arial" panose="020B0604020202020204" pitchFamily="34" charset="0"/>
              <a:buChar char="–"/>
              <a:defRPr sz="1651"/>
            </a:lvl2pPr>
            <a:lvl3pPr marL="674983" indent="-213295">
              <a:spcBef>
                <a:spcPts val="225"/>
              </a:spcBef>
              <a:buClr>
                <a:schemeClr val="tx2"/>
              </a:buClr>
              <a:defRPr sz="1500" baseline="0"/>
            </a:lvl3pPr>
          </a:lstStyle>
          <a:p>
            <a:pPr lvl="0"/>
            <a:r>
              <a:rPr lang="en-US" dirty="0"/>
              <a:t>Click to edit Master text styles</a:t>
            </a:r>
          </a:p>
          <a:p>
            <a:pPr lvl="1"/>
            <a:r>
              <a:rPr lang="en-US" dirty="0"/>
              <a:t>Second level</a:t>
            </a:r>
          </a:p>
          <a:p>
            <a:pPr lvl="2"/>
            <a:r>
              <a:rPr lang="en-US" dirty="0"/>
              <a:t>Third level</a:t>
            </a:r>
          </a:p>
          <a:p>
            <a:pPr lvl="2"/>
            <a:r>
              <a:rPr lang="en-US" dirty="0"/>
              <a:t>Fourth level</a:t>
            </a:r>
          </a:p>
          <a:p>
            <a:pPr lvl="2"/>
            <a:r>
              <a:rPr lang="en-US" dirty="0"/>
              <a:t>Fifth level</a:t>
            </a:r>
          </a:p>
          <a:p>
            <a:pPr lvl="2"/>
            <a:endParaRPr lang="en-US" dirty="0"/>
          </a:p>
        </p:txBody>
      </p:sp>
      <p:sp>
        <p:nvSpPr>
          <p:cNvPr id="6"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1" baseline="0"/>
            </a:lvl1pPr>
          </a:lstStyle>
          <a:p>
            <a:pPr lvl="0"/>
            <a:r>
              <a:rPr lang="en-US" dirty="0"/>
              <a:t>Click to edit footnote</a:t>
            </a:r>
          </a:p>
        </p:txBody>
      </p:sp>
    </p:spTree>
    <p:extLst>
      <p:ext uri="{BB962C8B-B14F-4D97-AF65-F5344CB8AC3E}">
        <p14:creationId xmlns:p14="http://schemas.microsoft.com/office/powerpoint/2010/main" val="52526204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5_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822193" y="201086"/>
            <a:ext cx="11220449" cy="510116"/>
          </a:xfrm>
          <a:prstGeom prst="rect">
            <a:avLst/>
          </a:prstGeom>
        </p:spPr>
        <p:txBody>
          <a:bodyPr lIns="91438" tIns="45719" rIns="91438" bIns="45719"/>
          <a:lstStyle>
            <a:lvl1pPr>
              <a:defRPr sz="2400"/>
            </a:lvl1pPr>
          </a:lstStyle>
          <a:p>
            <a:r>
              <a:rPr lang="en-US" dirty="0"/>
              <a:t>Click to edit Master title style</a:t>
            </a:r>
            <a:endParaRPr lang="en-GB" dirty="0"/>
          </a:p>
        </p:txBody>
      </p:sp>
      <p:sp>
        <p:nvSpPr>
          <p:cNvPr id="7" name="Text Placeholder 6"/>
          <p:cNvSpPr>
            <a:spLocks noGrp="1"/>
          </p:cNvSpPr>
          <p:nvPr>
            <p:ph type="body" sz="quarter" idx="12"/>
          </p:nvPr>
        </p:nvSpPr>
        <p:spPr>
          <a:xfrm>
            <a:off x="822237" y="695300"/>
            <a:ext cx="11222400" cy="511200"/>
          </a:xfrm>
          <a:prstGeom prst="rect">
            <a:avLst/>
          </a:prstGeom>
        </p:spPr>
        <p:txBody>
          <a:bodyPr lIns="91438" tIns="45719" rIns="91438" bIns="45719"/>
          <a:lstStyle>
            <a:lvl1pPr marL="0" indent="0">
              <a:buNone/>
              <a:defRPr sz="2400" b="1" baseline="0">
                <a:solidFill>
                  <a:schemeClr val="accent2"/>
                </a:solidFill>
                <a:latin typeface="Arial" pitchFamily="34" charset="0"/>
                <a:cs typeface="Arial" pitchFamily="34" charset="0"/>
              </a:defRPr>
            </a:lvl1pPr>
          </a:lstStyle>
          <a:p>
            <a:pPr lvl="0"/>
            <a:r>
              <a:rPr lang="en-US" dirty="0"/>
              <a:t>Click to edit Master text styles</a:t>
            </a:r>
          </a:p>
        </p:txBody>
      </p:sp>
      <p:sp>
        <p:nvSpPr>
          <p:cNvPr id="9" name="Text Placeholder 8"/>
          <p:cNvSpPr>
            <a:spLocks noGrp="1"/>
          </p:cNvSpPr>
          <p:nvPr>
            <p:ph type="body" sz="quarter" idx="13"/>
          </p:nvPr>
        </p:nvSpPr>
        <p:spPr>
          <a:xfrm>
            <a:off x="412799" y="1485903"/>
            <a:ext cx="11252152" cy="4330700"/>
          </a:xfrm>
          <a:prstGeom prst="rect">
            <a:avLst/>
          </a:prstGeom>
        </p:spPr>
        <p:txBody>
          <a:bodyPr lIns="91438" tIns="45719" rIns="91438" bIns="45719"/>
          <a:lstStyle>
            <a:lvl1pPr marL="213295" indent="-213295">
              <a:spcBef>
                <a:spcPts val="900"/>
              </a:spcBef>
              <a:buFont typeface="Arial" panose="020B0604020202020204" pitchFamily="34" charset="0"/>
              <a:buChar char="•"/>
              <a:defRPr sz="1800" b="0">
                <a:solidFill>
                  <a:schemeClr val="accent2"/>
                </a:solidFill>
                <a:latin typeface="Arial" pitchFamily="34" charset="0"/>
                <a:cs typeface="Arial" pitchFamily="34" charset="0"/>
              </a:defRPr>
            </a:lvl1pPr>
            <a:lvl2pPr marL="402290" indent="-213295">
              <a:spcBef>
                <a:spcPts val="451"/>
              </a:spcBef>
              <a:buClr>
                <a:schemeClr val="accent2"/>
              </a:buClr>
              <a:buFont typeface="Arial" panose="020B0604020202020204" pitchFamily="34" charset="0"/>
              <a:buChar char="–"/>
              <a:defRPr sz="1651">
                <a:solidFill>
                  <a:schemeClr val="accent2"/>
                </a:solidFill>
              </a:defRPr>
            </a:lvl2pPr>
            <a:lvl3pPr marL="674983" indent="-213295">
              <a:spcBef>
                <a:spcPts val="225"/>
              </a:spcBef>
              <a:defRPr sz="1500">
                <a:solidFill>
                  <a:schemeClr val="accent2"/>
                </a:solidFill>
              </a:defRPr>
            </a:lvl3pPr>
            <a:lvl4pPr marL="674983" indent="-213295">
              <a:spcBef>
                <a:spcPts val="225"/>
              </a:spcBef>
              <a:defRPr sz="1500">
                <a:solidFill>
                  <a:schemeClr val="accent2"/>
                </a:solidFill>
              </a:defRPr>
            </a:lvl4pPr>
            <a:lvl5pPr marL="674983" indent="-213295">
              <a:spcBef>
                <a:spcPts val="225"/>
              </a:spcBef>
              <a:defRPr sz="1500">
                <a:solidFill>
                  <a:schemeClr val="accent2"/>
                </a:solidFill>
              </a:defRPr>
            </a:lvl5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9"/>
          <p:cNvSpPr/>
          <p:nvPr userDrawn="1"/>
        </p:nvSpPr>
        <p:spPr>
          <a:xfrm>
            <a:off x="419645" y="6142836"/>
            <a:ext cx="8160251" cy="415496"/>
          </a:xfrm>
          <a:prstGeom prst="rect">
            <a:avLst/>
          </a:prstGeom>
        </p:spPr>
        <p:txBody>
          <a:bodyPr wrap="square" lIns="68579" tIns="34289" rIns="68579" bIns="34289">
            <a:spAutoFit/>
          </a:bodyPr>
          <a:lstStyle/>
          <a:p>
            <a:pPr defTabSz="685766" fontAlgn="base">
              <a:spcBef>
                <a:spcPct val="0"/>
              </a:spcBef>
              <a:spcAft>
                <a:spcPct val="0"/>
              </a:spcAft>
              <a:defRPr/>
            </a:pPr>
            <a:r>
              <a:rPr lang="en-US" sz="1125" b="1" dirty="0">
                <a:solidFill>
                  <a:srgbClr val="830051"/>
                </a:solidFill>
                <a:cs typeface="Arial" pitchFamily="34" charset="0"/>
              </a:rPr>
              <a:t>Pushing the Boundaries of Science to Change Patients’ Lives</a:t>
            </a:r>
            <a:br>
              <a:rPr lang="en-US" sz="1125" b="1" dirty="0">
                <a:solidFill>
                  <a:srgbClr val="830051"/>
                </a:solidFill>
                <a:cs typeface="Arial" pitchFamily="34" charset="0"/>
              </a:rPr>
            </a:br>
            <a:r>
              <a:rPr lang="en-US" sz="1125" i="1" dirty="0">
                <a:solidFill>
                  <a:srgbClr val="000000">
                    <a:lumMod val="50000"/>
                    <a:lumOff val="50000"/>
                  </a:srgbClr>
                </a:solidFill>
                <a:cs typeface="Arial" pitchFamily="34" charset="0"/>
              </a:rPr>
              <a:t>For internal use only. This document is not to be shared or distributed outside of AstraZeneca</a:t>
            </a:r>
            <a:endParaRPr lang="en-US" sz="975" b="1" i="1" dirty="0">
              <a:solidFill>
                <a:srgbClr val="830051"/>
              </a:solidFill>
              <a:cs typeface="Arial" pitchFamily="34" charset="0"/>
            </a:endParaRPr>
          </a:p>
        </p:txBody>
      </p:sp>
      <p:pic>
        <p:nvPicPr>
          <p:cNvPr id="11" name="Picture 10" descr="Chevron_mul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8371" y="6150595"/>
            <a:ext cx="265412" cy="527139"/>
          </a:xfrm>
          <a:prstGeom prst="rect">
            <a:avLst/>
          </a:prstGeom>
        </p:spPr>
      </p:pic>
      <p:pic>
        <p:nvPicPr>
          <p:cNvPr id="12" name="Picture 11" descr="Chevron_mul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 y="3"/>
            <a:ext cx="784583" cy="1558268"/>
          </a:xfrm>
          <a:prstGeom prst="rect">
            <a:avLst/>
          </a:prstGeom>
        </p:spPr>
      </p:pic>
    </p:spTree>
    <p:extLst>
      <p:ext uri="{BB962C8B-B14F-4D97-AF65-F5344CB8AC3E}">
        <p14:creationId xmlns:p14="http://schemas.microsoft.com/office/powerpoint/2010/main" val="155591540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decel="5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userDrawn="1">
  <p:cSld name="3_Content">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91173" y="377991"/>
            <a:ext cx="10975315" cy="672000"/>
          </a:xfrm>
          <a:prstGeom prst="rect">
            <a:avLst/>
          </a:prstGeom>
        </p:spPr>
        <p:txBody>
          <a:bodyPr vert="horz" anchor="t"/>
          <a:lstStyle>
            <a:lvl1pPr algn="l">
              <a:lnSpc>
                <a:spcPct val="100000"/>
              </a:lnSpc>
              <a:defRPr sz="2400" b="1" baseline="0">
                <a:solidFill>
                  <a:schemeClr val="accent1"/>
                </a:solidFill>
                <a:latin typeface="Arial" pitchFamily="34" charset="0"/>
                <a:cs typeface="Arial" pitchFamily="34" charset="0"/>
              </a:defRPr>
            </a:lvl1pPr>
          </a:lstStyle>
          <a:p>
            <a:r>
              <a:rPr lang="en-GB" noProof="0" dirty="0"/>
              <a:t>Click to add presentation title</a:t>
            </a:r>
          </a:p>
        </p:txBody>
      </p:sp>
      <p:sp>
        <p:nvSpPr>
          <p:cNvPr id="11" name="Text Placeholder 5"/>
          <p:cNvSpPr>
            <a:spLocks noGrp="1"/>
          </p:cNvSpPr>
          <p:nvPr>
            <p:ph type="body" sz="quarter" idx="16"/>
          </p:nvPr>
        </p:nvSpPr>
        <p:spPr>
          <a:xfrm>
            <a:off x="291173" y="1443006"/>
            <a:ext cx="10975315" cy="673100"/>
          </a:xfrm>
          <a:prstGeom prst="rect">
            <a:avLst/>
          </a:prstGeom>
        </p:spPr>
        <p:txBody>
          <a:bodyPr/>
          <a:lstStyle>
            <a:lvl1pPr marL="215995" indent="-215995" algn="l">
              <a:buClr>
                <a:schemeClr val="accent1"/>
              </a:buClr>
              <a:buFont typeface="Arial" panose="020B0604020202020204" pitchFamily="34" charset="0"/>
              <a:buChar char="•"/>
              <a:defRPr sz="1800">
                <a:solidFill>
                  <a:srgbClr val="000000"/>
                </a:solidFill>
              </a:defRPr>
            </a:lvl1pPr>
          </a:lstStyle>
          <a:p>
            <a:pPr lvl="0"/>
            <a:r>
              <a:rPr lang="en-US" dirty="0"/>
              <a:t>Click to edit Master text styles</a:t>
            </a:r>
          </a:p>
        </p:txBody>
      </p:sp>
      <p:sp>
        <p:nvSpPr>
          <p:cNvPr id="5" name="Text Placeholder 4"/>
          <p:cNvSpPr>
            <a:spLocks noGrp="1"/>
          </p:cNvSpPr>
          <p:nvPr>
            <p:ph type="body" sz="quarter" idx="17"/>
          </p:nvPr>
        </p:nvSpPr>
        <p:spPr>
          <a:xfrm>
            <a:off x="295937" y="6388101"/>
            <a:ext cx="10975315" cy="469900"/>
          </a:xfrm>
          <a:prstGeom prst="rect">
            <a:avLst/>
          </a:prstGeom>
        </p:spPr>
        <p:txBody>
          <a:bodyPr anchor="b"/>
          <a:lstStyle>
            <a:lvl1pPr marL="0" indent="0">
              <a:buNone/>
              <a:defRPr sz="900">
                <a:solidFill>
                  <a:srgbClr val="000000"/>
                </a:solidFill>
              </a:defRPr>
            </a:lvl1pPr>
          </a:lstStyle>
          <a:p>
            <a:pPr lvl="0"/>
            <a:r>
              <a:rPr lang="en-US" dirty="0"/>
              <a:t>Click to edit Master text styles</a:t>
            </a:r>
          </a:p>
        </p:txBody>
      </p:sp>
    </p:spTree>
    <p:extLst>
      <p:ext uri="{BB962C8B-B14F-4D97-AF65-F5344CB8AC3E}">
        <p14:creationId xmlns:p14="http://schemas.microsoft.com/office/powerpoint/2010/main" val="294591688"/>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Date Placeholder 3"/>
          <p:cNvSpPr>
            <a:spLocks noGrp="1"/>
          </p:cNvSpPr>
          <p:nvPr>
            <p:ph type="dt" sz="half" idx="10"/>
          </p:nvPr>
        </p:nvSpPr>
        <p:spPr/>
        <p:txBody>
          <a:bodyPr/>
          <a:lstStyle/>
          <a:p>
            <a:fld id="{60243164-1FC9-4009-B0AB-D56AA902E8BB}"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ctr"/>
            <a:fld id="{CC7432E5-F8E0-41AE-9A6B-AD730338B005}" type="slidenum">
              <a:rPr lang="en-US" smtClean="0"/>
              <a:pPr algn="ctr"/>
              <a:t>‹#›</a:t>
            </a:fld>
            <a:endParaRPr lang="en-US" dirty="0"/>
          </a:p>
        </p:txBody>
      </p:sp>
      <p:sp>
        <p:nvSpPr>
          <p:cNvPr id="8" name="Text Placeholder 7"/>
          <p:cNvSpPr>
            <a:spLocks noGrp="1"/>
          </p:cNvSpPr>
          <p:nvPr>
            <p:ph type="body" sz="quarter" idx="13" hasCustomPrompt="1"/>
          </p:nvPr>
        </p:nvSpPr>
        <p:spPr>
          <a:xfrm>
            <a:off x="457200" y="5851603"/>
            <a:ext cx="9855200" cy="1005840"/>
          </a:xfrm>
        </p:spPr>
        <p:txBody>
          <a:bodyPr anchor="b">
            <a:normAutofit/>
          </a:bodyPr>
          <a:lstStyle>
            <a:lvl1pPr marL="0" indent="0">
              <a:spcBef>
                <a:spcPts val="300"/>
              </a:spcBef>
              <a:buNone/>
              <a:defRPr sz="1000"/>
            </a:lvl1pPr>
            <a:lvl2pPr marL="228594" indent="0">
              <a:buNone/>
              <a:defRPr/>
            </a:lvl2pPr>
            <a:lvl3pPr marL="457189" indent="0">
              <a:buNone/>
              <a:defRPr/>
            </a:lvl3pPr>
            <a:lvl4pPr marL="685783" indent="0">
              <a:buNone/>
              <a:defRPr/>
            </a:lvl4pPr>
            <a:lvl5pPr marL="914377" indent="0">
              <a:buNone/>
              <a:defRPr/>
            </a:lvl5pPr>
          </a:lstStyle>
          <a:p>
            <a:pPr lvl="0"/>
            <a:r>
              <a:rPr lang="en-US" dirty="0"/>
              <a:t>Reference(s)</a:t>
            </a:r>
          </a:p>
        </p:txBody>
      </p:sp>
      <p:sp>
        <p:nvSpPr>
          <p:cNvPr id="3" name="Content Placeholder 2"/>
          <p:cNvSpPr>
            <a:spLocks noGrp="1"/>
          </p:cNvSpPr>
          <p:nvPr>
            <p:ph idx="1"/>
          </p:nvPr>
        </p:nvSpPr>
        <p:spPr>
          <a:xfrm>
            <a:off x="457200" y="1261872"/>
            <a:ext cx="11277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23614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a:xfrm>
            <a:off x="407987" y="12918"/>
            <a:ext cx="11376025" cy="1007427"/>
          </a:xfrm>
        </p:spPr>
        <p:txBody>
          <a:bodyPr/>
          <a:lstStyle>
            <a:lvl1pPr>
              <a:lnSpc>
                <a:spcPct val="100000"/>
              </a:lnSpc>
              <a:defRPr>
                <a:solidFill>
                  <a:srgbClr val="0070C0"/>
                </a:solidFill>
              </a:defRPr>
            </a:lvl1pPr>
          </a:lstStyle>
          <a:p>
            <a:r>
              <a:rPr lang="en-US" dirty="0"/>
              <a:t>Click to enter title here</a:t>
            </a:r>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97481" y="6250152"/>
            <a:ext cx="9550800" cy="561048"/>
          </a:xfrm>
          <a:prstGeom prst="rect">
            <a:avLst/>
          </a:prstGeom>
        </p:spPr>
        <p:txBody>
          <a:bodyPr lIns="0" tIns="0" rIns="0" bIns="0" anchor="b" anchorCtr="0">
            <a:noAutofit/>
          </a:bodyPr>
          <a:lstStyle>
            <a:lvl1pPr marL="0" indent="0">
              <a:lnSpc>
                <a:spcPct val="100000"/>
              </a:lnSpc>
              <a:spcAft>
                <a:spcPts val="300"/>
              </a:spcAft>
              <a:buNone/>
              <a:defRPr sz="800">
                <a:solidFill>
                  <a:schemeClr val="tx1"/>
                </a:solidFill>
              </a:defRPr>
            </a:lvl1pPr>
          </a:lstStyle>
          <a:p>
            <a:pPr lvl="0"/>
            <a:r>
              <a:rPr lang="en-US" dirty="0"/>
              <a:t>Footnotes</a:t>
            </a:r>
          </a:p>
        </p:txBody>
      </p:sp>
    </p:spTree>
    <p:custDataLst>
      <p:tags r:id="rId1"/>
    </p:custDataLst>
    <p:extLst>
      <p:ext uri="{BB962C8B-B14F-4D97-AF65-F5344CB8AC3E}">
        <p14:creationId xmlns:p14="http://schemas.microsoft.com/office/powerpoint/2010/main" val="340510508"/>
      </p:ext>
    </p:extLst>
  </p:cSld>
  <p:clrMapOvr>
    <a:masterClrMapping/>
  </p:clrMapOvr>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userDrawn="1">
  <p:cSld name="Pharma_Science_3">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88007" y="1442243"/>
            <a:ext cx="9097012" cy="672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287999" y="3202200"/>
            <a:ext cx="8640000" cy="2544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a:t>Click to add speaker title</a:t>
            </a:r>
          </a:p>
        </p:txBody>
      </p:sp>
      <p:sp>
        <p:nvSpPr>
          <p:cNvPr id="16" name="Text Placeholder 29"/>
          <p:cNvSpPr>
            <a:spLocks noGrp="1"/>
          </p:cNvSpPr>
          <p:nvPr>
            <p:ph type="body" sz="quarter" idx="12" hasCustomPrompt="1"/>
          </p:nvPr>
        </p:nvSpPr>
        <p:spPr>
          <a:xfrm>
            <a:off x="287999" y="3477200"/>
            <a:ext cx="8640000" cy="2544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a:t>Click to add event title</a:t>
            </a:r>
          </a:p>
        </p:txBody>
      </p:sp>
      <p:sp>
        <p:nvSpPr>
          <p:cNvPr id="17" name="Text Placeholder 29"/>
          <p:cNvSpPr>
            <a:spLocks noGrp="1"/>
          </p:cNvSpPr>
          <p:nvPr>
            <p:ph type="body" sz="quarter" idx="15" hasCustomPrompt="1"/>
          </p:nvPr>
        </p:nvSpPr>
        <p:spPr>
          <a:xfrm>
            <a:off x="9504000" y="3202200"/>
            <a:ext cx="2496000" cy="2544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a:t>Confidential statement</a:t>
            </a:r>
          </a:p>
        </p:txBody>
      </p:sp>
      <p:sp>
        <p:nvSpPr>
          <p:cNvPr id="18" name="Text Placeholder 29"/>
          <p:cNvSpPr>
            <a:spLocks noGrp="1"/>
          </p:cNvSpPr>
          <p:nvPr>
            <p:ph type="body" sz="quarter" idx="13" hasCustomPrompt="1"/>
          </p:nvPr>
        </p:nvSpPr>
        <p:spPr>
          <a:xfrm>
            <a:off x="9504000" y="3477200"/>
            <a:ext cx="2496000" cy="2544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a:t>00 Month Year</a:t>
            </a:r>
          </a:p>
        </p:txBody>
      </p:sp>
    </p:spTree>
    <p:extLst>
      <p:ext uri="{BB962C8B-B14F-4D97-AF65-F5344CB8AC3E}">
        <p14:creationId xmlns:p14="http://schemas.microsoft.com/office/powerpoint/2010/main" val="228834684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userDrawn="1">
  <p:cSld name="Divider Slide Mulberry">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effectLst/>
            </a:endParaRPr>
          </a:p>
        </p:txBody>
      </p:sp>
      <p:sp>
        <p:nvSpPr>
          <p:cNvPr id="13" name="Title 8"/>
          <p:cNvSpPr>
            <a:spLocks noGrp="1"/>
          </p:cNvSpPr>
          <p:nvPr>
            <p:ph type="title" hasCustomPrompt="1"/>
          </p:nvPr>
        </p:nvSpPr>
        <p:spPr>
          <a:xfrm>
            <a:off x="316800" y="192000"/>
            <a:ext cx="11040000" cy="672000"/>
          </a:xfrm>
          <a:prstGeom prst="rect">
            <a:avLst/>
          </a:prstGeom>
        </p:spPr>
        <p:txBody>
          <a:bodyPr vert="horz"/>
          <a:lstStyle>
            <a:lvl1pPr algn="l">
              <a:defRPr sz="3200" b="1" baseline="0">
                <a:solidFill>
                  <a:schemeClr val="bg1"/>
                </a:solidFill>
                <a:latin typeface="Arial" pitchFamily="34" charset="0"/>
                <a:cs typeface="Arial" pitchFamily="34" charset="0"/>
              </a:defRPr>
            </a:lvl1pPr>
          </a:lstStyle>
          <a:p>
            <a:r>
              <a:rPr lang="en-GB" noProof="0" dirty="0"/>
              <a:t>Click to add divider title</a:t>
            </a:r>
          </a:p>
        </p:txBody>
      </p:sp>
    </p:spTree>
    <p:extLst>
      <p:ext uri="{BB962C8B-B14F-4D97-AF65-F5344CB8AC3E}">
        <p14:creationId xmlns:p14="http://schemas.microsoft.com/office/powerpoint/2010/main" val="30981385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userDrawn="1">
  <p:cSld name="2_Title">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91173" y="301791"/>
            <a:ext cx="10975315" cy="672000"/>
          </a:xfrm>
          <a:prstGeom prst="rect">
            <a:avLst/>
          </a:prstGeom>
        </p:spPr>
        <p:txBody>
          <a:bodyPr vert="horz" anchor="t"/>
          <a:lstStyle>
            <a:lvl1pPr algn="l">
              <a:lnSpc>
                <a:spcPct val="85000"/>
              </a:lnSpc>
              <a:defRPr sz="3200" b="1" baseline="0">
                <a:solidFill>
                  <a:srgbClr val="830051"/>
                </a:solidFill>
                <a:latin typeface="Arial" pitchFamily="34" charset="0"/>
                <a:cs typeface="Arial" pitchFamily="34" charset="0"/>
              </a:defRPr>
            </a:lvl1pPr>
          </a:lstStyle>
          <a:p>
            <a:r>
              <a:rPr lang="en-GB" noProof="0" dirty="0"/>
              <a:t>Click to add presentation title</a:t>
            </a:r>
          </a:p>
        </p:txBody>
      </p:sp>
      <p:sp>
        <p:nvSpPr>
          <p:cNvPr id="5" name="Text Placeholder 4"/>
          <p:cNvSpPr>
            <a:spLocks noGrp="1"/>
          </p:cNvSpPr>
          <p:nvPr>
            <p:ph type="body" sz="quarter" idx="17"/>
          </p:nvPr>
        </p:nvSpPr>
        <p:spPr>
          <a:xfrm>
            <a:off x="295938" y="6568135"/>
            <a:ext cx="9886289" cy="246221"/>
          </a:xfrm>
          <a:prstGeom prst="rect">
            <a:avLst/>
          </a:prstGeom>
        </p:spPr>
        <p:txBody>
          <a:bodyPr wrap="square" anchor="b">
            <a:spAutoFit/>
          </a:bodyPr>
          <a:lstStyle>
            <a:lvl1pPr marL="0" indent="0">
              <a:buNone/>
              <a:defRPr sz="10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102071374"/>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192000"/>
            <a:ext cx="11687535" cy="672000"/>
          </a:xfrm>
          <a:prstGeom prst="rect">
            <a:avLst/>
          </a:prstGeom>
        </p:spPr>
        <p:txBody>
          <a:bodyPr vert="horz"/>
          <a:lstStyle>
            <a:lvl1pPr algn="l" defTabSz="609570" rtl="0" eaLnBrk="1" latinLnBrk="0" hangingPunct="1">
              <a:lnSpc>
                <a:spcPct val="100000"/>
              </a:lnSpc>
              <a:spcBef>
                <a:spcPct val="0"/>
              </a:spcBef>
              <a:buNone/>
              <a:defRPr lang="en-GB" sz="3200" b="1" kern="1200" baseline="0" noProof="0" dirty="0">
                <a:solidFill>
                  <a:srgbClr val="830051"/>
                </a:solidFill>
                <a:latin typeface="Arial" pitchFamily="34" charset="0"/>
                <a:ea typeface="+mj-ea"/>
                <a:cs typeface="Arial" pitchFamily="34" charset="0"/>
              </a:defRPr>
            </a:lvl1pPr>
          </a:lstStyle>
          <a:p>
            <a:r>
              <a:rPr lang="en-GB" noProof="0" dirty="0"/>
              <a:t>Click to add title</a:t>
            </a:r>
          </a:p>
        </p:txBody>
      </p:sp>
      <p:sp>
        <p:nvSpPr>
          <p:cNvPr id="6" name="Text Placeholder 3"/>
          <p:cNvSpPr>
            <a:spLocks noGrp="1"/>
          </p:cNvSpPr>
          <p:nvPr>
            <p:ph type="body" sz="quarter" idx="11"/>
          </p:nvPr>
        </p:nvSpPr>
        <p:spPr>
          <a:xfrm>
            <a:off x="316800" y="1649463"/>
            <a:ext cx="9408000" cy="2160000"/>
          </a:xfrm>
          <a:prstGeom prst="rect">
            <a:avLst/>
          </a:prstGeom>
        </p:spPr>
        <p:txBody>
          <a:bodyPr vert="horz"/>
          <a:lstStyle>
            <a:lvl1pPr marL="0" indent="0" algn="l">
              <a:spcBef>
                <a:spcPts val="0"/>
              </a:spcBef>
              <a:buNone/>
              <a:defRPr sz="2400" baseline="0">
                <a:solidFill>
                  <a:schemeClr val="tx1"/>
                </a:solidFill>
                <a:latin typeface="Arial" pitchFamily="34" charset="0"/>
                <a:cs typeface="Arial" pitchFamily="34" charset="0"/>
              </a:defRPr>
            </a:lvl1pPr>
            <a:lvl2pPr marL="457178" indent="0" algn="l">
              <a:buNone/>
              <a:defRPr sz="1400"/>
            </a:lvl2pPr>
            <a:lvl3pPr marL="914354" indent="0" algn="l">
              <a:buNone/>
              <a:defRPr sz="1400"/>
            </a:lvl3pPr>
            <a:lvl4pPr marL="1371532" indent="0" algn="l">
              <a:buNone/>
              <a:defRPr sz="1400"/>
            </a:lvl4pPr>
            <a:lvl5pPr marL="1828709" indent="0" algn="l">
              <a:buNone/>
              <a:defRPr sz="1400"/>
            </a:lvl5pPr>
          </a:lstStyle>
          <a:p>
            <a:pPr lvl="0"/>
            <a:r>
              <a:rPr lang="en-GB" noProof="0" dirty="0"/>
              <a:t>Click to edit Master text styles</a:t>
            </a:r>
          </a:p>
        </p:txBody>
      </p:sp>
      <p:sp>
        <p:nvSpPr>
          <p:cNvPr id="8"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01797446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660D0-03EB-4483-9E43-CB86A7121D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849A53-11F1-4A4D-B1C6-F3F72A5C736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00CD0B-AE2C-4029-AD9C-3C69DF0358BF}"/>
              </a:ext>
            </a:extLst>
          </p:cNvPr>
          <p:cNvSpPr>
            <a:spLocks noGrp="1"/>
          </p:cNvSpPr>
          <p:nvPr>
            <p:ph type="dt" sz="half" idx="10"/>
          </p:nvPr>
        </p:nvSpPr>
        <p:spPr/>
        <p:txBody>
          <a:bodyPr/>
          <a:lstStyle/>
          <a:p>
            <a:fld id="{FA525711-C4EA-4882-A514-528F8EEE3C2B}" type="datetimeFigureOut">
              <a:rPr lang="en-US" smtClean="0"/>
              <a:t>11/29/2023</a:t>
            </a:fld>
            <a:endParaRPr lang="en-US"/>
          </a:p>
        </p:txBody>
      </p:sp>
      <p:sp>
        <p:nvSpPr>
          <p:cNvPr id="5" name="Footer Placeholder 4">
            <a:extLst>
              <a:ext uri="{FF2B5EF4-FFF2-40B4-BE49-F238E27FC236}">
                <a16:creationId xmlns:a16="http://schemas.microsoft.com/office/drawing/2014/main" id="{CC994F30-F715-45DD-AA76-578E5B366B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F34842-9105-4269-A487-5C450E1B60F4}"/>
              </a:ext>
            </a:extLst>
          </p:cNvPr>
          <p:cNvSpPr>
            <a:spLocks noGrp="1"/>
          </p:cNvSpPr>
          <p:nvPr>
            <p:ph type="sldNum" sz="quarter" idx="12"/>
          </p:nvPr>
        </p:nvSpPr>
        <p:spPr/>
        <p:txBody>
          <a:bodyPr/>
          <a:lstStyle/>
          <a:p>
            <a:fld id="{1C88C4B4-BE47-4D43-A6F9-0C90D72FB885}" type="slidenum">
              <a:rPr lang="en-US" smtClean="0"/>
              <a:t>‹#›</a:t>
            </a:fld>
            <a:endParaRPr lang="en-US"/>
          </a:p>
        </p:txBody>
      </p:sp>
    </p:spTree>
    <p:extLst>
      <p:ext uri="{BB962C8B-B14F-4D97-AF65-F5344CB8AC3E}">
        <p14:creationId xmlns:p14="http://schemas.microsoft.com/office/powerpoint/2010/main" val="251038656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77890-B7B5-4271-89BD-78DFF0F70D5B}"/>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32E3E7BB-EA0E-4CCA-85FF-CC1BC80D267F}"/>
              </a:ext>
            </a:extLst>
          </p:cNvPr>
          <p:cNvSpPr>
            <a:spLocks noGrp="1"/>
          </p:cNvSpPr>
          <p:nvPr>
            <p:ph type="dt" sz="half" idx="10"/>
          </p:nvPr>
        </p:nvSpPr>
        <p:spPr/>
        <p:txBody>
          <a:bodyPr/>
          <a:lstStyle/>
          <a:p>
            <a:fld id="{0B8B3C31-C193-4ACC-9FCD-416740D7B5F0}" type="datetime1">
              <a:rPr lang="en-CA" smtClean="0"/>
              <a:t>2023-11-29</a:t>
            </a:fld>
            <a:endParaRPr lang="en-CA"/>
          </a:p>
        </p:txBody>
      </p:sp>
      <p:sp>
        <p:nvSpPr>
          <p:cNvPr id="4" name="Footer Placeholder 3">
            <a:extLst>
              <a:ext uri="{FF2B5EF4-FFF2-40B4-BE49-F238E27FC236}">
                <a16:creationId xmlns:a16="http://schemas.microsoft.com/office/drawing/2014/main" id="{0D0F5943-5DD8-496E-B45E-F7675B9972DE}"/>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0B96E16A-1DA9-484E-B500-866EB7717EEF}"/>
              </a:ext>
            </a:extLst>
          </p:cNvPr>
          <p:cNvSpPr>
            <a:spLocks noGrp="1"/>
          </p:cNvSpPr>
          <p:nvPr>
            <p:ph type="sldNum" sz="quarter" idx="12"/>
          </p:nvPr>
        </p:nvSpPr>
        <p:spPr/>
        <p:txBody>
          <a:bodyPr/>
          <a:lstStyle/>
          <a:p>
            <a:fld id="{738C66D6-6881-4099-A8B3-8EAA9AE86AF9}" type="slidenum">
              <a:rPr lang="en-CA" smtClean="0"/>
              <a:t>‹#›</a:t>
            </a:fld>
            <a:endParaRPr lang="en-CA"/>
          </a:p>
        </p:txBody>
      </p:sp>
    </p:spTree>
    <p:extLst>
      <p:ext uri="{BB962C8B-B14F-4D97-AF65-F5344CB8AC3E}">
        <p14:creationId xmlns:p14="http://schemas.microsoft.com/office/powerpoint/2010/main" val="129401749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AAD48-BD28-4794-88BC-ECE5585DB44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76BC73A-55BE-4507-99C4-6802B99EB38E}"/>
              </a:ext>
            </a:extLst>
          </p:cNvPr>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F70622-47FF-448B-B4C4-34AC93CE8673}"/>
              </a:ext>
            </a:extLst>
          </p:cNvPr>
          <p:cNvSpPr>
            <a:spLocks noGrp="1"/>
          </p:cNvSpPr>
          <p:nvPr>
            <p:ph type="dt" sz="half" idx="10"/>
          </p:nvPr>
        </p:nvSpPr>
        <p:spPr/>
        <p:txBody>
          <a:bodyPr/>
          <a:lstStyle/>
          <a:p>
            <a:fld id="{A189E597-15B8-444A-AA3F-BE3E75C9FF75}" type="datetimeFigureOut">
              <a:rPr lang="en-GB" smtClean="0"/>
              <a:t>29/11/2023</a:t>
            </a:fld>
            <a:endParaRPr lang="en-GB"/>
          </a:p>
        </p:txBody>
      </p:sp>
      <p:sp>
        <p:nvSpPr>
          <p:cNvPr id="5" name="Footer Placeholder 4">
            <a:extLst>
              <a:ext uri="{FF2B5EF4-FFF2-40B4-BE49-F238E27FC236}">
                <a16:creationId xmlns:a16="http://schemas.microsoft.com/office/drawing/2014/main" id="{3E07C7A8-AEC5-4DBC-A8A7-327816B7DC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252090-7AED-4370-BA64-3D84F6313C44}"/>
              </a:ext>
            </a:extLst>
          </p:cNvPr>
          <p:cNvSpPr>
            <a:spLocks noGrp="1"/>
          </p:cNvSpPr>
          <p:nvPr>
            <p:ph type="sldNum" sz="quarter" idx="12"/>
          </p:nvPr>
        </p:nvSpPr>
        <p:spPr/>
        <p:txBody>
          <a:bodyPr/>
          <a:lstStyle/>
          <a:p>
            <a:fld id="{3256888D-87C7-4F47-9528-48DC3EC27B21}" type="slidenum">
              <a:rPr lang="en-GB" smtClean="0"/>
              <a:t>‹#›</a:t>
            </a:fld>
            <a:endParaRPr lang="en-GB"/>
          </a:p>
        </p:txBody>
      </p:sp>
    </p:spTree>
    <p:extLst>
      <p:ext uri="{BB962C8B-B14F-4D97-AF65-F5344CB8AC3E}">
        <p14:creationId xmlns:p14="http://schemas.microsoft.com/office/powerpoint/2010/main" val="366683919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userDrawn="1">
  <p:cSld name="Slide Title - Colour">
    <p:spTree>
      <p:nvGrpSpPr>
        <p:cNvPr id="1" name=""/>
        <p:cNvGrpSpPr/>
        <p:nvPr/>
      </p:nvGrpSpPr>
      <p:grpSpPr>
        <a:xfrm>
          <a:off x="0" y="0"/>
          <a:ext cx="0" cy="0"/>
          <a:chOff x="0" y="0"/>
          <a:chExt cx="0" cy="0"/>
        </a:xfrm>
      </p:grpSpPr>
      <p:sp>
        <p:nvSpPr>
          <p:cNvPr id="8" name="Rectangle 7"/>
          <p:cNvSpPr/>
          <p:nvPr userDrawn="1"/>
        </p:nvSpPr>
        <p:spPr>
          <a:xfrm>
            <a:off x="192000" y="1700976"/>
            <a:ext cx="11808000" cy="49710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2400" dirty="0">
              <a:solidFill>
                <a:srgbClr val="FFFFFF"/>
              </a:solidFill>
            </a:endParaRPr>
          </a:p>
        </p:txBody>
      </p:sp>
      <p:sp>
        <p:nvSpPr>
          <p:cNvPr id="13" name="Title 8"/>
          <p:cNvSpPr>
            <a:spLocks noGrp="1"/>
          </p:cNvSpPr>
          <p:nvPr>
            <p:ph type="title" hasCustomPrompt="1"/>
          </p:nvPr>
        </p:nvSpPr>
        <p:spPr>
          <a:xfrm>
            <a:off x="288003" y="1848643"/>
            <a:ext cx="9097012" cy="672000"/>
          </a:xfrm>
          <a:prstGeom prst="rect">
            <a:avLst/>
          </a:prstGeom>
        </p:spPr>
        <p:txBody>
          <a:bodyPr vert="horz"/>
          <a:lstStyle>
            <a:lvl1pPr algn="l">
              <a:lnSpc>
                <a:spcPct val="90000"/>
              </a:lnSpc>
              <a:defRPr sz="2800" b="1" baseline="0">
                <a:solidFill>
                  <a:srgbClr val="FFFFFF"/>
                </a:solidFill>
                <a:latin typeface="Arial" pitchFamily="34" charset="0"/>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287999" y="5951992"/>
            <a:ext cx="8640000" cy="254400"/>
          </a:xfrm>
          <a:prstGeom prst="rect">
            <a:avLst/>
          </a:prstGeom>
        </p:spPr>
        <p:txBody>
          <a:bodyPr vert="horz"/>
          <a:lstStyle>
            <a:lvl1pPr marL="0" indent="0">
              <a:lnSpc>
                <a:spcPts val="1100"/>
              </a:lnSpc>
              <a:spcBef>
                <a:spcPts val="0"/>
              </a:spcBef>
              <a:buNone/>
              <a:defRPr sz="1400" b="1">
                <a:solidFill>
                  <a:schemeClr val="bg1"/>
                </a:solidFill>
                <a:latin typeface="Arial" pitchFamily="34" charset="0"/>
                <a:cs typeface="Arial" pitchFamily="34" charset="0"/>
              </a:defRPr>
            </a:lvl1pPr>
          </a:lstStyle>
          <a:p>
            <a:pPr lvl="0"/>
            <a:r>
              <a:rPr lang="en-GB" noProof="0" dirty="0"/>
              <a:t>Click to add speaker title</a:t>
            </a:r>
          </a:p>
        </p:txBody>
      </p:sp>
      <p:sp>
        <p:nvSpPr>
          <p:cNvPr id="11" name="Text Placeholder 29"/>
          <p:cNvSpPr>
            <a:spLocks noGrp="1"/>
          </p:cNvSpPr>
          <p:nvPr>
            <p:ph type="body" sz="quarter" idx="12" hasCustomPrompt="1"/>
          </p:nvPr>
        </p:nvSpPr>
        <p:spPr>
          <a:xfrm>
            <a:off x="287999" y="6226992"/>
            <a:ext cx="8640000" cy="254400"/>
          </a:xfrm>
          <a:prstGeom prst="rect">
            <a:avLst/>
          </a:prstGeom>
        </p:spPr>
        <p:txBody>
          <a:bodyPr vert="horz"/>
          <a:lstStyle>
            <a:lvl1pPr marL="0" indent="0">
              <a:lnSpc>
                <a:spcPts val="1100"/>
              </a:lnSpc>
              <a:spcBef>
                <a:spcPts val="0"/>
              </a:spcBef>
              <a:buNone/>
              <a:defRPr sz="1200">
                <a:solidFill>
                  <a:schemeClr val="bg1"/>
                </a:solidFill>
                <a:latin typeface="Arial" pitchFamily="34" charset="0"/>
                <a:cs typeface="Arial" pitchFamily="34" charset="0"/>
              </a:defRPr>
            </a:lvl1pPr>
          </a:lstStyle>
          <a:p>
            <a:pPr lvl="0"/>
            <a:r>
              <a:rPr lang="en-GB" noProof="0" dirty="0"/>
              <a:t>Click to add event title</a:t>
            </a:r>
          </a:p>
        </p:txBody>
      </p:sp>
      <p:sp>
        <p:nvSpPr>
          <p:cNvPr id="16" name="Text Placeholder 29"/>
          <p:cNvSpPr>
            <a:spLocks noGrp="1"/>
          </p:cNvSpPr>
          <p:nvPr>
            <p:ph type="body" sz="quarter" idx="15" hasCustomPrompt="1"/>
          </p:nvPr>
        </p:nvSpPr>
        <p:spPr>
          <a:xfrm>
            <a:off x="9504000" y="5951992"/>
            <a:ext cx="2496000" cy="254400"/>
          </a:xfrm>
          <a:prstGeom prst="rect">
            <a:avLst/>
          </a:prstGeom>
        </p:spPr>
        <p:txBody>
          <a:bodyPr vert="horz"/>
          <a:lstStyle>
            <a:lvl1pPr marL="0" indent="0">
              <a:lnSpc>
                <a:spcPts val="1100"/>
              </a:lnSpc>
              <a:spcBef>
                <a:spcPts val="0"/>
              </a:spcBef>
              <a:buNone/>
              <a:defRPr sz="1200" baseline="0">
                <a:solidFill>
                  <a:schemeClr val="bg1"/>
                </a:solidFill>
                <a:latin typeface="Arial" pitchFamily="34" charset="0"/>
                <a:cs typeface="Arial" pitchFamily="34" charset="0"/>
              </a:defRPr>
            </a:lvl1pPr>
          </a:lstStyle>
          <a:p>
            <a:pPr lvl="0"/>
            <a:r>
              <a:rPr lang="en-GB" noProof="0" dirty="0"/>
              <a:t>Confidential statement</a:t>
            </a:r>
          </a:p>
        </p:txBody>
      </p:sp>
      <p:sp>
        <p:nvSpPr>
          <p:cNvPr id="18" name="Text Placeholder 29"/>
          <p:cNvSpPr>
            <a:spLocks noGrp="1"/>
          </p:cNvSpPr>
          <p:nvPr>
            <p:ph type="body" sz="quarter" idx="13" hasCustomPrompt="1"/>
          </p:nvPr>
        </p:nvSpPr>
        <p:spPr>
          <a:xfrm>
            <a:off x="9504000" y="6226992"/>
            <a:ext cx="2496000" cy="254400"/>
          </a:xfrm>
          <a:prstGeom prst="rect">
            <a:avLst/>
          </a:prstGeom>
        </p:spPr>
        <p:txBody>
          <a:bodyPr vert="horz"/>
          <a:lstStyle>
            <a:lvl1pPr marL="0" indent="0">
              <a:lnSpc>
                <a:spcPts val="1100"/>
              </a:lnSpc>
              <a:spcBef>
                <a:spcPts val="0"/>
              </a:spcBef>
              <a:buNone/>
              <a:defRPr sz="1200">
                <a:solidFill>
                  <a:schemeClr val="bg1"/>
                </a:solidFill>
                <a:latin typeface="Arial" pitchFamily="34" charset="0"/>
                <a:cs typeface="Arial" pitchFamily="34" charset="0"/>
              </a:defRPr>
            </a:lvl1pPr>
          </a:lstStyle>
          <a:p>
            <a:pPr lvl="0"/>
            <a:r>
              <a:rPr lang="en-GB" noProof="0" dirty="0"/>
              <a:t>00 Month Year</a:t>
            </a:r>
          </a:p>
        </p:txBody>
      </p:sp>
    </p:spTree>
    <p:extLst>
      <p:ext uri="{BB962C8B-B14F-4D97-AF65-F5344CB8AC3E}">
        <p14:creationId xmlns:p14="http://schemas.microsoft.com/office/powerpoint/2010/main" val="40243157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043622B-6AF9-2B4B-8EC8-A879F9A0843B}"/>
              </a:ext>
            </a:extLst>
          </p:cNvPr>
          <p:cNvSpPr>
            <a:spLocks noGrp="1"/>
          </p:cNvSpPr>
          <p:nvPr>
            <p:ph type="title" hasCustomPrompt="1"/>
          </p:nvPr>
        </p:nvSpPr>
        <p:spPr>
          <a:xfrm>
            <a:off x="286329" y="181423"/>
            <a:ext cx="11619345" cy="894047"/>
          </a:xfrm>
          <a:prstGeom prst="rect">
            <a:avLst/>
          </a:prstGeom>
        </p:spPr>
        <p:txBody>
          <a:bodyPr anchor="b"/>
          <a:lstStyle>
            <a:lvl1pPr>
              <a:defRPr>
                <a:solidFill>
                  <a:schemeClr val="tx2"/>
                </a:solidFill>
              </a:defRPr>
            </a:lvl1pPr>
          </a:lstStyle>
          <a:p>
            <a:r>
              <a:rPr lang="en-GB" noProof="0" dirty="0"/>
              <a:t>Slide title</a:t>
            </a:r>
          </a:p>
        </p:txBody>
      </p:sp>
      <p:sp>
        <p:nvSpPr>
          <p:cNvPr id="4" name="Text Placeholder 2">
            <a:extLst>
              <a:ext uri="{FF2B5EF4-FFF2-40B4-BE49-F238E27FC236}">
                <a16:creationId xmlns:a16="http://schemas.microsoft.com/office/drawing/2014/main" id="{6BFDCA57-5A8C-8042-9E3C-2A64737CB74F}"/>
              </a:ext>
            </a:extLst>
          </p:cNvPr>
          <p:cNvSpPr>
            <a:spLocks noGrp="1"/>
          </p:cNvSpPr>
          <p:nvPr>
            <p:ph type="body" sz="quarter" idx="16" hasCustomPrompt="1"/>
          </p:nvPr>
        </p:nvSpPr>
        <p:spPr>
          <a:xfrm>
            <a:off x="287339" y="6268531"/>
            <a:ext cx="10804732" cy="499471"/>
          </a:xfrm>
          <a:prstGeom prst="rect">
            <a:avLst/>
          </a:prstGeom>
        </p:spPr>
        <p:txBody>
          <a:bodyPr lIns="0" tIns="0" rIns="0" bIns="0" anchor="b">
            <a:noAutofit/>
          </a:bodyPr>
          <a:lstStyle>
            <a:lvl1pPr marL="0" indent="0">
              <a:spcBef>
                <a:spcPts val="0"/>
              </a:spcBef>
              <a:buNone/>
              <a:defRPr sz="1000">
                <a:solidFill>
                  <a:schemeClr val="tx1"/>
                </a:solidFill>
              </a:defRPr>
            </a:lvl1pPr>
            <a:lvl2pPr marL="179992" indent="0">
              <a:buNone/>
              <a:defRPr sz="900"/>
            </a:lvl2pPr>
            <a:lvl3pPr marL="359982" indent="0">
              <a:buNone/>
              <a:defRPr sz="900"/>
            </a:lvl3pPr>
            <a:lvl4pPr marL="539973" indent="0">
              <a:buNone/>
              <a:defRPr sz="900"/>
            </a:lvl4pPr>
            <a:lvl5pPr marL="1828709" indent="0">
              <a:buNone/>
              <a:defRPr sz="900"/>
            </a:lvl5pPr>
          </a:lstStyle>
          <a:p>
            <a:pPr lvl="0"/>
            <a:r>
              <a:rPr lang="en-GB" noProof="0" dirty="0"/>
              <a:t>Footnote</a:t>
            </a:r>
          </a:p>
        </p:txBody>
      </p:sp>
    </p:spTree>
    <p:extLst>
      <p:ext uri="{BB962C8B-B14F-4D97-AF65-F5344CB8AC3E}">
        <p14:creationId xmlns:p14="http://schemas.microsoft.com/office/powerpoint/2010/main" val="317294247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9B03F247-4297-4973-90A3-0193475AC741}"/>
              </a:ext>
            </a:extLst>
          </p:cNvPr>
          <p:cNvSpPr>
            <a:spLocks noGrp="1"/>
          </p:cNvSpPr>
          <p:nvPr>
            <p:ph type="dt" sz="half" idx="10"/>
          </p:nvPr>
        </p:nvSpPr>
        <p:spPr/>
        <p:txBody>
          <a:bodyPr/>
          <a:lstStyle>
            <a:lvl1pPr>
              <a:lnSpc>
                <a:spcPct val="100000"/>
              </a:lnSpc>
              <a:defRPr/>
            </a:lvl1pPr>
          </a:lstStyle>
          <a:p>
            <a:endParaRPr lang="en-GB"/>
          </a:p>
        </p:txBody>
      </p:sp>
      <p:sp>
        <p:nvSpPr>
          <p:cNvPr id="11" name="Slide Number Placeholder 10">
            <a:extLst>
              <a:ext uri="{FF2B5EF4-FFF2-40B4-BE49-F238E27FC236}">
                <a16:creationId xmlns:a16="http://schemas.microsoft.com/office/drawing/2014/main" id="{E358DA9E-BDF5-4DC7-B478-434301DA6253}"/>
              </a:ext>
            </a:extLst>
          </p:cNvPr>
          <p:cNvSpPr>
            <a:spLocks noGrp="1"/>
          </p:cNvSpPr>
          <p:nvPr>
            <p:ph type="sldNum" sz="quarter" idx="12"/>
          </p:nvPr>
        </p:nvSpPr>
        <p:spPr/>
        <p:txBody>
          <a:bodyPr/>
          <a:lstStyle>
            <a:lvl1pPr>
              <a:lnSpc>
                <a:spcPct val="100000"/>
              </a:lnSpc>
              <a:defRPr/>
            </a:lvl1pPr>
          </a:lstStyle>
          <a:p>
            <a:fld id="{F8E47D07-9D1E-4FE9-B31A-2F5863681021}" type="slidenum">
              <a:rPr lang="en-GB" smtClean="0"/>
              <a:pPr/>
              <a:t>‹#›</a:t>
            </a:fld>
            <a:endParaRPr lang="en-GB"/>
          </a:p>
        </p:txBody>
      </p:sp>
      <p:sp>
        <p:nvSpPr>
          <p:cNvPr id="5" name="Text Placeholder 96">
            <a:extLst>
              <a:ext uri="{FF2B5EF4-FFF2-40B4-BE49-F238E27FC236}">
                <a16:creationId xmlns:a16="http://schemas.microsoft.com/office/drawing/2014/main" id="{5D317BC2-3CD5-4931-93AD-CC95F2C50D24}"/>
              </a:ext>
            </a:extLst>
          </p:cNvPr>
          <p:cNvSpPr>
            <a:spLocks noGrp="1"/>
          </p:cNvSpPr>
          <p:nvPr>
            <p:ph type="body" sz="quarter" idx="111" hasCustomPrompt="1"/>
          </p:nvPr>
        </p:nvSpPr>
        <p:spPr>
          <a:xfrm>
            <a:off x="407989" y="6200776"/>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1761531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_Re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4FBCFDC-F8AF-4FA9-8DCB-15A42F39915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
        <p:nvSpPr>
          <p:cNvPr id="8" name="Text Placeholder 3">
            <a:extLst>
              <a:ext uri="{FF2B5EF4-FFF2-40B4-BE49-F238E27FC236}">
                <a16:creationId xmlns:a16="http://schemas.microsoft.com/office/drawing/2014/main" id="{80AFFDB1-2A30-4A56-A2F1-11C272A6456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237304525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C273BA-89AD-4B2C-8B24-DE3113396BD3}" type="datetime1">
              <a:rPr lang="en-US" smtClean="0"/>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594" indent="0">
              <a:spcBef>
                <a:spcPts val="300"/>
              </a:spcBef>
              <a:buNone/>
              <a:defRPr sz="1000"/>
            </a:lvl2pPr>
            <a:lvl3pPr marL="457189" indent="0">
              <a:spcBef>
                <a:spcPts val="300"/>
              </a:spcBef>
              <a:buNone/>
              <a:defRPr sz="1000"/>
            </a:lvl3pPr>
            <a:lvl4pPr marL="685783" indent="0">
              <a:spcBef>
                <a:spcPts val="300"/>
              </a:spcBef>
              <a:buNone/>
              <a:defRPr sz="1000"/>
            </a:lvl4pPr>
            <a:lvl5pPr marL="914377" indent="0">
              <a:spcBef>
                <a:spcPts val="300"/>
              </a:spcBef>
              <a:buNone/>
              <a:defRPr sz="1000"/>
            </a:lvl5pPr>
          </a:lstStyle>
          <a:p>
            <a:pPr lvl="0"/>
            <a:r>
              <a:rPr lang="en-US"/>
              <a:t>Reference(s)</a:t>
            </a:r>
          </a:p>
        </p:txBody>
      </p:sp>
    </p:spTree>
    <p:extLst>
      <p:ext uri="{BB962C8B-B14F-4D97-AF65-F5344CB8AC3E}">
        <p14:creationId xmlns:p14="http://schemas.microsoft.com/office/powerpoint/2010/main" val="630721787"/>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Title Only_Re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4FBCFDC-F8AF-4FA9-8DCB-15A42F39915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
        <p:nvSpPr>
          <p:cNvPr id="8" name="Text Placeholder 3">
            <a:extLst>
              <a:ext uri="{FF2B5EF4-FFF2-40B4-BE49-F238E27FC236}">
                <a16:creationId xmlns:a16="http://schemas.microsoft.com/office/drawing/2014/main" id="{80AFFDB1-2A30-4A56-A2F1-11C272A6456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47374673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3_Content slide 1">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07AD4F-565B-E949-A20A-F0BBAECBCCFB}"/>
              </a:ext>
            </a:extLst>
          </p:cNvPr>
          <p:cNvSpPr>
            <a:spLocks noGrp="1"/>
          </p:cNvSpPr>
          <p:nvPr>
            <p:ph sz="quarter" idx="10" hasCustomPrompt="1"/>
          </p:nvPr>
        </p:nvSpPr>
        <p:spPr>
          <a:xfrm>
            <a:off x="322263" y="246062"/>
            <a:ext cx="11569700" cy="973138"/>
          </a:xfrm>
        </p:spPr>
        <p:txBody>
          <a:bodyPr lIns="0" tIns="0" rIns="0" bIns="0" anchor="ctr" anchorCtr="0">
            <a:normAutofit/>
          </a:bodyPr>
          <a:lstStyle>
            <a:lvl1pPr marL="0" indent="0">
              <a:buNone/>
              <a:defRPr sz="3200" b="1">
                <a:solidFill>
                  <a:schemeClr val="tx1"/>
                </a:solidFill>
              </a:defRPr>
            </a:lvl1pPr>
          </a:lstStyle>
          <a:p>
            <a:pPr lvl="0"/>
            <a:r>
              <a:rPr lang="en-GB"/>
              <a:t>Click to add header/title</a:t>
            </a:r>
            <a:endParaRPr lang="en-US"/>
          </a:p>
        </p:txBody>
      </p:sp>
      <p:sp>
        <p:nvSpPr>
          <p:cNvPr id="13" name="Text Placeholder 12">
            <a:extLst>
              <a:ext uri="{FF2B5EF4-FFF2-40B4-BE49-F238E27FC236}">
                <a16:creationId xmlns:a16="http://schemas.microsoft.com/office/drawing/2014/main" id="{0CA5830B-3178-8E46-AC2E-48072C337416}"/>
              </a:ext>
            </a:extLst>
          </p:cNvPr>
          <p:cNvSpPr>
            <a:spLocks noGrp="1"/>
          </p:cNvSpPr>
          <p:nvPr>
            <p:ph type="body" sz="quarter" idx="11"/>
          </p:nvPr>
        </p:nvSpPr>
        <p:spPr>
          <a:xfrm>
            <a:off x="322263" y="1481138"/>
            <a:ext cx="11569700" cy="41798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9474456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Date Placeholder 3"/>
          <p:cNvSpPr>
            <a:spLocks noGrp="1"/>
          </p:cNvSpPr>
          <p:nvPr>
            <p:ph type="dt" sz="half" idx="10"/>
          </p:nvPr>
        </p:nvSpPr>
        <p:spPr/>
        <p:txBody>
          <a:bodyPr/>
          <a:lstStyle/>
          <a:p>
            <a:fld id="{60243164-1FC9-4009-B0AB-D56AA902E8BB}"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ctr"/>
            <a:fld id="{CC7432E5-F8E0-41AE-9A6B-AD730338B005}" type="slidenum">
              <a:rPr lang="en-US" smtClean="0"/>
              <a:pPr algn="ctr"/>
              <a:t>‹#›</a:t>
            </a:fld>
            <a:endParaRPr lang="en-US" dirty="0"/>
          </a:p>
        </p:txBody>
      </p:sp>
      <p:sp>
        <p:nvSpPr>
          <p:cNvPr id="8" name="Text Placeholder 7"/>
          <p:cNvSpPr>
            <a:spLocks noGrp="1"/>
          </p:cNvSpPr>
          <p:nvPr>
            <p:ph type="body" sz="quarter" idx="13" hasCustomPrompt="1"/>
          </p:nvPr>
        </p:nvSpPr>
        <p:spPr>
          <a:xfrm>
            <a:off x="457200" y="5851603"/>
            <a:ext cx="9855200" cy="1005840"/>
          </a:xfrm>
        </p:spPr>
        <p:txBody>
          <a:bodyPr anchor="b">
            <a:normAutofit/>
          </a:bodyPr>
          <a:lstStyle>
            <a:lvl1pPr marL="0" indent="0">
              <a:spcBef>
                <a:spcPts val="300"/>
              </a:spcBef>
              <a:buNone/>
              <a:defRPr sz="1000"/>
            </a:lvl1pPr>
            <a:lvl2pPr marL="228594" indent="0">
              <a:buNone/>
              <a:defRPr/>
            </a:lvl2pPr>
            <a:lvl3pPr marL="457189" indent="0">
              <a:buNone/>
              <a:defRPr/>
            </a:lvl3pPr>
            <a:lvl4pPr marL="685783" indent="0">
              <a:buNone/>
              <a:defRPr/>
            </a:lvl4pPr>
            <a:lvl5pPr marL="914377" indent="0">
              <a:buNone/>
              <a:defRPr/>
            </a:lvl5pPr>
          </a:lstStyle>
          <a:p>
            <a:pPr lvl="0"/>
            <a:r>
              <a:rPr lang="en-US" dirty="0"/>
              <a:t>Reference(s)</a:t>
            </a:r>
          </a:p>
        </p:txBody>
      </p:sp>
      <p:sp>
        <p:nvSpPr>
          <p:cNvPr id="3" name="Content Placeholder 2"/>
          <p:cNvSpPr>
            <a:spLocks noGrp="1"/>
          </p:cNvSpPr>
          <p:nvPr>
            <p:ph idx="1"/>
          </p:nvPr>
        </p:nvSpPr>
        <p:spPr>
          <a:xfrm>
            <a:off x="457200" y="1261872"/>
            <a:ext cx="11277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6821963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Divider Slide">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193500" y="156118"/>
            <a:ext cx="11808000" cy="6455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
        <p:nvSpPr>
          <p:cNvPr id="2" name="Title 1"/>
          <p:cNvSpPr>
            <a:spLocks noGrp="1"/>
          </p:cNvSpPr>
          <p:nvPr>
            <p:ph type="title" hasCustomPrompt="1"/>
          </p:nvPr>
        </p:nvSpPr>
        <p:spPr>
          <a:xfrm>
            <a:off x="457200" y="1270366"/>
            <a:ext cx="11277600" cy="535531"/>
          </a:xfrm>
        </p:spPr>
        <p:txBody>
          <a:bodyPr anchor="t">
            <a:spAutoFit/>
          </a:bodyPr>
          <a:lstStyle>
            <a:lvl1pPr>
              <a:defRPr sz="3200">
                <a:solidFill>
                  <a:schemeClr val="bg1"/>
                </a:solidFill>
              </a:defRPr>
            </a:lvl1pPr>
          </a:lstStyle>
          <a:p>
            <a:r>
              <a:rPr lang="en-US" dirty="0"/>
              <a:t>Click to add divider title</a:t>
            </a:r>
          </a:p>
        </p:txBody>
      </p:sp>
      <p:sp>
        <p:nvSpPr>
          <p:cNvPr id="4" name="Date Placeholder 3"/>
          <p:cNvSpPr>
            <a:spLocks noGrp="1"/>
          </p:cNvSpPr>
          <p:nvPr>
            <p:ph type="dt" sz="half" idx="10"/>
          </p:nvPr>
        </p:nvSpPr>
        <p:spPr/>
        <p:txBody>
          <a:bodyPr/>
          <a:lstStyle/>
          <a:p>
            <a:fld id="{74FA187F-77D8-44AB-99A3-596B6D28DB9F}"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Text Placeholder 6">
            <a:extLst>
              <a:ext uri="{FF2B5EF4-FFF2-40B4-BE49-F238E27FC236}">
                <a16:creationId xmlns:a16="http://schemas.microsoft.com/office/drawing/2014/main" id="{C290D6F0-A744-4762-BA4F-BBADC0F28504}"/>
              </a:ext>
            </a:extLst>
          </p:cNvPr>
          <p:cNvSpPr>
            <a:spLocks noGrp="1"/>
          </p:cNvSpPr>
          <p:nvPr>
            <p:ph type="body" sz="quarter" idx="13" hasCustomPrompt="1"/>
          </p:nvPr>
        </p:nvSpPr>
        <p:spPr>
          <a:xfrm>
            <a:off x="457200" y="5590503"/>
            <a:ext cx="9855200" cy="1005840"/>
          </a:xfrm>
        </p:spPr>
        <p:txBody>
          <a:bodyPr anchor="b">
            <a:noAutofit/>
          </a:bodyPr>
          <a:lstStyle>
            <a:lvl1pPr marL="0" indent="0">
              <a:spcBef>
                <a:spcPts val="300"/>
              </a:spcBef>
              <a:buNone/>
              <a:defRPr sz="1000">
                <a:solidFill>
                  <a:schemeClr val="bg1"/>
                </a:solidFill>
              </a:defRPr>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
        <p:nvSpPr>
          <p:cNvPr id="8" name="TextBox 7">
            <a:extLst>
              <a:ext uri="{FF2B5EF4-FFF2-40B4-BE49-F238E27FC236}">
                <a16:creationId xmlns:a16="http://schemas.microsoft.com/office/drawing/2014/main" id="{F59F0994-F17C-46C2-935A-B93E8CA3C61A}"/>
              </a:ext>
            </a:extLst>
          </p:cNvPr>
          <p:cNvSpPr txBox="1"/>
          <p:nvPr userDrawn="1"/>
        </p:nvSpPr>
        <p:spPr>
          <a:xfrm>
            <a:off x="10160000" y="6611781"/>
            <a:ext cx="2032000" cy="246221"/>
          </a:xfrm>
          <a:prstGeom prst="rect">
            <a:avLst/>
          </a:prstGeom>
          <a:noFill/>
        </p:spPr>
        <p:txBody>
          <a:bodyPr wrap="square" rtlCol="0">
            <a:spAutoFit/>
          </a:bodyPr>
          <a:lstStyle/>
          <a:p>
            <a:pPr algn="r"/>
            <a:r>
              <a:rPr lang="en-US" sz="1000" b="0" baseline="0" dirty="0">
                <a:solidFill>
                  <a:schemeClr val="tx1"/>
                </a:solidFill>
                <a:latin typeface="Arial" pitchFamily="34" charset="0"/>
                <a:cs typeface="Arial" pitchFamily="34" charset="0"/>
              </a:rPr>
              <a:t>© AstraZeneca 2019</a:t>
            </a:r>
          </a:p>
        </p:txBody>
      </p:sp>
    </p:spTree>
    <p:extLst>
      <p:ext uri="{BB962C8B-B14F-4D97-AF65-F5344CB8AC3E}">
        <p14:creationId xmlns:p14="http://schemas.microsoft.com/office/powerpoint/2010/main" val="106722138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7931E2-EDD0-4116-93D3-AFB5F385AD78}"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Tree>
    <p:extLst>
      <p:ext uri="{BB962C8B-B14F-4D97-AF65-F5344CB8AC3E}">
        <p14:creationId xmlns:p14="http://schemas.microsoft.com/office/powerpoint/2010/main" val="400787532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Date Placeholder 4"/>
          <p:cNvSpPr>
            <a:spLocks noGrp="1"/>
          </p:cNvSpPr>
          <p:nvPr>
            <p:ph type="dt" sz="half" idx="10"/>
          </p:nvPr>
        </p:nvSpPr>
        <p:spPr/>
        <p:txBody>
          <a:bodyPr/>
          <a:lstStyle/>
          <a:p>
            <a:fld id="{19A2B74B-AB22-448A-A265-268311487055}" type="datetime1">
              <a:rPr lang="en-US" smtClean="0"/>
              <a:t>11/29/2023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9" name="Text Placeholder 8"/>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
        <p:nvSpPr>
          <p:cNvPr id="3" name="Content Placeholder 2"/>
          <p:cNvSpPr>
            <a:spLocks noGrp="1"/>
          </p:cNvSpPr>
          <p:nvPr>
            <p:ph sz="half" idx="1"/>
          </p:nvPr>
        </p:nvSpPr>
        <p:spPr>
          <a:xfrm>
            <a:off x="457200" y="1261873"/>
            <a:ext cx="5638800" cy="455706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96000" y="1261873"/>
            <a:ext cx="5638800" cy="455706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935198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2"/>
            <a:ext cx="11277600" cy="8001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457200" y="1264717"/>
            <a:ext cx="5638800" cy="42828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6096000" y="1264717"/>
            <a:ext cx="5638800" cy="428283"/>
          </a:xfrm>
        </p:spPr>
        <p:txBody>
          <a:bodyPr anchor="b">
            <a:normAutofit/>
          </a:bodyPr>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F8CB1101-080C-4B85-AC54-06AFAC4F0A81}" type="datetime1">
              <a:rPr lang="en-US" smtClean="0"/>
              <a:t>11/29/2023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11" name="Text Placeholder 10"/>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
        <p:nvSpPr>
          <p:cNvPr id="4" name="Content Placeholder 3"/>
          <p:cNvSpPr>
            <a:spLocks noGrp="1"/>
          </p:cNvSpPr>
          <p:nvPr>
            <p:ph sz="half" idx="2"/>
          </p:nvPr>
        </p:nvSpPr>
        <p:spPr>
          <a:xfrm>
            <a:off x="457200" y="1692998"/>
            <a:ext cx="5638800" cy="413630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6096000" y="1692998"/>
            <a:ext cx="5638800" cy="4136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2787992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1"/>
            <a:ext cx="11277600" cy="800100"/>
          </a:xfrm>
        </p:spPr>
        <p:txBody>
          <a:bodyPr anchor="b">
            <a:normAutofit/>
          </a:bodyPr>
          <a:lstStyle>
            <a:lvl1pPr>
              <a:defRPr sz="2400"/>
            </a:lvl1pPr>
          </a:lstStyle>
          <a:p>
            <a:r>
              <a:rPr lang="en-US"/>
              <a:t>Click to edit Master title style</a:t>
            </a:r>
            <a:endParaRPr lang="en-US" dirty="0"/>
          </a:p>
        </p:txBody>
      </p:sp>
      <p:sp>
        <p:nvSpPr>
          <p:cNvPr id="4" name="Text Placeholder 3"/>
          <p:cNvSpPr>
            <a:spLocks noGrp="1"/>
          </p:cNvSpPr>
          <p:nvPr>
            <p:ph type="body" sz="half" idx="2" hasCustomPrompt="1"/>
          </p:nvPr>
        </p:nvSpPr>
        <p:spPr>
          <a:xfrm>
            <a:off x="1170432" y="5440680"/>
            <a:ext cx="9875520" cy="365760"/>
          </a:xfrm>
          <a:prstGeom prst="roundRect">
            <a:avLst/>
          </a:prstGeom>
          <a:solidFill>
            <a:schemeClr val="accent2"/>
          </a:solidFill>
        </p:spPr>
        <p:txBody>
          <a:bodyPr anchor="ctr"/>
          <a:lstStyle>
            <a:lvl1pPr marL="0" indent="0" algn="ctr">
              <a:buNone/>
              <a:defRPr sz="1600" b="1" baseline="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enter caption</a:t>
            </a:r>
          </a:p>
        </p:txBody>
      </p:sp>
      <p:sp>
        <p:nvSpPr>
          <p:cNvPr id="5" name="Date Placeholder 4"/>
          <p:cNvSpPr>
            <a:spLocks noGrp="1"/>
          </p:cNvSpPr>
          <p:nvPr>
            <p:ph type="dt" sz="half" idx="10"/>
          </p:nvPr>
        </p:nvSpPr>
        <p:spPr/>
        <p:txBody>
          <a:bodyPr/>
          <a:lstStyle/>
          <a:p>
            <a:fld id="{3E4588B8-10AE-4A18-A901-70972D5E175A}" type="datetime1">
              <a:rPr lang="en-US" smtClean="0"/>
              <a:t>11/29/2023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9" name="Text Placeholder 8"/>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
        <p:nvSpPr>
          <p:cNvPr id="3" name="Content Placeholder 2"/>
          <p:cNvSpPr>
            <a:spLocks noGrp="1"/>
          </p:cNvSpPr>
          <p:nvPr>
            <p:ph idx="1"/>
          </p:nvPr>
        </p:nvSpPr>
        <p:spPr>
          <a:xfrm>
            <a:off x="457200" y="1260477"/>
            <a:ext cx="11277600" cy="4185227"/>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617558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Only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E4230D-527C-497C-AE7B-88F10673E221}"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lgn="ctr"/>
            <a:fld id="{CC7432E5-F8E0-41AE-9A6B-AD730338B005}" type="slidenum">
              <a:rPr lang="en-US" smtClean="0"/>
              <a:pPr algn="ctr"/>
              <a:t>‹#›</a:t>
            </a:fld>
            <a:endParaRPr lang="en-US" dirty="0"/>
          </a:p>
        </p:txBody>
      </p:sp>
      <p:sp>
        <p:nvSpPr>
          <p:cNvPr id="8" name="Text Placeholder 7"/>
          <p:cNvSpPr>
            <a:spLocks noGrp="1"/>
          </p:cNvSpPr>
          <p:nvPr>
            <p:ph type="body" sz="quarter" idx="14" hasCustomPrompt="1"/>
          </p:nvPr>
        </p:nvSpPr>
        <p:spPr>
          <a:xfrm>
            <a:off x="1170432" y="5440681"/>
            <a:ext cx="9875520" cy="361951"/>
          </a:xfrm>
          <a:prstGeom prst="roundRect">
            <a:avLst/>
          </a:prstGeom>
          <a:solidFill>
            <a:schemeClr val="accent2"/>
          </a:solidFill>
        </p:spPr>
        <p:txBody>
          <a:bodyPr>
            <a:normAutofit/>
          </a:bodyPr>
          <a:lstStyle>
            <a:lvl1pPr marL="0" indent="0" algn="ctr">
              <a:buNone/>
              <a:defRPr sz="1600" b="1">
                <a:solidFill>
                  <a:schemeClr val="bg1"/>
                </a:solidFill>
              </a:defRPr>
            </a:lvl1pPr>
            <a:lvl2pPr marL="228594" indent="0">
              <a:buNone/>
              <a:defRPr/>
            </a:lvl2pPr>
            <a:lvl3pPr marL="457189" indent="0">
              <a:buNone/>
              <a:defRPr/>
            </a:lvl3pPr>
            <a:lvl4pPr marL="685783" indent="0">
              <a:buNone/>
              <a:defRPr/>
            </a:lvl4pPr>
            <a:lvl5pPr marL="914377" indent="0">
              <a:buNone/>
              <a:defRPr/>
            </a:lvl5pPr>
          </a:lstStyle>
          <a:p>
            <a:pPr lvl="0"/>
            <a:r>
              <a:rPr lang="en-US" dirty="0"/>
              <a:t>Click to enter caption</a:t>
            </a:r>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Tree>
    <p:extLst>
      <p:ext uri="{BB962C8B-B14F-4D97-AF65-F5344CB8AC3E}">
        <p14:creationId xmlns:p14="http://schemas.microsoft.com/office/powerpoint/2010/main" val="16343854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456314" y="1368364"/>
            <a:ext cx="11317305" cy="4614320"/>
          </a:xfrm>
        </p:spPr>
        <p:txBody>
          <a:bodyPr>
            <a:no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8018" indent="-228594">
              <a:lnSpc>
                <a:spcPct val="110000"/>
              </a:lnSpc>
              <a:buSzPct val="100000"/>
              <a:defRPr sz="1600">
                <a:latin typeface="+mj-lt"/>
                <a:cs typeface="Calibri" panose="020F0502020204030204" pitchFamily="34" charset="0"/>
              </a:defRPr>
            </a:lvl3pPr>
            <a:lvl4pPr marL="1077886" indent="-230182">
              <a:lnSpc>
                <a:spcPct val="110000"/>
              </a:lnSpc>
              <a:buSzPct val="100000"/>
              <a:buFont typeface="Arial" panose="020B0604020202020204" pitchFamily="34" charset="0"/>
              <a:buChar char="▪"/>
              <a:tabLst/>
              <a:defRPr sz="1400">
                <a:latin typeface="+mj-lt"/>
                <a:cs typeface="Calibri" panose="020F0502020204030204" pitchFamily="34" charset="0"/>
              </a:defRPr>
            </a:lvl4pPr>
            <a:lvl5pPr>
              <a:buSzPct val="10000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70C38C08-47C7-4847-B0BE-B9D8DEEB3D1B}" type="slidenum">
              <a:rPr kumimoji="0" lang="en-US" sz="1100" b="0" i="0"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5" name="Text Placeholder 5">
            <a:extLst>
              <a:ext uri="{FF2B5EF4-FFF2-40B4-BE49-F238E27FC236}">
                <a16:creationId xmlns:a16="http://schemas.microsoft.com/office/drawing/2014/main" id="{03B5AC10-6121-32C6-3443-DDB7FF17E139}"/>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2500346620"/>
      </p:ext>
    </p:extLst>
  </p:cSld>
  <p:clrMapOvr>
    <a:masterClrMapping/>
  </p:clrMapOvr>
  <p:extLst>
    <p:ext uri="{DCECCB84-F9BA-43D5-87BE-67443E8EF086}">
      <p15:sldGuideLst xmlns:p15="http://schemas.microsoft.com/office/powerpoint/2012/main">
        <p15:guide id="1" pos="272">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ntent - No Line">
    <p:spTree>
      <p:nvGrpSpPr>
        <p:cNvPr id="1" name=""/>
        <p:cNvGrpSpPr/>
        <p:nvPr/>
      </p:nvGrpSpPr>
      <p:grpSpPr>
        <a:xfrm>
          <a:off x="0" y="0"/>
          <a:ext cx="0" cy="0"/>
          <a:chOff x="0" y="0"/>
          <a:chExt cx="0" cy="0"/>
        </a:xfrm>
      </p:grpSpPr>
      <p:sp>
        <p:nvSpPr>
          <p:cNvPr id="10" name="Rectangle 9"/>
          <p:cNvSpPr/>
          <p:nvPr userDrawn="1"/>
        </p:nvSpPr>
        <p:spPr>
          <a:xfrm>
            <a:off x="193502" y="1028701"/>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fld id="{CED11A09-3DD3-4814-BDCF-935499F15EA0}"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1603"/>
            <a:ext cx="9855200" cy="1005840"/>
          </a:xfrm>
        </p:spPr>
        <p:txBody>
          <a:bodyPr anchor="b">
            <a:normAutofit/>
          </a:bodyPr>
          <a:lstStyle>
            <a:lvl1pPr marL="0" indent="0">
              <a:spcBef>
                <a:spcPts val="300"/>
              </a:spcBef>
              <a:buNone/>
              <a:defRPr sz="1000"/>
            </a:lvl1pPr>
            <a:lvl2pPr marL="228594" indent="0">
              <a:buNone/>
              <a:defRPr/>
            </a:lvl2pPr>
            <a:lvl3pPr marL="457189" indent="0">
              <a:buNone/>
              <a:defRPr/>
            </a:lvl3pPr>
            <a:lvl4pPr marL="685783" indent="0">
              <a:buNone/>
              <a:defRPr/>
            </a:lvl4pPr>
            <a:lvl5pPr marL="914377" indent="0">
              <a:buNone/>
              <a:defRPr/>
            </a:lvl5pPr>
          </a:lstStyle>
          <a:p>
            <a:pPr lvl="0"/>
            <a:r>
              <a:rPr lang="en-US" dirty="0"/>
              <a:t>Reference(s)</a:t>
            </a:r>
          </a:p>
        </p:txBody>
      </p:sp>
      <p:sp>
        <p:nvSpPr>
          <p:cNvPr id="3" name="Content Placeholder 2"/>
          <p:cNvSpPr>
            <a:spLocks noGrp="1"/>
          </p:cNvSpPr>
          <p:nvPr>
            <p:ph idx="1"/>
          </p:nvPr>
        </p:nvSpPr>
        <p:spPr>
          <a:xfrm>
            <a:off x="457200" y="1028701"/>
            <a:ext cx="11277600" cy="48051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848757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9" name="Rectangle 8"/>
          <p:cNvSpPr/>
          <p:nvPr userDrawn="1"/>
        </p:nvSpPr>
        <p:spPr>
          <a:xfrm>
            <a:off x="9952511" y="6521478"/>
            <a:ext cx="2143300" cy="332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0" name="Rectangle 9"/>
          <p:cNvSpPr/>
          <p:nvPr userDrawn="1"/>
        </p:nvSpPr>
        <p:spPr>
          <a:xfrm>
            <a:off x="193502" y="1028701"/>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Date Placeholder 3"/>
          <p:cNvSpPr>
            <a:spLocks noGrp="1"/>
          </p:cNvSpPr>
          <p:nvPr>
            <p:ph type="dt" sz="half" idx="10"/>
          </p:nvPr>
        </p:nvSpPr>
        <p:spPr/>
        <p:txBody>
          <a:bodyPr/>
          <a:lstStyle/>
          <a:p>
            <a:fld id="{3C4AE3A5-F483-4560-8FF9-FCB3A3589909}"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1603"/>
            <a:ext cx="9855200" cy="1005840"/>
          </a:xfrm>
        </p:spPr>
        <p:txBody>
          <a:bodyPr anchor="b">
            <a:normAutofit/>
          </a:bodyPr>
          <a:lstStyle>
            <a:lvl1pPr marL="0" indent="0">
              <a:spcBef>
                <a:spcPts val="300"/>
              </a:spcBef>
              <a:buNone/>
              <a:defRPr sz="1000"/>
            </a:lvl1pPr>
            <a:lvl2pPr marL="228594" indent="0">
              <a:buNone/>
              <a:defRPr/>
            </a:lvl2pPr>
            <a:lvl3pPr marL="457189" indent="0">
              <a:buNone/>
              <a:defRPr/>
            </a:lvl3pPr>
            <a:lvl4pPr marL="685783" indent="0">
              <a:buNone/>
              <a:defRPr/>
            </a:lvl4pPr>
            <a:lvl5pPr marL="914377" indent="0">
              <a:buNone/>
              <a:defRPr/>
            </a:lvl5pPr>
          </a:lstStyle>
          <a:p>
            <a:pPr lvl="0"/>
            <a:r>
              <a:rPr lang="en-US" dirty="0"/>
              <a:t>Reference(s)</a:t>
            </a:r>
          </a:p>
        </p:txBody>
      </p:sp>
      <p:sp>
        <p:nvSpPr>
          <p:cNvPr id="3" name="Content Placeholder 2"/>
          <p:cNvSpPr>
            <a:spLocks noGrp="1"/>
          </p:cNvSpPr>
          <p:nvPr>
            <p:ph idx="1"/>
          </p:nvPr>
        </p:nvSpPr>
        <p:spPr>
          <a:xfrm>
            <a:off x="457200" y="1028701"/>
            <a:ext cx="11277600" cy="48051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413473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Only - No Line">
    <p:spTree>
      <p:nvGrpSpPr>
        <p:cNvPr id="1" name=""/>
        <p:cNvGrpSpPr/>
        <p:nvPr/>
      </p:nvGrpSpPr>
      <p:grpSpPr>
        <a:xfrm>
          <a:off x="0" y="0"/>
          <a:ext cx="0" cy="0"/>
          <a:chOff x="0" y="0"/>
          <a:chExt cx="0" cy="0"/>
        </a:xfrm>
      </p:grpSpPr>
      <p:sp>
        <p:nvSpPr>
          <p:cNvPr id="9" name="Rectangle 8"/>
          <p:cNvSpPr/>
          <p:nvPr userDrawn="1"/>
        </p:nvSpPr>
        <p:spPr>
          <a:xfrm>
            <a:off x="193502" y="1028701"/>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EC1012E-D535-4D45-93DD-9B16E0D20A43}"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Tree>
    <p:extLst>
      <p:ext uri="{BB962C8B-B14F-4D97-AF65-F5344CB8AC3E}">
        <p14:creationId xmlns:p14="http://schemas.microsoft.com/office/powerpoint/2010/main" val="242253423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7C2661-B4B1-3947-8E11-B1C34698DC91}"/>
              </a:ext>
            </a:extLst>
          </p:cNvPr>
          <p:cNvSpPr>
            <a:spLocks noGrp="1"/>
          </p:cNvSpPr>
          <p:nvPr>
            <p:ph type="dt" sz="half" idx="10"/>
          </p:nvPr>
        </p:nvSpPr>
        <p:spPr/>
        <p:txBody>
          <a:bodyPr/>
          <a:lstStyle/>
          <a:p>
            <a:fld id="{05A33CBB-2242-42AA-8149-AC85BCDACBB3}" type="datetime1">
              <a:rPr lang="en-US" smtClean="0"/>
              <a:t>11/29/2023</a:t>
            </a:fld>
            <a:endParaRPr lang="en-GB"/>
          </a:p>
        </p:txBody>
      </p:sp>
      <p:sp>
        <p:nvSpPr>
          <p:cNvPr id="3" name="Footer Placeholder 2">
            <a:extLst>
              <a:ext uri="{FF2B5EF4-FFF2-40B4-BE49-F238E27FC236}">
                <a16:creationId xmlns:a16="http://schemas.microsoft.com/office/drawing/2014/main" id="{0E48675B-982A-2A45-8188-823DDAF06E0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1699689-A6FA-DE41-831C-ECD8D3F4D11E}"/>
              </a:ext>
            </a:extLst>
          </p:cNvPr>
          <p:cNvSpPr>
            <a:spLocks noGrp="1"/>
          </p:cNvSpPr>
          <p:nvPr>
            <p:ph type="sldNum" sz="quarter" idx="12"/>
          </p:nvPr>
        </p:nvSpPr>
        <p:spPr/>
        <p:txBody>
          <a:bodyPr/>
          <a:lstStyle/>
          <a:p>
            <a:fld id="{25626D6C-0156-7E47-8292-5E97F80EFB2E}" type="slidenum">
              <a:rPr lang="en-GB" smtClean="0"/>
              <a:t>‹#›</a:t>
            </a:fld>
            <a:endParaRPr lang="en-GB"/>
          </a:p>
        </p:txBody>
      </p:sp>
    </p:spTree>
    <p:extLst>
      <p:ext uri="{BB962C8B-B14F-4D97-AF65-F5344CB8AC3E}">
        <p14:creationId xmlns:p14="http://schemas.microsoft.com/office/powerpoint/2010/main" val="415614196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ACB930-CE3F-4743-B072-2338D7EF26EF}" type="datetime1">
              <a:rPr lang="en-US" smtClean="0"/>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Tree>
    <p:extLst>
      <p:ext uri="{BB962C8B-B14F-4D97-AF65-F5344CB8AC3E}">
        <p14:creationId xmlns:p14="http://schemas.microsoft.com/office/powerpoint/2010/main" val="2690133934"/>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35713D-D566-4186-9787-C5E97CA19282}" type="datetime1">
              <a:rPr lang="en-US" smtClean="0"/>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3642886838"/>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2" name="Rectangle 11"/>
          <p:cNvSpPr/>
          <p:nvPr userDrawn="1"/>
        </p:nvSpPr>
        <p:spPr>
          <a:xfrm>
            <a:off x="10027466" y="6531200"/>
            <a:ext cx="2069284" cy="257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192000" y="3566963"/>
            <a:ext cx="11795760" cy="314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4" name="Date Placeholder 3"/>
          <p:cNvSpPr>
            <a:spLocks noGrp="1"/>
          </p:cNvSpPr>
          <p:nvPr>
            <p:ph type="dt" sz="half" idx="10"/>
          </p:nvPr>
        </p:nvSpPr>
        <p:spPr/>
        <p:txBody>
          <a:bodyPr/>
          <a:lstStyle/>
          <a:p>
            <a:fld id="{F5AB0D45-D70F-4565-90F4-8B70029F68B1}" type="datetime1">
              <a:rPr lang="en-US" smtClean="0"/>
              <a:t>11/29/2023</a:t>
            </a:fld>
            <a:endParaRPr lang="en-US"/>
          </a:p>
        </p:txBody>
      </p:sp>
      <p:sp>
        <p:nvSpPr>
          <p:cNvPr id="5" name="Footer Placeholder 4"/>
          <p:cNvSpPr>
            <a:spLocks noGrp="1"/>
          </p:cNvSpPr>
          <p:nvPr>
            <p:ph type="ftr" sz="quarter" idx="11"/>
          </p:nvPr>
        </p:nvSpPr>
        <p:spPr/>
        <p:txBody>
          <a:bodyPr/>
          <a:lstStyle/>
          <a:p>
            <a:endParaRPr lang="en-US"/>
          </a:p>
        </p:txBody>
      </p:sp>
      <p:sp>
        <p:nvSpPr>
          <p:cNvPr id="9" name="TextBox 8"/>
          <p:cNvSpPr txBox="1"/>
          <p:nvPr userDrawn="1"/>
        </p:nvSpPr>
        <p:spPr>
          <a:xfrm>
            <a:off x="10122716" y="6458243"/>
            <a:ext cx="1878784" cy="246888"/>
          </a:xfrm>
          <a:prstGeom prst="rect">
            <a:avLst/>
          </a:prstGeom>
          <a:noFill/>
        </p:spPr>
        <p:txBody>
          <a:bodyPr wrap="square" rtlCol="0">
            <a:spAutoFit/>
          </a:bodyPr>
          <a:lstStyle/>
          <a:p>
            <a:pPr algn="r"/>
            <a:r>
              <a:rPr lang="en-US" sz="1000" dirty="0">
                <a:solidFill>
                  <a:srgbClr val="FFFFFF"/>
                </a:solidFill>
                <a:cs typeface="Arial" pitchFamily="34" charset="0"/>
              </a:rPr>
              <a:t>© AstraZeneca 2021</a:t>
            </a:r>
          </a:p>
        </p:txBody>
      </p:sp>
      <p:sp>
        <p:nvSpPr>
          <p:cNvPr id="3" name="Subtitle 2"/>
          <p:cNvSpPr>
            <a:spLocks noGrp="1"/>
          </p:cNvSpPr>
          <p:nvPr>
            <p:ph type="subTitle" idx="1"/>
          </p:nvPr>
        </p:nvSpPr>
        <p:spPr>
          <a:xfrm>
            <a:off x="457199" y="3902255"/>
            <a:ext cx="11277601" cy="1655762"/>
          </a:xfrm>
        </p:spPr>
        <p:txBody>
          <a:bodyPr>
            <a:normAutofit/>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12"/>
          <p:cNvSpPr>
            <a:spLocks noGrp="1"/>
          </p:cNvSpPr>
          <p:nvPr>
            <p:ph type="body" sz="quarter" idx="12" hasCustomPrompt="1"/>
          </p:nvPr>
        </p:nvSpPr>
        <p:spPr>
          <a:xfrm>
            <a:off x="457200" y="5836500"/>
            <a:ext cx="10021888" cy="885825"/>
          </a:xfrm>
        </p:spPr>
        <p:txBody>
          <a:bodyPr anchor="b">
            <a:normAutofit/>
          </a:bodyPr>
          <a:lstStyle>
            <a:lvl1pPr marL="0" indent="0">
              <a:spcBef>
                <a:spcPts val="300"/>
              </a:spcBef>
              <a:buNone/>
              <a:defRPr sz="1000">
                <a:solidFill>
                  <a:schemeClr val="bg1"/>
                </a:solidFill>
              </a:defRPr>
            </a:lvl1pPr>
            <a:lvl2pPr marL="228600" indent="0">
              <a:buNone/>
              <a:defRPr>
                <a:solidFill>
                  <a:schemeClr val="bg1"/>
                </a:solidFill>
              </a:defRPr>
            </a:lvl2pPr>
            <a:lvl3pPr marL="457200" indent="0">
              <a:buNone/>
              <a:defRPr>
                <a:solidFill>
                  <a:schemeClr val="bg1"/>
                </a:solidFill>
              </a:defRPr>
            </a:lvl3pPr>
            <a:lvl4pPr marL="685800" indent="0">
              <a:buNone/>
              <a:defRPr>
                <a:solidFill>
                  <a:schemeClr val="bg1"/>
                </a:solidFill>
              </a:defRPr>
            </a:lvl4pPr>
            <a:lvl5pPr marL="914400" indent="0">
              <a:buNone/>
              <a:defRPr>
                <a:solidFill>
                  <a:schemeClr val="bg1"/>
                </a:solidFill>
              </a:defRPr>
            </a:lvl5pPr>
          </a:lstStyle>
          <a:p>
            <a:pPr lvl="0"/>
            <a:r>
              <a:rPr lang="en-US" dirty="0"/>
              <a:t>Reference(s)</a:t>
            </a:r>
          </a:p>
        </p:txBody>
      </p:sp>
      <p:sp>
        <p:nvSpPr>
          <p:cNvPr id="2" name="Title 1"/>
          <p:cNvSpPr>
            <a:spLocks noGrp="1"/>
          </p:cNvSpPr>
          <p:nvPr>
            <p:ph type="ctrTitle"/>
          </p:nvPr>
        </p:nvSpPr>
        <p:spPr>
          <a:xfrm>
            <a:off x="457200" y="1299370"/>
            <a:ext cx="11277600" cy="2129630"/>
          </a:xfrm>
        </p:spPr>
        <p:txBody>
          <a:bodyPr anchor="t" anchorCtr="0">
            <a:normAutofit/>
          </a:bodyPr>
          <a:lstStyle>
            <a:lvl1pPr algn="l">
              <a:defRPr sz="4400">
                <a:solidFill>
                  <a:schemeClr val="tx2"/>
                </a:solidFill>
              </a:defRPr>
            </a:lvl1pPr>
          </a:lstStyle>
          <a:p>
            <a:r>
              <a:rPr lang="en-US" dirty="0"/>
              <a:t>Click to edit Master title style</a:t>
            </a:r>
          </a:p>
        </p:txBody>
      </p:sp>
      <p:pic>
        <p:nvPicPr>
          <p:cNvPr id="16" name="Picture 15">
            <a:hlinkClick r:id="" action="ppaction://noaction"/>
            <a:extLst>
              <a:ext uri="{FF2B5EF4-FFF2-40B4-BE49-F238E27FC236}">
                <a16:creationId xmlns:a16="http://schemas.microsoft.com/office/drawing/2014/main" id="{F7275879-818A-4413-9B9E-9312C8A2BE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30620" y="5729425"/>
            <a:ext cx="567956" cy="653802"/>
          </a:xfrm>
          <a:prstGeom prst="rect">
            <a:avLst/>
          </a:prstGeom>
        </p:spPr>
      </p:pic>
      <p:sp>
        <p:nvSpPr>
          <p:cNvPr id="17" name="Rectangle 16">
            <a:extLst>
              <a:ext uri="{FF2B5EF4-FFF2-40B4-BE49-F238E27FC236}">
                <a16:creationId xmlns:a16="http://schemas.microsoft.com/office/drawing/2014/main" id="{FDEA1B75-62AE-479F-A417-ACF060C05D1E}"/>
              </a:ext>
            </a:extLst>
          </p:cNvPr>
          <p:cNvSpPr/>
          <p:nvPr userDrawn="1"/>
        </p:nvSpPr>
        <p:spPr>
          <a:xfrm>
            <a:off x="192000" y="3566963"/>
            <a:ext cx="11795760" cy="1063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093276728"/>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Global Title Slide">
    <p:spTree>
      <p:nvGrpSpPr>
        <p:cNvPr id="1" name=""/>
        <p:cNvGrpSpPr/>
        <p:nvPr/>
      </p:nvGrpSpPr>
      <p:grpSpPr>
        <a:xfrm>
          <a:off x="0" y="0"/>
          <a:ext cx="0" cy="0"/>
          <a:chOff x="0" y="0"/>
          <a:chExt cx="0" cy="0"/>
        </a:xfrm>
      </p:grpSpPr>
      <p:pic>
        <p:nvPicPr>
          <p:cNvPr id="2" name="Picture 1" descr="AZ_RGB_H_COL.jpg"/>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9385013" y="142425"/>
            <a:ext cx="2664000" cy="879972"/>
          </a:xfrm>
          <a:prstGeom prst="rect">
            <a:avLst/>
          </a:prstGeom>
        </p:spPr>
      </p:pic>
      <p:sp>
        <p:nvSpPr>
          <p:cNvPr id="8" name="Rectangle 7"/>
          <p:cNvSpPr/>
          <p:nvPr userDrawn="1"/>
        </p:nvSpPr>
        <p:spPr>
          <a:xfrm>
            <a:off x="241013" y="1692146"/>
            <a:ext cx="11808000" cy="49710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1"/>
              </a:solidFill>
              <a:effectLst/>
            </a:endParaRPr>
          </a:p>
        </p:txBody>
      </p:sp>
      <p:sp>
        <p:nvSpPr>
          <p:cNvPr id="13" name="Title 8"/>
          <p:cNvSpPr>
            <a:spLocks noGrp="1"/>
          </p:cNvSpPr>
          <p:nvPr>
            <p:ph type="title" hasCustomPrompt="1"/>
          </p:nvPr>
        </p:nvSpPr>
        <p:spPr>
          <a:xfrm>
            <a:off x="288002" y="1848643"/>
            <a:ext cx="9097012" cy="672000"/>
          </a:xfrm>
          <a:prstGeom prst="rect">
            <a:avLst/>
          </a:prstGeom>
        </p:spPr>
        <p:txBody>
          <a:bodyPr vert="horz"/>
          <a:lstStyle>
            <a:lvl1pPr algn="l">
              <a:lnSpc>
                <a:spcPct val="90000"/>
              </a:lnSpc>
              <a:defRPr sz="3733" b="1" baseline="0">
                <a:solidFill>
                  <a:srgbClr val="FFFFFF"/>
                </a:solidFill>
                <a:latin typeface="Arial" pitchFamily="34" charset="0"/>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288002" y="3190257"/>
            <a:ext cx="9097011" cy="1594294"/>
          </a:xfrm>
          <a:prstGeom prst="rect">
            <a:avLst/>
          </a:prstGeom>
        </p:spPr>
        <p:txBody>
          <a:bodyPr vert="horz" anchor="ctr">
            <a:normAutofit/>
          </a:bodyPr>
          <a:lstStyle>
            <a:lvl1pPr marL="0" indent="0">
              <a:lnSpc>
                <a:spcPts val="1467"/>
              </a:lnSpc>
              <a:spcBef>
                <a:spcPts val="0"/>
              </a:spcBef>
              <a:buNone/>
              <a:defRPr sz="3000" b="0">
                <a:solidFill>
                  <a:schemeClr val="bg1"/>
                </a:solidFill>
                <a:latin typeface="Arial" pitchFamily="34" charset="0"/>
                <a:cs typeface="Arial" pitchFamily="34" charset="0"/>
              </a:defRPr>
            </a:lvl1pPr>
          </a:lstStyle>
          <a:p>
            <a:pPr lvl="0"/>
            <a:r>
              <a:rPr lang="en-GB" noProof="0" dirty="0"/>
              <a:t>Click to add subtitle if necessary</a:t>
            </a:r>
          </a:p>
        </p:txBody>
      </p:sp>
      <p:sp>
        <p:nvSpPr>
          <p:cNvPr id="14" name="TextBox 13">
            <a:extLst>
              <a:ext uri="{FF2B5EF4-FFF2-40B4-BE49-F238E27FC236}">
                <a16:creationId xmlns:a16="http://schemas.microsoft.com/office/drawing/2014/main" id="{73483441-21AE-4117-994A-6649DC930E5E}"/>
              </a:ext>
            </a:extLst>
          </p:cNvPr>
          <p:cNvSpPr txBox="1"/>
          <p:nvPr userDrawn="1"/>
        </p:nvSpPr>
        <p:spPr>
          <a:xfrm>
            <a:off x="10160000" y="6611780"/>
            <a:ext cx="2032000" cy="246221"/>
          </a:xfrm>
          <a:prstGeom prst="rect">
            <a:avLst/>
          </a:prstGeom>
          <a:noFill/>
        </p:spPr>
        <p:txBody>
          <a:bodyPr wrap="square" rtlCol="0">
            <a:spAutoFit/>
          </a:bodyPr>
          <a:lstStyle/>
          <a:p>
            <a:pPr algn="r"/>
            <a:r>
              <a:rPr lang="en-US" sz="1000" b="0" baseline="0" dirty="0">
                <a:solidFill>
                  <a:schemeClr val="tx1"/>
                </a:solidFill>
                <a:latin typeface="Arial" pitchFamily="34" charset="0"/>
                <a:cs typeface="Arial" pitchFamily="34" charset="0"/>
              </a:rPr>
              <a:t>© AstraZeneca 2021</a:t>
            </a:r>
          </a:p>
        </p:txBody>
      </p:sp>
      <p:sp>
        <p:nvSpPr>
          <p:cNvPr id="10" name="Text Placeholder 7">
            <a:extLst>
              <a:ext uri="{FF2B5EF4-FFF2-40B4-BE49-F238E27FC236}">
                <a16:creationId xmlns:a16="http://schemas.microsoft.com/office/drawing/2014/main" id="{1FCA5801-9220-4E7B-9EDF-28B499B9CC48}"/>
              </a:ext>
            </a:extLst>
          </p:cNvPr>
          <p:cNvSpPr>
            <a:spLocks noGrp="1"/>
          </p:cNvSpPr>
          <p:nvPr>
            <p:ph type="body" sz="quarter" idx="14" hasCustomPrompt="1"/>
          </p:nvPr>
        </p:nvSpPr>
        <p:spPr>
          <a:xfrm>
            <a:off x="2883729" y="5865464"/>
            <a:ext cx="1451151" cy="182880"/>
          </a:xfrm>
        </p:spPr>
        <p:txBody>
          <a:bodyPr anchor="t">
            <a:noAutofit/>
          </a:bodyPr>
          <a:lstStyle>
            <a:lvl1pPr marL="0" indent="0">
              <a:spcBef>
                <a:spcPts val="300"/>
              </a:spcBef>
              <a:buNone/>
              <a:defRPr sz="1000">
                <a:solidFill>
                  <a:schemeClr val="bg1"/>
                </a:solidFill>
              </a:defRPr>
            </a:lvl1pPr>
            <a:lvl2pPr marL="228600" indent="0">
              <a:buNone/>
              <a:defRPr/>
            </a:lvl2pPr>
            <a:lvl3pPr marL="457200" indent="0">
              <a:buNone/>
              <a:defRPr/>
            </a:lvl3pPr>
            <a:lvl4pPr marL="685800" indent="0">
              <a:buNone/>
              <a:defRPr/>
            </a:lvl4pPr>
            <a:lvl5pPr marL="914400" indent="0">
              <a:buNone/>
              <a:defRPr/>
            </a:lvl5pPr>
          </a:lstStyle>
          <a:p>
            <a:pPr lvl="0"/>
            <a:r>
              <a:rPr lang="en-US" dirty="0"/>
              <a:t>ML-XXXX-ALL-XXXX</a:t>
            </a:r>
          </a:p>
        </p:txBody>
      </p:sp>
      <p:sp>
        <p:nvSpPr>
          <p:cNvPr id="5" name="TextBox 4">
            <a:extLst>
              <a:ext uri="{FF2B5EF4-FFF2-40B4-BE49-F238E27FC236}">
                <a16:creationId xmlns:a16="http://schemas.microsoft.com/office/drawing/2014/main" id="{E8AE57FD-B4CA-4FEC-8695-AC40C5080EF3}"/>
              </a:ext>
            </a:extLst>
          </p:cNvPr>
          <p:cNvSpPr txBox="1"/>
          <p:nvPr userDrawn="1"/>
        </p:nvSpPr>
        <p:spPr>
          <a:xfrm>
            <a:off x="288002" y="5803221"/>
            <a:ext cx="2855248" cy="784830"/>
          </a:xfrm>
          <a:prstGeom prst="rect">
            <a:avLst/>
          </a:prstGeom>
          <a:noFill/>
        </p:spPr>
        <p:txBody>
          <a:bodyPr wrap="square" rtlCol="0">
            <a:spAutoFit/>
          </a:bodyPr>
          <a:lstStyle/>
          <a:p>
            <a:pPr>
              <a:lnSpc>
                <a:spcPct val="150000"/>
              </a:lnSpc>
              <a:spcBef>
                <a:spcPts val="600"/>
              </a:spcBef>
              <a:spcAft>
                <a:spcPts val="600"/>
              </a:spcAft>
            </a:pPr>
            <a:r>
              <a:rPr lang="en-US" sz="1000" dirty="0">
                <a:solidFill>
                  <a:schemeClr val="bg1"/>
                </a:solidFill>
              </a:rPr>
              <a:t>Veeva Vault MedComms Document Number: </a:t>
            </a:r>
            <a:br>
              <a:rPr lang="en-US" sz="1000" dirty="0">
                <a:solidFill>
                  <a:schemeClr val="bg1"/>
                </a:solidFill>
              </a:rPr>
            </a:br>
            <a:r>
              <a:rPr lang="en-US" sz="1000" dirty="0">
                <a:solidFill>
                  <a:schemeClr val="bg1"/>
                </a:solidFill>
              </a:rPr>
              <a:t>Approval Date:</a:t>
            </a:r>
            <a:br>
              <a:rPr lang="en-US" sz="1000" dirty="0">
                <a:solidFill>
                  <a:schemeClr val="bg1"/>
                </a:solidFill>
              </a:rPr>
            </a:br>
            <a:r>
              <a:rPr lang="en-US" sz="1000" dirty="0">
                <a:solidFill>
                  <a:schemeClr val="bg1"/>
                </a:solidFill>
              </a:rPr>
              <a:t>Expiration Date:</a:t>
            </a:r>
          </a:p>
        </p:txBody>
      </p:sp>
      <p:sp>
        <p:nvSpPr>
          <p:cNvPr id="16" name="Text Placeholder 7">
            <a:extLst>
              <a:ext uri="{FF2B5EF4-FFF2-40B4-BE49-F238E27FC236}">
                <a16:creationId xmlns:a16="http://schemas.microsoft.com/office/drawing/2014/main" id="{15AE65CC-53A8-4B6D-A45D-F840C8C137F5}"/>
              </a:ext>
            </a:extLst>
          </p:cNvPr>
          <p:cNvSpPr>
            <a:spLocks noGrp="1"/>
          </p:cNvSpPr>
          <p:nvPr>
            <p:ph type="body" sz="quarter" idx="16" hasCustomPrompt="1"/>
          </p:nvPr>
        </p:nvSpPr>
        <p:spPr>
          <a:xfrm>
            <a:off x="1309189" y="6321258"/>
            <a:ext cx="1451151" cy="182880"/>
          </a:xfrm>
        </p:spPr>
        <p:txBody>
          <a:bodyPr anchor="t">
            <a:noAutofit/>
          </a:bodyPr>
          <a:lstStyle>
            <a:lvl1pPr marL="0" indent="0">
              <a:spcBef>
                <a:spcPts val="300"/>
              </a:spcBef>
              <a:buNone/>
              <a:defRPr sz="1000">
                <a:solidFill>
                  <a:schemeClr val="bg1"/>
                </a:solidFill>
              </a:defRPr>
            </a:lvl1pPr>
            <a:lvl2pPr marL="228600" indent="0">
              <a:buNone/>
              <a:defRPr/>
            </a:lvl2pPr>
            <a:lvl3pPr marL="457200" indent="0">
              <a:buNone/>
              <a:defRPr/>
            </a:lvl3pPr>
            <a:lvl4pPr marL="685800" indent="0">
              <a:buNone/>
              <a:defRPr/>
            </a:lvl4pPr>
            <a:lvl5pPr marL="914400" indent="0">
              <a:buNone/>
              <a:defRPr/>
            </a:lvl5pPr>
          </a:lstStyle>
          <a:p>
            <a:pPr lvl="0"/>
            <a:r>
              <a:rPr lang="en-US" dirty="0"/>
              <a:t>MM/YY</a:t>
            </a:r>
          </a:p>
        </p:txBody>
      </p:sp>
      <p:sp>
        <p:nvSpPr>
          <p:cNvPr id="17" name="Text Placeholder 7">
            <a:extLst>
              <a:ext uri="{FF2B5EF4-FFF2-40B4-BE49-F238E27FC236}">
                <a16:creationId xmlns:a16="http://schemas.microsoft.com/office/drawing/2014/main" id="{C46DDC66-D58B-400F-82BF-795384A740E7}"/>
              </a:ext>
            </a:extLst>
          </p:cNvPr>
          <p:cNvSpPr>
            <a:spLocks noGrp="1"/>
          </p:cNvSpPr>
          <p:nvPr>
            <p:ph type="body" sz="quarter" idx="17" hasCustomPrompt="1"/>
          </p:nvPr>
        </p:nvSpPr>
        <p:spPr>
          <a:xfrm>
            <a:off x="1304732" y="6097532"/>
            <a:ext cx="1451151" cy="183970"/>
          </a:xfrm>
        </p:spPr>
        <p:txBody>
          <a:bodyPr anchor="t">
            <a:noAutofit/>
          </a:bodyPr>
          <a:lstStyle>
            <a:lvl1pPr marL="0" indent="0">
              <a:spcBef>
                <a:spcPts val="300"/>
              </a:spcBef>
              <a:buNone/>
              <a:defRPr sz="1000">
                <a:solidFill>
                  <a:schemeClr val="bg1"/>
                </a:solidFill>
              </a:defRPr>
            </a:lvl1pPr>
            <a:lvl2pPr marL="228600" indent="0">
              <a:buNone/>
              <a:defRPr/>
            </a:lvl2pPr>
            <a:lvl3pPr marL="457200" indent="0">
              <a:buNone/>
              <a:defRPr/>
            </a:lvl3pPr>
            <a:lvl4pPr marL="685800" indent="0">
              <a:buNone/>
              <a:defRPr/>
            </a:lvl4pPr>
            <a:lvl5pPr marL="914400" indent="0">
              <a:buNone/>
              <a:defRPr/>
            </a:lvl5pPr>
          </a:lstStyle>
          <a:p>
            <a:pPr lvl="0"/>
            <a:r>
              <a:rPr lang="en-US" dirty="0"/>
              <a:t>MM/YY</a:t>
            </a:r>
          </a:p>
        </p:txBody>
      </p:sp>
    </p:spTree>
    <p:extLst>
      <p:ext uri="{BB962C8B-B14F-4D97-AF65-F5344CB8AC3E}">
        <p14:creationId xmlns:p14="http://schemas.microsoft.com/office/powerpoint/2010/main" val="2678974845"/>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10027466" y="6531200"/>
            <a:ext cx="2069284" cy="257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193500" y="156117"/>
            <a:ext cx="11808000" cy="6559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8" name="TextBox 7"/>
          <p:cNvSpPr txBox="1"/>
          <p:nvPr userDrawn="1"/>
        </p:nvSpPr>
        <p:spPr>
          <a:xfrm>
            <a:off x="10122716" y="6453514"/>
            <a:ext cx="1878784" cy="246888"/>
          </a:xfrm>
          <a:prstGeom prst="rect">
            <a:avLst/>
          </a:prstGeom>
          <a:noFill/>
        </p:spPr>
        <p:txBody>
          <a:bodyPr wrap="square" rtlCol="0">
            <a:spAutoFit/>
          </a:bodyPr>
          <a:lstStyle/>
          <a:p>
            <a:pPr algn="r"/>
            <a:r>
              <a:rPr lang="en-US" sz="1000" dirty="0">
                <a:solidFill>
                  <a:srgbClr val="FFFFFF"/>
                </a:solidFill>
                <a:cs typeface="Arial" pitchFamily="34" charset="0"/>
              </a:rPr>
              <a:t>© AstraZeneca 2021</a:t>
            </a:r>
          </a:p>
        </p:txBody>
      </p:sp>
      <p:sp>
        <p:nvSpPr>
          <p:cNvPr id="2" name="Title 1"/>
          <p:cNvSpPr>
            <a:spLocks noGrp="1"/>
          </p:cNvSpPr>
          <p:nvPr>
            <p:ph type="title"/>
          </p:nvPr>
        </p:nvSpPr>
        <p:spPr>
          <a:xfrm>
            <a:off x="476250" y="1295176"/>
            <a:ext cx="11258550" cy="914400"/>
          </a:xfr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76250" y="3435620"/>
            <a:ext cx="11258550" cy="1554480"/>
          </a:xfrm>
        </p:spPr>
        <p:txBody>
          <a:bodyPr>
            <a:no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2A87EDD-928B-42CB-AB33-238AA66A31C6}" type="datetime1">
              <a:rPr lang="en-US" smtClean="0"/>
              <a:t>11/29/2023</a:t>
            </a:fld>
            <a:endParaRPr lang="en-US"/>
          </a:p>
        </p:txBody>
      </p:sp>
      <p:sp>
        <p:nvSpPr>
          <p:cNvPr id="5" name="Footer Placeholder 4"/>
          <p:cNvSpPr>
            <a:spLocks noGrp="1"/>
          </p:cNvSpPr>
          <p:nvPr>
            <p:ph type="ftr" sz="quarter" idx="11"/>
          </p:nvPr>
        </p:nvSpPr>
        <p:spPr/>
        <p:txBody>
          <a:bodyPr/>
          <a:lstStyle/>
          <a:p>
            <a:endParaRPr lang="en-US"/>
          </a:p>
        </p:txBody>
      </p:sp>
      <p:sp>
        <p:nvSpPr>
          <p:cNvPr id="11" name="Text Placeholder 10"/>
          <p:cNvSpPr>
            <a:spLocks noGrp="1"/>
          </p:cNvSpPr>
          <p:nvPr>
            <p:ph type="body" sz="quarter" idx="12" hasCustomPrompt="1"/>
          </p:nvPr>
        </p:nvSpPr>
        <p:spPr>
          <a:xfrm>
            <a:off x="457200" y="5829300"/>
            <a:ext cx="10058400" cy="885825"/>
          </a:xfrm>
        </p:spPr>
        <p:txBody>
          <a:bodyPr anchor="b" anchorCtr="0">
            <a:normAutofit/>
          </a:bodyPr>
          <a:lstStyle>
            <a:lvl1pPr marL="0" indent="0">
              <a:spcBef>
                <a:spcPts val="300"/>
              </a:spcBef>
              <a:buNone/>
              <a:defRPr sz="1000">
                <a:solidFill>
                  <a:schemeClr val="bg1"/>
                </a:solidFill>
              </a:defRPr>
            </a:lvl1pPr>
            <a:lvl2pPr marL="228600" indent="0">
              <a:buNone/>
              <a:defRPr>
                <a:solidFill>
                  <a:schemeClr val="bg1"/>
                </a:solidFill>
              </a:defRPr>
            </a:lvl2pPr>
            <a:lvl3pPr marL="457200" indent="0">
              <a:buNone/>
              <a:defRPr>
                <a:solidFill>
                  <a:schemeClr val="bg1"/>
                </a:solidFill>
              </a:defRPr>
            </a:lvl3pPr>
            <a:lvl4pPr marL="685800" indent="0">
              <a:buNone/>
              <a:defRPr>
                <a:solidFill>
                  <a:schemeClr val="bg1"/>
                </a:solidFill>
              </a:defRPr>
            </a:lvl4pPr>
            <a:lvl5pPr marL="914400" indent="0">
              <a:buNone/>
              <a:defRPr>
                <a:solidFill>
                  <a:schemeClr val="bg1"/>
                </a:solidFill>
              </a:defRPr>
            </a:lvl5pPr>
          </a:lstStyle>
          <a:p>
            <a:pPr lvl="0"/>
            <a:r>
              <a:rPr lang="en-US" dirty="0"/>
              <a:t>Reference(s)</a:t>
            </a:r>
          </a:p>
        </p:txBody>
      </p:sp>
    </p:spTree>
    <p:extLst>
      <p:ext uri="{BB962C8B-B14F-4D97-AF65-F5344CB8AC3E}">
        <p14:creationId xmlns:p14="http://schemas.microsoft.com/office/powerpoint/2010/main" val="442845038"/>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257301"/>
            <a:ext cx="5562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257301"/>
            <a:ext cx="5562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32AC1F25-382D-4CE5-99D2-D389D07019C3}" type="datetime1">
              <a:rPr lang="en-US" smtClean="0"/>
              <a:t>11/29/2023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7432E5-F8E0-41AE-9A6B-AD730338B005}" type="slidenum">
              <a:rPr lang="en-US" smtClean="0"/>
              <a:pPr/>
              <a:t>‹#›</a:t>
            </a:fld>
            <a:endParaRPr lang="en-US" dirty="0"/>
          </a:p>
        </p:txBody>
      </p:sp>
      <p:sp>
        <p:nvSpPr>
          <p:cNvPr id="9" name="Text Placeholder 8"/>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lvl1pPr>
            <a:lvl2pPr marL="228600" indent="0">
              <a:spcBef>
                <a:spcPts val="300"/>
              </a:spcBef>
              <a:buNone/>
              <a:defRPr/>
            </a:lvl2pPr>
            <a:lvl3pPr marL="457200" indent="0">
              <a:spcBef>
                <a:spcPts val="300"/>
              </a:spcBef>
              <a:buNone/>
              <a:defRPr/>
            </a:lvl3pPr>
            <a:lvl4pPr marL="685800" indent="0">
              <a:spcBef>
                <a:spcPts val="300"/>
              </a:spcBef>
              <a:buNone/>
              <a:defRPr/>
            </a:lvl4pPr>
            <a:lvl5pPr marL="914400" indent="0">
              <a:spcBef>
                <a:spcPts val="300"/>
              </a:spcBef>
              <a:buNone/>
              <a:defRPr/>
            </a:lvl5pPr>
          </a:lstStyle>
          <a:p>
            <a:pPr lvl="0"/>
            <a:r>
              <a:rPr lang="en-US" dirty="0"/>
              <a:t>Reference(s)</a:t>
            </a:r>
          </a:p>
        </p:txBody>
      </p:sp>
    </p:spTree>
    <p:extLst>
      <p:ext uri="{BB962C8B-B14F-4D97-AF65-F5344CB8AC3E}">
        <p14:creationId xmlns:p14="http://schemas.microsoft.com/office/powerpoint/2010/main" val="393988826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7931E2-EDD0-4116-93D3-AFB5F385AD78}"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Tree>
    <p:extLst>
      <p:ext uri="{BB962C8B-B14F-4D97-AF65-F5344CB8AC3E}">
        <p14:creationId xmlns:p14="http://schemas.microsoft.com/office/powerpoint/2010/main" val="14538559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6932" y="228601"/>
            <a:ext cx="11257867" cy="8001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6932" y="1274765"/>
            <a:ext cx="5520643" cy="54864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76932" y="1823406"/>
            <a:ext cx="5520643" cy="400589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199" y="1274765"/>
            <a:ext cx="5562599" cy="54864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1823406"/>
            <a:ext cx="5562598" cy="40058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13010-457D-497C-BC1F-8982A0CFCC8F}" type="datetime1">
              <a:rPr lang="en-US" smtClean="0"/>
              <a:t>11/29/2023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7432E5-F8E0-41AE-9A6B-AD730338B005}" type="slidenum">
              <a:rPr lang="en-US" smtClean="0"/>
              <a:pPr/>
              <a:t>‹#›</a:t>
            </a:fld>
            <a:endParaRPr lang="en-US" dirty="0"/>
          </a:p>
        </p:txBody>
      </p:sp>
      <p:sp>
        <p:nvSpPr>
          <p:cNvPr id="11" name="Text Placeholder 10"/>
          <p:cNvSpPr>
            <a:spLocks noGrp="1"/>
          </p:cNvSpPr>
          <p:nvPr>
            <p:ph type="body" sz="quarter" idx="13" hasCustomPrompt="1"/>
          </p:nvPr>
        </p:nvSpPr>
        <p:spPr>
          <a:xfrm>
            <a:off x="476931" y="5852160"/>
            <a:ext cx="10038667"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494490593"/>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284131"/>
            <a:ext cx="11277600" cy="41006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0F1DF4-9EBB-415C-A0BA-652D75990D66}" type="datetime1">
              <a:rPr lang="en-US" smtClean="0"/>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
        <p:nvSpPr>
          <p:cNvPr id="9" name="Text Placeholder 8"/>
          <p:cNvSpPr>
            <a:spLocks noGrp="1"/>
          </p:cNvSpPr>
          <p:nvPr>
            <p:ph type="body" sz="quarter" idx="14" hasCustomPrompt="1"/>
          </p:nvPr>
        </p:nvSpPr>
        <p:spPr>
          <a:xfrm>
            <a:off x="1306288" y="5424412"/>
            <a:ext cx="9601200" cy="377976"/>
          </a:xfrm>
          <a:prstGeom prst="roundRect">
            <a:avLst/>
          </a:prstGeom>
          <a:solidFill>
            <a:schemeClr val="accent2"/>
          </a:solidFill>
        </p:spPr>
        <p:txBody>
          <a:bodyPr anchor="b" anchorCtr="0">
            <a:spAutoFit/>
          </a:bodyPr>
          <a:lstStyle>
            <a:lvl1pPr marL="0" indent="0" algn="ctr">
              <a:buNone/>
              <a:defRPr sz="1800" b="1">
                <a:solidFill>
                  <a:schemeClr val="bg1"/>
                </a:solidFill>
              </a:defRPr>
            </a:lvl1pPr>
            <a:lvl2pPr marL="228600" indent="0">
              <a:buNone/>
              <a:defRPr/>
            </a:lvl2pPr>
            <a:lvl3pPr marL="457200" indent="0">
              <a:buNone/>
              <a:defRPr/>
            </a:lvl3pPr>
            <a:lvl4pPr marL="685800" indent="0">
              <a:buNone/>
              <a:defRPr/>
            </a:lvl4pPr>
            <a:lvl5pPr marL="914400" indent="0">
              <a:buNone/>
              <a:defRPr/>
            </a:lvl5pPr>
          </a:lstStyle>
          <a:p>
            <a:pPr lvl="0"/>
            <a:r>
              <a:rPr lang="en-US" dirty="0"/>
              <a:t>Click to edit caption</a:t>
            </a:r>
          </a:p>
        </p:txBody>
      </p:sp>
    </p:spTree>
    <p:extLst>
      <p:ext uri="{BB962C8B-B14F-4D97-AF65-F5344CB8AC3E}">
        <p14:creationId xmlns:p14="http://schemas.microsoft.com/office/powerpoint/2010/main" val="4192782777"/>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Only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C0A5CC-DF79-4C1F-BC9C-A9BAE87DA578}" type="datetime1">
              <a:rPr lang="en-US" smtClean="0"/>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29300"/>
            <a:ext cx="10058400" cy="102870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
        <p:nvSpPr>
          <p:cNvPr id="8" name="Text Placeholder 7"/>
          <p:cNvSpPr>
            <a:spLocks noGrp="1"/>
          </p:cNvSpPr>
          <p:nvPr>
            <p:ph type="body" sz="quarter" idx="14" hasCustomPrompt="1"/>
          </p:nvPr>
        </p:nvSpPr>
        <p:spPr>
          <a:xfrm>
            <a:off x="1299032" y="5428720"/>
            <a:ext cx="9601200" cy="377976"/>
          </a:xfrm>
          <a:prstGeom prst="roundRect">
            <a:avLst/>
          </a:prstGeom>
          <a:solidFill>
            <a:schemeClr val="accent2"/>
          </a:solidFill>
        </p:spPr>
        <p:txBody>
          <a:bodyPr anchor="b" anchorCtr="0">
            <a:spAutoFit/>
          </a:bodyPr>
          <a:lstStyle>
            <a:lvl1pPr marL="0" indent="0" algn="ctr">
              <a:buNone/>
              <a:defRPr sz="1800" b="1">
                <a:solidFill>
                  <a:schemeClr val="bg1"/>
                </a:solidFill>
              </a:defRPr>
            </a:lvl1pPr>
            <a:lvl2pPr marL="228600" indent="0" algn="ctr">
              <a:buNone/>
              <a:defRPr b="1">
                <a:solidFill>
                  <a:schemeClr val="bg1"/>
                </a:solidFill>
              </a:defRPr>
            </a:lvl2pPr>
            <a:lvl3pPr marL="457200" indent="0" algn="ctr">
              <a:buNone/>
              <a:defRPr b="1">
                <a:solidFill>
                  <a:schemeClr val="bg1"/>
                </a:solidFill>
              </a:defRPr>
            </a:lvl3pPr>
            <a:lvl4pPr marL="685800" indent="0" algn="ctr">
              <a:buNone/>
              <a:defRPr b="1">
                <a:solidFill>
                  <a:schemeClr val="bg1"/>
                </a:solidFill>
              </a:defRPr>
            </a:lvl4pPr>
            <a:lvl5pPr marL="914400" indent="0" algn="ctr">
              <a:buNone/>
              <a:defRPr b="1">
                <a:solidFill>
                  <a:schemeClr val="bg1"/>
                </a:solidFill>
              </a:defRPr>
            </a:lvl5pPr>
          </a:lstStyle>
          <a:p>
            <a:pPr lvl="0"/>
            <a:r>
              <a:rPr lang="en-US" dirty="0"/>
              <a:t>Click to edit caption</a:t>
            </a:r>
          </a:p>
        </p:txBody>
      </p:sp>
    </p:spTree>
    <p:extLst>
      <p:ext uri="{BB962C8B-B14F-4D97-AF65-F5344CB8AC3E}">
        <p14:creationId xmlns:p14="http://schemas.microsoft.com/office/powerpoint/2010/main" val="3765117465"/>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ntent No Lin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D7E3D9C-0853-494F-954A-AEC44A66CB01}" type="datetime1">
              <a:rPr lang="en-US" smtClean="0"/>
              <a:t>11/29/2023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
        <p:nvSpPr>
          <p:cNvPr id="9" name="Rectangle 8"/>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Content Placeholder 2"/>
          <p:cNvSpPr>
            <a:spLocks noGrp="1"/>
          </p:cNvSpPr>
          <p:nvPr>
            <p:ph idx="1"/>
          </p:nvPr>
        </p:nvSpPr>
        <p:spPr>
          <a:xfrm>
            <a:off x="457200" y="1028700"/>
            <a:ext cx="11277600" cy="4800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38090657"/>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Rectangle 7"/>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6B50EDE-1F01-4A88-89D9-A077A040CD42}" type="datetime1">
              <a:rPr lang="en-US" smtClean="0"/>
              <a:t>11/29/2023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1180202244"/>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959C31-8071-4657-BA84-2004C5131029}" type="datetime1">
              <a:rPr lang="en-US" smtClean="0"/>
              <a:t>11/29/2023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7432E5-F8E0-41AE-9A6B-AD730338B005}" type="slidenum">
              <a:rPr lang="en-US" smtClean="0"/>
              <a:pPr/>
              <a:t>‹#›</a:t>
            </a:fld>
            <a:endParaRPr lang="en-US" dirty="0"/>
          </a:p>
        </p:txBody>
      </p:sp>
      <p:sp>
        <p:nvSpPr>
          <p:cNvPr id="6" name="Text Placeholder 5"/>
          <p:cNvSpPr>
            <a:spLocks noGrp="1"/>
          </p:cNvSpPr>
          <p:nvPr>
            <p:ph type="body" sz="quarter" idx="13" hasCustomPrompt="1"/>
          </p:nvPr>
        </p:nvSpPr>
        <p:spPr>
          <a:xfrm>
            <a:off x="486227" y="5852160"/>
            <a:ext cx="10058399"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
        <p:nvSpPr>
          <p:cNvPr id="7" name="Rectangle 6"/>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833028829"/>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Disclaimer">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1287E9-EBEB-4648-982B-10337D55F8BE}"/>
              </a:ext>
            </a:extLst>
          </p:cNvPr>
          <p:cNvSpPr>
            <a:spLocks noGrp="1"/>
          </p:cNvSpPr>
          <p:nvPr>
            <p:ph type="dt" sz="half" idx="10"/>
          </p:nvPr>
        </p:nvSpPr>
        <p:spPr/>
        <p:txBody>
          <a:bodyPr/>
          <a:lstStyle/>
          <a:p>
            <a:fld id="{E2EF650A-C38E-40FB-BCF6-2303E9A7CC69}" type="datetime1">
              <a:rPr lang="en-US" smtClean="0"/>
              <a:t>11/29/2023</a:t>
            </a:fld>
            <a:endParaRPr lang="en-US"/>
          </a:p>
        </p:txBody>
      </p:sp>
      <p:sp>
        <p:nvSpPr>
          <p:cNvPr id="4" name="Footer Placeholder 3">
            <a:extLst>
              <a:ext uri="{FF2B5EF4-FFF2-40B4-BE49-F238E27FC236}">
                <a16:creationId xmlns:a16="http://schemas.microsoft.com/office/drawing/2014/main" id="{6D9B78B9-0DDE-46C9-8ACD-9F2A63B731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89C07F-8571-41D4-9A89-601A8B9C53DC}"/>
              </a:ext>
            </a:extLst>
          </p:cNvPr>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Content Placeholder 6">
            <a:extLst>
              <a:ext uri="{FF2B5EF4-FFF2-40B4-BE49-F238E27FC236}">
                <a16:creationId xmlns:a16="http://schemas.microsoft.com/office/drawing/2014/main" id="{065F5103-6F75-4D29-92B7-D96304B0DF91}"/>
              </a:ext>
            </a:extLst>
          </p:cNvPr>
          <p:cNvSpPr>
            <a:spLocks noGrp="1"/>
          </p:cNvSpPr>
          <p:nvPr>
            <p:ph sz="quarter" idx="13"/>
          </p:nvPr>
        </p:nvSpPr>
        <p:spPr>
          <a:xfrm>
            <a:off x="457200" y="1092425"/>
            <a:ext cx="11277600" cy="4736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1753054"/>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US Cover Sheet">
    <p:spTree>
      <p:nvGrpSpPr>
        <p:cNvPr id="1" name=""/>
        <p:cNvGrpSpPr/>
        <p:nvPr/>
      </p:nvGrpSpPr>
      <p:grpSpPr>
        <a:xfrm>
          <a:off x="0" y="0"/>
          <a:ext cx="0" cy="0"/>
          <a:chOff x="0" y="0"/>
          <a:chExt cx="0" cy="0"/>
        </a:xfrm>
      </p:grpSpPr>
      <p:sp>
        <p:nvSpPr>
          <p:cNvPr id="79" name="TextBox 78">
            <a:extLst>
              <a:ext uri="{FF2B5EF4-FFF2-40B4-BE49-F238E27FC236}">
                <a16:creationId xmlns:a16="http://schemas.microsoft.com/office/drawing/2014/main" id="{86D12817-4053-40BC-82BB-7AF5EE51AEBA}"/>
              </a:ext>
            </a:extLst>
          </p:cNvPr>
          <p:cNvSpPr txBox="1"/>
          <p:nvPr userDrawn="1"/>
        </p:nvSpPr>
        <p:spPr>
          <a:xfrm>
            <a:off x="2893625" y="6314749"/>
            <a:ext cx="6404747" cy="461665"/>
          </a:xfrm>
          <a:prstGeom prst="rect">
            <a:avLst/>
          </a:prstGeom>
          <a:noFill/>
          <a:ln>
            <a:noFill/>
          </a:ln>
        </p:spPr>
        <p:txBody>
          <a:bodyPr wrap="square" rtlCol="0" anchor="ctr">
            <a:spAutoFit/>
          </a:bodyPr>
          <a:lstStyle/>
          <a:p>
            <a:pPr marL="0" indent="0" algn="ctr">
              <a:buClr>
                <a:schemeClr val="accent1"/>
              </a:buClr>
              <a:buFont typeface="Arial" panose="020B0604020202020204" pitchFamily="34" charset="0"/>
              <a:buNone/>
            </a:pPr>
            <a:r>
              <a:rPr lang="en-US" sz="1400" b="1" dirty="0">
                <a:solidFill>
                  <a:schemeClr val="tx1"/>
                </a:solidFill>
              </a:rPr>
              <a:t>This Material is for Use by AstraZeneca Medical Personnel Only</a:t>
            </a:r>
          </a:p>
          <a:p>
            <a:pPr marL="0" indent="0" algn="ctr">
              <a:buClr>
                <a:schemeClr val="accent1"/>
              </a:buClr>
              <a:buFont typeface="Arial" panose="020B0604020202020204" pitchFamily="34" charset="0"/>
              <a:buNone/>
            </a:pPr>
            <a:r>
              <a:rPr lang="en-US" sz="1000" b="0" dirty="0">
                <a:solidFill>
                  <a:schemeClr val="tx1"/>
                </a:solidFill>
              </a:rPr>
              <a:t>Speaker notes are for internal use only and are not to be shown or disseminated outside of AstraZeneca</a:t>
            </a:r>
          </a:p>
        </p:txBody>
      </p:sp>
      <p:graphicFrame>
        <p:nvGraphicFramePr>
          <p:cNvPr id="50" name="Table 49">
            <a:extLst>
              <a:ext uri="{FF2B5EF4-FFF2-40B4-BE49-F238E27FC236}">
                <a16:creationId xmlns:a16="http://schemas.microsoft.com/office/drawing/2014/main" id="{83D05D04-05CE-47AA-8F7B-B08C33B32C3F}"/>
              </a:ext>
            </a:extLst>
          </p:cNvPr>
          <p:cNvGraphicFramePr>
            <a:graphicFrameLocks noGrp="1"/>
          </p:cNvGraphicFramePr>
          <p:nvPr userDrawn="1">
            <p:extLst>
              <p:ext uri="{D42A27DB-BD31-4B8C-83A1-F6EECF244321}">
                <p14:modId xmlns:p14="http://schemas.microsoft.com/office/powerpoint/2010/main" val="162174221"/>
              </p:ext>
            </p:extLst>
          </p:nvPr>
        </p:nvGraphicFramePr>
        <p:xfrm>
          <a:off x="1128800" y="3577113"/>
          <a:ext cx="9949786" cy="764702"/>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graphicFrame>
        <p:nvGraphicFramePr>
          <p:cNvPr id="5" name="Table 4">
            <a:extLst>
              <a:ext uri="{FF2B5EF4-FFF2-40B4-BE49-F238E27FC236}">
                <a16:creationId xmlns:a16="http://schemas.microsoft.com/office/drawing/2014/main" id="{3C8DCB22-4BDC-4256-9886-290008A41E58}"/>
              </a:ext>
            </a:extLst>
          </p:cNvPr>
          <p:cNvGraphicFramePr>
            <a:graphicFrameLocks noGrp="1"/>
          </p:cNvGraphicFramePr>
          <p:nvPr userDrawn="1">
            <p:extLst>
              <p:ext uri="{D42A27DB-BD31-4B8C-83A1-F6EECF244321}">
                <p14:modId xmlns:p14="http://schemas.microsoft.com/office/powerpoint/2010/main" val="747849903"/>
              </p:ext>
            </p:extLst>
          </p:nvPr>
        </p:nvGraphicFramePr>
        <p:xfrm>
          <a:off x="1128800" y="1039470"/>
          <a:ext cx="9949786" cy="2294106"/>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2342139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36883497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051146587"/>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061963846"/>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sp>
        <p:nvSpPr>
          <p:cNvPr id="2" name="Date Placeholder 1"/>
          <p:cNvSpPr>
            <a:spLocks noGrp="1"/>
          </p:cNvSpPr>
          <p:nvPr>
            <p:ph type="dt" sz="half" idx="10"/>
          </p:nvPr>
        </p:nvSpPr>
        <p:spPr/>
        <p:txBody>
          <a:bodyPr/>
          <a:lstStyle/>
          <a:p>
            <a:fld id="{4B959C31-8071-4657-BA84-2004C5131029}" type="datetime1">
              <a:rPr lang="en-US" smtClean="0"/>
              <a:t>11/29/2023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Box 7">
            <a:extLst>
              <a:ext uri="{FF2B5EF4-FFF2-40B4-BE49-F238E27FC236}">
                <a16:creationId xmlns:a16="http://schemas.microsoft.com/office/drawing/2014/main" id="{FF897A55-CB79-4D07-BEF1-54B1E974D126}"/>
              </a:ext>
            </a:extLst>
          </p:cNvPr>
          <p:cNvSpPr txBox="1"/>
          <p:nvPr userDrawn="1"/>
        </p:nvSpPr>
        <p:spPr>
          <a:xfrm>
            <a:off x="10160000" y="6611780"/>
            <a:ext cx="2032000" cy="246221"/>
          </a:xfrm>
          <a:prstGeom prst="rect">
            <a:avLst/>
          </a:prstGeom>
          <a:noFill/>
        </p:spPr>
        <p:txBody>
          <a:bodyPr wrap="square" rtlCol="0" anchor="b" anchorCtr="0">
            <a:spAutoFit/>
          </a:bodyPr>
          <a:lstStyle/>
          <a:p>
            <a:pPr algn="r"/>
            <a:r>
              <a:rPr lang="en-US" sz="1000" b="0" baseline="0" dirty="0">
                <a:solidFill>
                  <a:schemeClr val="tx1"/>
                </a:solidFill>
                <a:latin typeface="Arial" pitchFamily="34" charset="0"/>
                <a:cs typeface="Arial" pitchFamily="34" charset="0"/>
              </a:rPr>
              <a:t>© AstraZeneca 2021</a:t>
            </a:r>
          </a:p>
        </p:txBody>
      </p:sp>
      <p:sp>
        <p:nvSpPr>
          <p:cNvPr id="9" name="Text Placeholder 8">
            <a:extLst>
              <a:ext uri="{FF2B5EF4-FFF2-40B4-BE49-F238E27FC236}">
                <a16:creationId xmlns:a16="http://schemas.microsoft.com/office/drawing/2014/main" id="{A9E08680-4520-4EA6-B4A7-FD0062F8A6E5}"/>
              </a:ext>
            </a:extLst>
          </p:cNvPr>
          <p:cNvSpPr>
            <a:spLocks noGrp="1"/>
          </p:cNvSpPr>
          <p:nvPr>
            <p:ph type="body" sz="quarter" idx="13" hasCustomPrompt="1"/>
          </p:nvPr>
        </p:nvSpPr>
        <p:spPr>
          <a:xfrm>
            <a:off x="2972006" y="1102835"/>
            <a:ext cx="8106580" cy="228600"/>
          </a:xfrm>
        </p:spPr>
        <p:txBody>
          <a:bodyPr anchor="ctr">
            <a:normAutofit/>
          </a:bodyPr>
          <a:lstStyle>
            <a:lvl1pPr marL="0" indent="0">
              <a:buFont typeface="Arial" panose="020B0604020202020204" pitchFamily="34" charse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&lt;MARP/MAAZAP&gt; &lt;#######&gt; &lt;TA&gt; &lt;Asset Title&gt; 70 character limit</a:t>
            </a:r>
          </a:p>
        </p:txBody>
      </p:sp>
      <p:sp>
        <p:nvSpPr>
          <p:cNvPr id="11" name="Text Placeholder 10">
            <a:extLst>
              <a:ext uri="{FF2B5EF4-FFF2-40B4-BE49-F238E27FC236}">
                <a16:creationId xmlns:a16="http://schemas.microsoft.com/office/drawing/2014/main" id="{CF687FD7-F293-4468-AE23-E28EE4619773}"/>
              </a:ext>
            </a:extLst>
          </p:cNvPr>
          <p:cNvSpPr>
            <a:spLocks noGrp="1"/>
          </p:cNvSpPr>
          <p:nvPr>
            <p:ph type="body" sz="quarter" idx="14" hasCustomPrompt="1"/>
          </p:nvPr>
        </p:nvSpPr>
        <p:spPr>
          <a:xfrm>
            <a:off x="6785855" y="1491653"/>
            <a:ext cx="1496778"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a:t>
            </a:r>
          </a:p>
        </p:txBody>
      </p:sp>
      <p:sp>
        <p:nvSpPr>
          <p:cNvPr id="13" name="Text Placeholder 12">
            <a:extLst>
              <a:ext uri="{FF2B5EF4-FFF2-40B4-BE49-F238E27FC236}">
                <a16:creationId xmlns:a16="http://schemas.microsoft.com/office/drawing/2014/main" id="{5BA6C7CD-771E-461C-A133-67764B81E611}"/>
              </a:ext>
            </a:extLst>
          </p:cNvPr>
          <p:cNvSpPr>
            <a:spLocks noGrp="1"/>
          </p:cNvSpPr>
          <p:nvPr>
            <p:ph type="body" sz="quarter" idx="15" hasCustomPrompt="1"/>
          </p:nvPr>
        </p:nvSpPr>
        <p:spPr>
          <a:xfrm>
            <a:off x="2972006" y="1491653"/>
            <a:ext cx="1797601"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Reactive or Proactive</a:t>
            </a:r>
          </a:p>
        </p:txBody>
      </p:sp>
      <p:sp>
        <p:nvSpPr>
          <p:cNvPr id="15" name="Text Placeholder 14">
            <a:extLst>
              <a:ext uri="{FF2B5EF4-FFF2-40B4-BE49-F238E27FC236}">
                <a16:creationId xmlns:a16="http://schemas.microsoft.com/office/drawing/2014/main" id="{6E33F1E3-ED30-4982-A86D-2C076E1C3B62}"/>
              </a:ext>
            </a:extLst>
          </p:cNvPr>
          <p:cNvSpPr>
            <a:spLocks noGrp="1"/>
          </p:cNvSpPr>
          <p:nvPr>
            <p:ph type="body" sz="quarter" idx="16" hasCustomPrompt="1"/>
          </p:nvPr>
        </p:nvSpPr>
        <p:spPr>
          <a:xfrm>
            <a:off x="6785855" y="1880471"/>
            <a:ext cx="1496778"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 (if &lt;1 year)</a:t>
            </a:r>
          </a:p>
        </p:txBody>
      </p:sp>
      <p:sp>
        <p:nvSpPr>
          <p:cNvPr id="17" name="Text Placeholder 16">
            <a:extLst>
              <a:ext uri="{FF2B5EF4-FFF2-40B4-BE49-F238E27FC236}">
                <a16:creationId xmlns:a16="http://schemas.microsoft.com/office/drawing/2014/main" id="{12286C0F-7CF6-40B2-B8FA-7AF1D25B9922}"/>
              </a:ext>
            </a:extLst>
          </p:cNvPr>
          <p:cNvSpPr>
            <a:spLocks noGrp="1"/>
          </p:cNvSpPr>
          <p:nvPr>
            <p:ph type="body" sz="quarter" idx="17" hasCustomPrompt="1"/>
          </p:nvPr>
        </p:nvSpPr>
        <p:spPr>
          <a:xfrm>
            <a:off x="2972006" y="2658107"/>
            <a:ext cx="891693"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19" name="Text Placeholder 18">
            <a:extLst>
              <a:ext uri="{FF2B5EF4-FFF2-40B4-BE49-F238E27FC236}">
                <a16:creationId xmlns:a16="http://schemas.microsoft.com/office/drawing/2014/main" id="{A1F28B02-DF8E-4C7E-90E9-0214CD384EA9}"/>
              </a:ext>
            </a:extLst>
          </p:cNvPr>
          <p:cNvSpPr>
            <a:spLocks noGrp="1"/>
          </p:cNvSpPr>
          <p:nvPr>
            <p:ph type="body" sz="quarter" idx="18" hasCustomPrompt="1"/>
          </p:nvPr>
        </p:nvSpPr>
        <p:spPr>
          <a:xfrm>
            <a:off x="3893972" y="2658107"/>
            <a:ext cx="4159180"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 If Yes - Reactive via MI, Reactive via MI </a:t>
            </a:r>
            <a:r>
              <a:rPr lang="en-US" dirty="0" err="1"/>
              <a:t>SciP</a:t>
            </a:r>
            <a:r>
              <a:rPr lang="en-US" dirty="0"/>
              <a:t>, or Proactive</a:t>
            </a:r>
          </a:p>
        </p:txBody>
      </p:sp>
      <p:sp>
        <p:nvSpPr>
          <p:cNvPr id="21" name="Text Placeholder 20">
            <a:extLst>
              <a:ext uri="{FF2B5EF4-FFF2-40B4-BE49-F238E27FC236}">
                <a16:creationId xmlns:a16="http://schemas.microsoft.com/office/drawing/2014/main" id="{277F15F9-6B04-4325-BA35-6D4FC8B30B7D}"/>
              </a:ext>
            </a:extLst>
          </p:cNvPr>
          <p:cNvSpPr>
            <a:spLocks noGrp="1"/>
          </p:cNvSpPr>
          <p:nvPr>
            <p:ph type="body" sz="quarter" idx="19" hasCustomPrompt="1"/>
          </p:nvPr>
        </p:nvSpPr>
        <p:spPr>
          <a:xfrm>
            <a:off x="2972006" y="3046924"/>
            <a:ext cx="393672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Any Medical Personnel</a:t>
            </a:r>
          </a:p>
        </p:txBody>
      </p:sp>
      <p:sp>
        <p:nvSpPr>
          <p:cNvPr id="27" name="Text Placeholder 26">
            <a:extLst>
              <a:ext uri="{FF2B5EF4-FFF2-40B4-BE49-F238E27FC236}">
                <a16:creationId xmlns:a16="http://schemas.microsoft.com/office/drawing/2014/main" id="{DD881301-6455-4429-AC98-70F1B2B5BC88}"/>
              </a:ext>
            </a:extLst>
          </p:cNvPr>
          <p:cNvSpPr>
            <a:spLocks noGrp="1"/>
          </p:cNvSpPr>
          <p:nvPr>
            <p:ph type="body" sz="quarter" idx="22" hasCustomPrompt="1"/>
          </p:nvPr>
        </p:nvSpPr>
        <p:spPr>
          <a:xfrm>
            <a:off x="6785855" y="2269289"/>
            <a:ext cx="328442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Any HCP, MM Only, Contracted EE, or Other</a:t>
            </a:r>
          </a:p>
        </p:txBody>
      </p:sp>
      <p:sp>
        <p:nvSpPr>
          <p:cNvPr id="29" name="Text Placeholder 28">
            <a:extLst>
              <a:ext uri="{FF2B5EF4-FFF2-40B4-BE49-F238E27FC236}">
                <a16:creationId xmlns:a16="http://schemas.microsoft.com/office/drawing/2014/main" id="{110857ED-F4F0-4AED-89F7-6595C2BD781E}"/>
              </a:ext>
            </a:extLst>
          </p:cNvPr>
          <p:cNvSpPr>
            <a:spLocks noGrp="1"/>
          </p:cNvSpPr>
          <p:nvPr>
            <p:ph type="body" sz="quarter" idx="23" hasCustomPrompt="1"/>
          </p:nvPr>
        </p:nvSpPr>
        <p:spPr>
          <a:xfrm>
            <a:off x="2972006" y="2269289"/>
            <a:ext cx="89169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31" name="Text Placeholder 30">
            <a:extLst>
              <a:ext uri="{FF2B5EF4-FFF2-40B4-BE49-F238E27FC236}">
                <a16:creationId xmlns:a16="http://schemas.microsoft.com/office/drawing/2014/main" id="{1C3ADFAF-903D-45A8-9EC3-263C6B88C9B5}"/>
              </a:ext>
            </a:extLst>
          </p:cNvPr>
          <p:cNvSpPr>
            <a:spLocks noGrp="1"/>
          </p:cNvSpPr>
          <p:nvPr>
            <p:ph type="body" sz="quarter" idx="24" hasCustomPrompt="1"/>
          </p:nvPr>
        </p:nvSpPr>
        <p:spPr>
          <a:xfrm>
            <a:off x="3900043" y="2269289"/>
            <a:ext cx="121231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If Yes - MM/YY</a:t>
            </a:r>
          </a:p>
        </p:txBody>
      </p:sp>
      <p:sp>
        <p:nvSpPr>
          <p:cNvPr id="33" name="Text Placeholder 32">
            <a:extLst>
              <a:ext uri="{FF2B5EF4-FFF2-40B4-BE49-F238E27FC236}">
                <a16:creationId xmlns:a16="http://schemas.microsoft.com/office/drawing/2014/main" id="{699D1E98-12E4-4111-B43B-8EF5E67629AC}"/>
              </a:ext>
            </a:extLst>
          </p:cNvPr>
          <p:cNvSpPr>
            <a:spLocks noGrp="1"/>
          </p:cNvSpPr>
          <p:nvPr>
            <p:ph type="body" sz="quarter" idx="25" hasCustomPrompt="1"/>
          </p:nvPr>
        </p:nvSpPr>
        <p:spPr>
          <a:xfrm>
            <a:off x="2972006" y="5042742"/>
            <a:ext cx="89169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35" name="Text Placeholder 34">
            <a:extLst>
              <a:ext uri="{FF2B5EF4-FFF2-40B4-BE49-F238E27FC236}">
                <a16:creationId xmlns:a16="http://schemas.microsoft.com/office/drawing/2014/main" id="{B511FB73-1515-4896-A191-A9E5140DA205}"/>
              </a:ext>
            </a:extLst>
          </p:cNvPr>
          <p:cNvSpPr>
            <a:spLocks noGrp="1"/>
          </p:cNvSpPr>
          <p:nvPr>
            <p:ph type="body" sz="quarter" idx="26" hasCustomPrompt="1"/>
          </p:nvPr>
        </p:nvSpPr>
        <p:spPr>
          <a:xfrm>
            <a:off x="2972005" y="5379477"/>
            <a:ext cx="8106581" cy="258532"/>
          </a:xfrm>
        </p:spPr>
        <p:txBody>
          <a:bodyPr wrap="square" anchor="ctr">
            <a:sp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N/A or Enter Instructions</a:t>
            </a:r>
          </a:p>
        </p:txBody>
      </p:sp>
      <p:sp>
        <p:nvSpPr>
          <p:cNvPr id="37" name="Text Placeholder 36">
            <a:extLst>
              <a:ext uri="{FF2B5EF4-FFF2-40B4-BE49-F238E27FC236}">
                <a16:creationId xmlns:a16="http://schemas.microsoft.com/office/drawing/2014/main" id="{1E7DEFF9-F91F-49E6-94A9-010D12455C1C}"/>
              </a:ext>
            </a:extLst>
          </p:cNvPr>
          <p:cNvSpPr>
            <a:spLocks noGrp="1"/>
          </p:cNvSpPr>
          <p:nvPr>
            <p:ph type="body" sz="quarter" idx="27" hasCustomPrompt="1"/>
          </p:nvPr>
        </p:nvSpPr>
        <p:spPr>
          <a:xfrm>
            <a:off x="2972006" y="4043882"/>
            <a:ext cx="445403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New, Renewal, or Renewal with Changes</a:t>
            </a:r>
          </a:p>
        </p:txBody>
      </p:sp>
      <p:sp>
        <p:nvSpPr>
          <p:cNvPr id="39" name="Text Placeholder 38">
            <a:extLst>
              <a:ext uri="{FF2B5EF4-FFF2-40B4-BE49-F238E27FC236}">
                <a16:creationId xmlns:a16="http://schemas.microsoft.com/office/drawing/2014/main" id="{FA339AE6-73E5-47C9-8111-E129355C911C}"/>
              </a:ext>
            </a:extLst>
          </p:cNvPr>
          <p:cNvSpPr>
            <a:spLocks noGrp="1"/>
          </p:cNvSpPr>
          <p:nvPr>
            <p:ph type="body" sz="quarter" idx="28" hasCustomPrompt="1"/>
          </p:nvPr>
        </p:nvSpPr>
        <p:spPr>
          <a:xfrm>
            <a:off x="9040224" y="4050835"/>
            <a:ext cx="201920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PromoMats/</a:t>
            </a:r>
            <a:r>
              <a:rPr lang="en-US" dirty="0" err="1"/>
              <a:t>MedComms</a:t>
            </a:r>
            <a:r>
              <a:rPr lang="en-US" dirty="0"/>
              <a:t> #</a:t>
            </a:r>
          </a:p>
        </p:txBody>
      </p:sp>
      <p:sp>
        <p:nvSpPr>
          <p:cNvPr id="41" name="Text Placeholder 40">
            <a:extLst>
              <a:ext uri="{FF2B5EF4-FFF2-40B4-BE49-F238E27FC236}">
                <a16:creationId xmlns:a16="http://schemas.microsoft.com/office/drawing/2014/main" id="{F085F8C8-CE31-4A7B-87E4-06397B5B41DA}"/>
              </a:ext>
            </a:extLst>
          </p:cNvPr>
          <p:cNvSpPr>
            <a:spLocks noGrp="1"/>
          </p:cNvSpPr>
          <p:nvPr>
            <p:ph type="body" sz="quarter" idx="29" hasCustomPrompt="1"/>
          </p:nvPr>
        </p:nvSpPr>
        <p:spPr>
          <a:xfrm>
            <a:off x="2972006" y="3657303"/>
            <a:ext cx="445403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Asset Owner Name</a:t>
            </a:r>
          </a:p>
        </p:txBody>
      </p:sp>
      <p:sp>
        <p:nvSpPr>
          <p:cNvPr id="43" name="Text Placeholder 42">
            <a:extLst>
              <a:ext uri="{FF2B5EF4-FFF2-40B4-BE49-F238E27FC236}">
                <a16:creationId xmlns:a16="http://schemas.microsoft.com/office/drawing/2014/main" id="{D6785EC2-7CE7-4B29-BFA7-2A8950DFE928}"/>
              </a:ext>
            </a:extLst>
          </p:cNvPr>
          <p:cNvSpPr>
            <a:spLocks noGrp="1"/>
          </p:cNvSpPr>
          <p:nvPr>
            <p:ph type="body" sz="quarter" idx="30" hasCustomPrompt="1"/>
          </p:nvPr>
        </p:nvSpPr>
        <p:spPr>
          <a:xfrm>
            <a:off x="2972005" y="4646823"/>
            <a:ext cx="899316"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45" name="Text Placeholder 44">
            <a:extLst>
              <a:ext uri="{FF2B5EF4-FFF2-40B4-BE49-F238E27FC236}">
                <a16:creationId xmlns:a16="http://schemas.microsoft.com/office/drawing/2014/main" id="{02111F09-1B27-4A1F-9662-63D673AA517F}"/>
              </a:ext>
            </a:extLst>
          </p:cNvPr>
          <p:cNvSpPr>
            <a:spLocks noGrp="1"/>
          </p:cNvSpPr>
          <p:nvPr>
            <p:ph type="body" sz="quarter" idx="31" hasCustomPrompt="1"/>
          </p:nvPr>
        </p:nvSpPr>
        <p:spPr>
          <a:xfrm>
            <a:off x="5989384" y="4646823"/>
            <a:ext cx="87779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47" name="Text Placeholder 46">
            <a:extLst>
              <a:ext uri="{FF2B5EF4-FFF2-40B4-BE49-F238E27FC236}">
                <a16:creationId xmlns:a16="http://schemas.microsoft.com/office/drawing/2014/main" id="{31A21B67-AE66-4D44-8C58-A71F0B4E972C}"/>
              </a:ext>
            </a:extLst>
          </p:cNvPr>
          <p:cNvSpPr>
            <a:spLocks noGrp="1"/>
          </p:cNvSpPr>
          <p:nvPr>
            <p:ph type="body" sz="quarter" idx="32" hasCustomPrompt="1"/>
          </p:nvPr>
        </p:nvSpPr>
        <p:spPr>
          <a:xfrm>
            <a:off x="5989384" y="5042742"/>
            <a:ext cx="127191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If Yes - $Value</a:t>
            </a:r>
          </a:p>
        </p:txBody>
      </p:sp>
      <p:sp>
        <p:nvSpPr>
          <p:cNvPr id="49" name="Text Placeholder 48">
            <a:extLst>
              <a:ext uri="{FF2B5EF4-FFF2-40B4-BE49-F238E27FC236}">
                <a16:creationId xmlns:a16="http://schemas.microsoft.com/office/drawing/2014/main" id="{FFBD88D7-1F68-4A55-9958-01B92024FDF7}"/>
              </a:ext>
            </a:extLst>
          </p:cNvPr>
          <p:cNvSpPr>
            <a:spLocks noGrp="1"/>
          </p:cNvSpPr>
          <p:nvPr>
            <p:ph type="body" sz="quarter" idx="33" hasCustomPrompt="1"/>
          </p:nvPr>
        </p:nvSpPr>
        <p:spPr>
          <a:xfrm>
            <a:off x="2972006" y="1880471"/>
            <a:ext cx="1747099"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Brand or TA Name</a:t>
            </a:r>
          </a:p>
        </p:txBody>
      </p:sp>
      <p:sp>
        <p:nvSpPr>
          <p:cNvPr id="51" name="Text Placeholder 50">
            <a:extLst>
              <a:ext uri="{FF2B5EF4-FFF2-40B4-BE49-F238E27FC236}">
                <a16:creationId xmlns:a16="http://schemas.microsoft.com/office/drawing/2014/main" id="{D75479AB-AB9C-4737-A1D0-F9E28AC4F163}"/>
              </a:ext>
            </a:extLst>
          </p:cNvPr>
          <p:cNvSpPr>
            <a:spLocks noGrp="1"/>
          </p:cNvSpPr>
          <p:nvPr>
            <p:ph type="body" sz="quarter" idx="34" hasCustomPrompt="1"/>
          </p:nvPr>
        </p:nvSpPr>
        <p:spPr>
          <a:xfrm>
            <a:off x="9991673" y="1494084"/>
            <a:ext cx="92313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52" name="TextBox 51">
            <a:extLst>
              <a:ext uri="{FF2B5EF4-FFF2-40B4-BE49-F238E27FC236}">
                <a16:creationId xmlns:a16="http://schemas.microsoft.com/office/drawing/2014/main" id="{7085AA13-451C-453D-AD0D-E8AF815127C2}"/>
              </a:ext>
            </a:extLst>
          </p:cNvPr>
          <p:cNvSpPr txBox="1"/>
          <p:nvPr userDrawn="1"/>
        </p:nvSpPr>
        <p:spPr>
          <a:xfrm>
            <a:off x="1132577" y="1036716"/>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Title</a:t>
            </a:r>
          </a:p>
        </p:txBody>
      </p:sp>
      <p:sp>
        <p:nvSpPr>
          <p:cNvPr id="53" name="TextBox 52">
            <a:extLst>
              <a:ext uri="{FF2B5EF4-FFF2-40B4-BE49-F238E27FC236}">
                <a16:creationId xmlns:a16="http://schemas.microsoft.com/office/drawing/2014/main" id="{A88B6979-D240-45DF-8FFB-111611A15632}"/>
              </a:ext>
            </a:extLst>
          </p:cNvPr>
          <p:cNvSpPr txBox="1"/>
          <p:nvPr userDrawn="1"/>
        </p:nvSpPr>
        <p:spPr>
          <a:xfrm>
            <a:off x="5348628" y="1423839"/>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Approval Date</a:t>
            </a:r>
          </a:p>
        </p:txBody>
      </p:sp>
      <p:sp>
        <p:nvSpPr>
          <p:cNvPr id="54" name="TextBox 53">
            <a:extLst>
              <a:ext uri="{FF2B5EF4-FFF2-40B4-BE49-F238E27FC236}">
                <a16:creationId xmlns:a16="http://schemas.microsoft.com/office/drawing/2014/main" id="{13F32247-E803-4B9D-8739-4086AE7EDFE5}"/>
              </a:ext>
            </a:extLst>
          </p:cNvPr>
          <p:cNvSpPr txBox="1"/>
          <p:nvPr userDrawn="1"/>
        </p:nvSpPr>
        <p:spPr>
          <a:xfrm>
            <a:off x="1132577" y="1423839"/>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Intended Use</a:t>
            </a:r>
          </a:p>
        </p:txBody>
      </p:sp>
      <p:sp>
        <p:nvSpPr>
          <p:cNvPr id="55" name="TextBox 54">
            <a:extLst>
              <a:ext uri="{FF2B5EF4-FFF2-40B4-BE49-F238E27FC236}">
                <a16:creationId xmlns:a16="http://schemas.microsoft.com/office/drawing/2014/main" id="{142B0649-53B3-4494-A56E-67DCF07E8290}"/>
              </a:ext>
            </a:extLst>
          </p:cNvPr>
          <p:cNvSpPr txBox="1"/>
          <p:nvPr userDrawn="1"/>
        </p:nvSpPr>
        <p:spPr>
          <a:xfrm>
            <a:off x="5348628" y="1810962"/>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Expiration Date</a:t>
            </a:r>
          </a:p>
        </p:txBody>
      </p:sp>
      <p:sp>
        <p:nvSpPr>
          <p:cNvPr id="56" name="TextBox 55">
            <a:extLst>
              <a:ext uri="{FF2B5EF4-FFF2-40B4-BE49-F238E27FC236}">
                <a16:creationId xmlns:a16="http://schemas.microsoft.com/office/drawing/2014/main" id="{149F3220-7D9B-445A-8058-358753CF9360}"/>
              </a:ext>
            </a:extLst>
          </p:cNvPr>
          <p:cNvSpPr txBox="1"/>
          <p:nvPr userDrawn="1"/>
        </p:nvSpPr>
        <p:spPr>
          <a:xfrm>
            <a:off x="1132577" y="2585208"/>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Distribution</a:t>
            </a:r>
          </a:p>
        </p:txBody>
      </p:sp>
      <p:sp>
        <p:nvSpPr>
          <p:cNvPr id="58" name="TextBox 57">
            <a:extLst>
              <a:ext uri="{FF2B5EF4-FFF2-40B4-BE49-F238E27FC236}">
                <a16:creationId xmlns:a16="http://schemas.microsoft.com/office/drawing/2014/main" id="{447AD0CF-AE31-45DA-96AF-9BF462D0EBD5}"/>
              </a:ext>
            </a:extLst>
          </p:cNvPr>
          <p:cNvSpPr txBox="1"/>
          <p:nvPr userDrawn="1"/>
        </p:nvSpPr>
        <p:spPr>
          <a:xfrm>
            <a:off x="1132577" y="2972330"/>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Approved for Use By</a:t>
            </a:r>
          </a:p>
        </p:txBody>
      </p:sp>
      <p:sp>
        <p:nvSpPr>
          <p:cNvPr id="61" name="TextBox 60">
            <a:extLst>
              <a:ext uri="{FF2B5EF4-FFF2-40B4-BE49-F238E27FC236}">
                <a16:creationId xmlns:a16="http://schemas.microsoft.com/office/drawing/2014/main" id="{EC74B5DD-D8E4-46DE-A3C8-C17D4C0070F8}"/>
              </a:ext>
            </a:extLst>
          </p:cNvPr>
          <p:cNvSpPr txBox="1"/>
          <p:nvPr userDrawn="1"/>
        </p:nvSpPr>
        <p:spPr>
          <a:xfrm>
            <a:off x="5348628" y="2198085"/>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Audience</a:t>
            </a:r>
          </a:p>
        </p:txBody>
      </p:sp>
      <p:sp>
        <p:nvSpPr>
          <p:cNvPr id="66" name="TextBox 65">
            <a:extLst>
              <a:ext uri="{FF2B5EF4-FFF2-40B4-BE49-F238E27FC236}">
                <a16:creationId xmlns:a16="http://schemas.microsoft.com/office/drawing/2014/main" id="{67900F06-4765-44ED-A269-1CD58C5E952C}"/>
              </a:ext>
            </a:extLst>
          </p:cNvPr>
          <p:cNvSpPr txBox="1"/>
          <p:nvPr userDrawn="1"/>
        </p:nvSpPr>
        <p:spPr>
          <a:xfrm>
            <a:off x="1132577" y="2198085"/>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One Time Use</a:t>
            </a:r>
          </a:p>
        </p:txBody>
      </p:sp>
      <p:sp>
        <p:nvSpPr>
          <p:cNvPr id="68" name="TextBox 67">
            <a:extLst>
              <a:ext uri="{FF2B5EF4-FFF2-40B4-BE49-F238E27FC236}">
                <a16:creationId xmlns:a16="http://schemas.microsoft.com/office/drawing/2014/main" id="{CA229345-0EF5-4489-BFD2-ED28EF6A19AF}"/>
              </a:ext>
            </a:extLst>
          </p:cNvPr>
          <p:cNvSpPr txBox="1"/>
          <p:nvPr userDrawn="1"/>
        </p:nvSpPr>
        <p:spPr>
          <a:xfrm>
            <a:off x="1132577" y="4974162"/>
            <a:ext cx="1828800" cy="365760"/>
          </a:xfrm>
          <a:prstGeom prst="rect">
            <a:avLst/>
          </a:prstGeom>
          <a:solidFill>
            <a:schemeClr val="tx1">
              <a:lumMod val="65000"/>
              <a:lumOff val="35000"/>
            </a:schemeClr>
          </a:solidFill>
          <a:ln>
            <a:noFill/>
          </a:ln>
        </p:spPr>
        <p:txBody>
          <a:bodyPr wrap="none" rtlCol="0" anchor="ctr">
            <a:noAutofit/>
          </a:bodyPr>
          <a:lstStyle/>
          <a:p>
            <a:pPr marL="0" marR="0" lvl="0" indent="0" algn="r" defTabSz="9144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a:pPr>
            <a:r>
              <a:rPr lang="en-US" sz="1200" b="1" dirty="0">
                <a:solidFill>
                  <a:schemeClr val="bg1"/>
                </a:solidFill>
              </a:rPr>
              <a:t>MSL Leave-behind</a:t>
            </a:r>
          </a:p>
        </p:txBody>
      </p:sp>
      <p:sp>
        <p:nvSpPr>
          <p:cNvPr id="69" name="TextBox 68">
            <a:extLst>
              <a:ext uri="{FF2B5EF4-FFF2-40B4-BE49-F238E27FC236}">
                <a16:creationId xmlns:a16="http://schemas.microsoft.com/office/drawing/2014/main" id="{621D8C32-5CB3-4252-B385-54C66A9E1EE6}"/>
              </a:ext>
            </a:extLst>
          </p:cNvPr>
          <p:cNvSpPr txBox="1"/>
          <p:nvPr userDrawn="1"/>
        </p:nvSpPr>
        <p:spPr>
          <a:xfrm>
            <a:off x="0" y="123145"/>
            <a:ext cx="12191999" cy="461665"/>
          </a:xfrm>
          <a:prstGeom prst="rect">
            <a:avLst/>
          </a:prstGeom>
          <a:solidFill>
            <a:schemeClr val="accent2"/>
          </a:solidFill>
          <a:ln>
            <a:noFill/>
          </a:ln>
        </p:spPr>
        <p:txBody>
          <a:bodyPr wrap="square" rtlCol="0" anchor="ctr">
            <a:spAutoFit/>
          </a:bodyPr>
          <a:lstStyle/>
          <a:p>
            <a:pPr marL="0" indent="0" algn="ctr">
              <a:buClr>
                <a:schemeClr val="accent1"/>
              </a:buClr>
              <a:buFont typeface="Arial" panose="020B0604020202020204" pitchFamily="34" charset="0"/>
              <a:buNone/>
            </a:pPr>
            <a:r>
              <a:rPr lang="en-US" sz="2400" b="1" dirty="0">
                <a:solidFill>
                  <a:schemeClr val="bg1"/>
                </a:solidFill>
              </a:rPr>
              <a:t>US Medical Asset Cover Sheet</a:t>
            </a:r>
          </a:p>
        </p:txBody>
      </p:sp>
      <p:sp>
        <p:nvSpPr>
          <p:cNvPr id="70" name="TextBox 69">
            <a:extLst>
              <a:ext uri="{FF2B5EF4-FFF2-40B4-BE49-F238E27FC236}">
                <a16:creationId xmlns:a16="http://schemas.microsoft.com/office/drawing/2014/main" id="{6811B402-BB33-4FBF-A25A-6A132332CC41}"/>
              </a:ext>
            </a:extLst>
          </p:cNvPr>
          <p:cNvSpPr txBox="1"/>
          <p:nvPr userDrawn="1"/>
        </p:nvSpPr>
        <p:spPr>
          <a:xfrm>
            <a:off x="1132577" y="5372145"/>
            <a:ext cx="1828800" cy="461665"/>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Special Instructions</a:t>
            </a:r>
            <a:br>
              <a:rPr lang="en-US" sz="1200" b="1" dirty="0">
                <a:solidFill>
                  <a:schemeClr val="bg1"/>
                </a:solidFill>
              </a:rPr>
            </a:br>
            <a:r>
              <a:rPr lang="en-US" sz="1200" b="1" dirty="0">
                <a:solidFill>
                  <a:schemeClr val="bg1"/>
                </a:solidFill>
              </a:rPr>
              <a:t>and/or Disclaimers</a:t>
            </a:r>
          </a:p>
        </p:txBody>
      </p:sp>
      <p:sp>
        <p:nvSpPr>
          <p:cNvPr id="71" name="TextBox 70">
            <a:extLst>
              <a:ext uri="{FF2B5EF4-FFF2-40B4-BE49-F238E27FC236}">
                <a16:creationId xmlns:a16="http://schemas.microsoft.com/office/drawing/2014/main" id="{A1A1B573-DC23-488B-93DB-AD4DD88A4651}"/>
              </a:ext>
            </a:extLst>
          </p:cNvPr>
          <p:cNvSpPr txBox="1"/>
          <p:nvPr userDrawn="1"/>
        </p:nvSpPr>
        <p:spPr>
          <a:xfrm>
            <a:off x="8451353" y="1423839"/>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Website</a:t>
            </a:r>
          </a:p>
        </p:txBody>
      </p:sp>
      <p:sp>
        <p:nvSpPr>
          <p:cNvPr id="72" name="TextBox 71">
            <a:extLst>
              <a:ext uri="{FF2B5EF4-FFF2-40B4-BE49-F238E27FC236}">
                <a16:creationId xmlns:a16="http://schemas.microsoft.com/office/drawing/2014/main" id="{A294A206-A31C-476D-ACCB-00ABD9DE8B78}"/>
              </a:ext>
            </a:extLst>
          </p:cNvPr>
          <p:cNvSpPr txBox="1"/>
          <p:nvPr userDrawn="1"/>
        </p:nvSpPr>
        <p:spPr>
          <a:xfrm>
            <a:off x="1132577" y="3979411"/>
            <a:ext cx="182880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New Asset/Renewal</a:t>
            </a:r>
          </a:p>
        </p:txBody>
      </p:sp>
      <p:sp>
        <p:nvSpPr>
          <p:cNvPr id="73" name="TextBox 72">
            <a:extLst>
              <a:ext uri="{FF2B5EF4-FFF2-40B4-BE49-F238E27FC236}">
                <a16:creationId xmlns:a16="http://schemas.microsoft.com/office/drawing/2014/main" id="{759580AA-6B1E-4C65-9D3B-8A40CBD8E220}"/>
              </a:ext>
            </a:extLst>
          </p:cNvPr>
          <p:cNvSpPr txBox="1"/>
          <p:nvPr userDrawn="1"/>
        </p:nvSpPr>
        <p:spPr>
          <a:xfrm>
            <a:off x="7527636" y="3979411"/>
            <a:ext cx="1512587"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Based On Asset</a:t>
            </a:r>
          </a:p>
        </p:txBody>
      </p:sp>
      <p:sp>
        <p:nvSpPr>
          <p:cNvPr id="74" name="TextBox 73">
            <a:extLst>
              <a:ext uri="{FF2B5EF4-FFF2-40B4-BE49-F238E27FC236}">
                <a16:creationId xmlns:a16="http://schemas.microsoft.com/office/drawing/2014/main" id="{00EE63BC-019F-46D2-85ED-E2FABA47A87D}"/>
              </a:ext>
            </a:extLst>
          </p:cNvPr>
          <p:cNvSpPr txBox="1"/>
          <p:nvPr userDrawn="1"/>
        </p:nvSpPr>
        <p:spPr>
          <a:xfrm>
            <a:off x="1132577" y="3585295"/>
            <a:ext cx="182880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Owner</a:t>
            </a:r>
          </a:p>
        </p:txBody>
      </p:sp>
      <p:sp>
        <p:nvSpPr>
          <p:cNvPr id="75" name="TextBox 74">
            <a:extLst>
              <a:ext uri="{FF2B5EF4-FFF2-40B4-BE49-F238E27FC236}">
                <a16:creationId xmlns:a16="http://schemas.microsoft.com/office/drawing/2014/main" id="{18F3D524-8618-4B93-A131-5DAC4985A561}"/>
              </a:ext>
            </a:extLst>
          </p:cNvPr>
          <p:cNvSpPr txBox="1"/>
          <p:nvPr userDrawn="1"/>
        </p:nvSpPr>
        <p:spPr>
          <a:xfrm>
            <a:off x="1132577" y="4575502"/>
            <a:ext cx="182880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Veeva CRM</a:t>
            </a:r>
          </a:p>
        </p:txBody>
      </p:sp>
      <p:sp>
        <p:nvSpPr>
          <p:cNvPr id="76" name="TextBox 75">
            <a:extLst>
              <a:ext uri="{FF2B5EF4-FFF2-40B4-BE49-F238E27FC236}">
                <a16:creationId xmlns:a16="http://schemas.microsoft.com/office/drawing/2014/main" id="{29BCA70B-07F3-4184-B119-07E8A73B0D29}"/>
              </a:ext>
            </a:extLst>
          </p:cNvPr>
          <p:cNvSpPr txBox="1"/>
          <p:nvPr userDrawn="1"/>
        </p:nvSpPr>
        <p:spPr>
          <a:xfrm>
            <a:off x="3961877" y="4575502"/>
            <a:ext cx="201168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Restricted Use</a:t>
            </a:r>
          </a:p>
        </p:txBody>
      </p:sp>
      <p:sp>
        <p:nvSpPr>
          <p:cNvPr id="77" name="TextBox 76">
            <a:extLst>
              <a:ext uri="{FF2B5EF4-FFF2-40B4-BE49-F238E27FC236}">
                <a16:creationId xmlns:a16="http://schemas.microsoft.com/office/drawing/2014/main" id="{ABC6F0CE-3EF3-4748-8537-A266C0CD9329}"/>
              </a:ext>
            </a:extLst>
          </p:cNvPr>
          <p:cNvSpPr txBox="1"/>
          <p:nvPr userDrawn="1"/>
        </p:nvSpPr>
        <p:spPr>
          <a:xfrm>
            <a:off x="3961877" y="4974162"/>
            <a:ext cx="201168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If Yes, Fair Market Value</a:t>
            </a:r>
          </a:p>
        </p:txBody>
      </p:sp>
      <p:sp>
        <p:nvSpPr>
          <p:cNvPr id="78" name="TextBox 77">
            <a:extLst>
              <a:ext uri="{FF2B5EF4-FFF2-40B4-BE49-F238E27FC236}">
                <a16:creationId xmlns:a16="http://schemas.microsoft.com/office/drawing/2014/main" id="{D3001B95-73C8-4B7F-998E-B0AE7A43DE82}"/>
              </a:ext>
            </a:extLst>
          </p:cNvPr>
          <p:cNvSpPr txBox="1"/>
          <p:nvPr userDrawn="1"/>
        </p:nvSpPr>
        <p:spPr>
          <a:xfrm>
            <a:off x="1132577" y="1810962"/>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Brand or TA Name</a:t>
            </a:r>
          </a:p>
        </p:txBody>
      </p:sp>
      <p:sp>
        <p:nvSpPr>
          <p:cNvPr id="48" name="TextBox 47">
            <a:extLst>
              <a:ext uri="{FF2B5EF4-FFF2-40B4-BE49-F238E27FC236}">
                <a16:creationId xmlns:a16="http://schemas.microsoft.com/office/drawing/2014/main" id="{F0DE83F5-9900-4234-8A5B-4EFEB16F6D34}"/>
              </a:ext>
            </a:extLst>
          </p:cNvPr>
          <p:cNvSpPr txBox="1"/>
          <p:nvPr userDrawn="1"/>
        </p:nvSpPr>
        <p:spPr>
          <a:xfrm>
            <a:off x="7527636" y="3585295"/>
            <a:ext cx="1512587"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Document #</a:t>
            </a:r>
          </a:p>
        </p:txBody>
      </p:sp>
      <p:graphicFrame>
        <p:nvGraphicFramePr>
          <p:cNvPr id="59" name="Table 58">
            <a:extLst>
              <a:ext uri="{FF2B5EF4-FFF2-40B4-BE49-F238E27FC236}">
                <a16:creationId xmlns:a16="http://schemas.microsoft.com/office/drawing/2014/main" id="{26419F55-E696-4649-B99D-36B08665CB7C}"/>
              </a:ext>
            </a:extLst>
          </p:cNvPr>
          <p:cNvGraphicFramePr>
            <a:graphicFrameLocks noGrp="1"/>
          </p:cNvGraphicFramePr>
          <p:nvPr userDrawn="1">
            <p:extLst>
              <p:ext uri="{D42A27DB-BD31-4B8C-83A1-F6EECF244321}">
                <p14:modId xmlns:p14="http://schemas.microsoft.com/office/powerpoint/2010/main" val="3694813823"/>
              </p:ext>
            </p:extLst>
          </p:nvPr>
        </p:nvGraphicFramePr>
        <p:xfrm>
          <a:off x="1131937" y="4566547"/>
          <a:ext cx="9949786" cy="764702"/>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sp>
        <p:nvSpPr>
          <p:cNvPr id="7" name="Text Placeholder 6">
            <a:extLst>
              <a:ext uri="{FF2B5EF4-FFF2-40B4-BE49-F238E27FC236}">
                <a16:creationId xmlns:a16="http://schemas.microsoft.com/office/drawing/2014/main" id="{C399C3AD-3A79-4CAB-8984-EE85DD84E0A2}"/>
              </a:ext>
            </a:extLst>
          </p:cNvPr>
          <p:cNvSpPr>
            <a:spLocks noGrp="1"/>
          </p:cNvSpPr>
          <p:nvPr>
            <p:ph type="body" sz="quarter" idx="35" hasCustomPrompt="1"/>
          </p:nvPr>
        </p:nvSpPr>
        <p:spPr>
          <a:xfrm>
            <a:off x="9039198" y="3656902"/>
            <a:ext cx="2020226" cy="238125"/>
          </a:xfrm>
        </p:spPr>
        <p:txBody>
          <a:bodyPr>
            <a:noAutofit/>
          </a:bodyPr>
          <a:lstStyle>
            <a:lvl1pPr marL="0" inden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ML-XXXX-US-XXXX</a:t>
            </a:r>
          </a:p>
        </p:txBody>
      </p:sp>
    </p:spTree>
    <p:extLst>
      <p:ext uri="{BB962C8B-B14F-4D97-AF65-F5344CB8AC3E}">
        <p14:creationId xmlns:p14="http://schemas.microsoft.com/office/powerpoint/2010/main" val="3116982863"/>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Global Cover Sheet">
    <p:spTree>
      <p:nvGrpSpPr>
        <p:cNvPr id="1" name=""/>
        <p:cNvGrpSpPr/>
        <p:nvPr/>
      </p:nvGrpSpPr>
      <p:grpSpPr>
        <a:xfrm>
          <a:off x="0" y="0"/>
          <a:ext cx="0" cy="0"/>
          <a:chOff x="0" y="0"/>
          <a:chExt cx="0" cy="0"/>
        </a:xfrm>
      </p:grpSpPr>
      <p:sp>
        <p:nvSpPr>
          <p:cNvPr id="79" name="TextBox 78">
            <a:extLst>
              <a:ext uri="{FF2B5EF4-FFF2-40B4-BE49-F238E27FC236}">
                <a16:creationId xmlns:a16="http://schemas.microsoft.com/office/drawing/2014/main" id="{86D12817-4053-40BC-82BB-7AF5EE51AEBA}"/>
              </a:ext>
            </a:extLst>
          </p:cNvPr>
          <p:cNvSpPr txBox="1"/>
          <p:nvPr userDrawn="1"/>
        </p:nvSpPr>
        <p:spPr>
          <a:xfrm>
            <a:off x="526473" y="6034667"/>
            <a:ext cx="11208327" cy="830997"/>
          </a:xfrm>
          <a:prstGeom prst="rect">
            <a:avLst/>
          </a:prstGeom>
          <a:noFill/>
          <a:ln>
            <a:noFill/>
          </a:ln>
        </p:spPr>
        <p:txBody>
          <a:bodyPr wrap="square" rtlCol="0" anchor="b">
            <a:spAutoFit/>
          </a:bodyPr>
          <a:lstStyle/>
          <a:p>
            <a:pPr marL="0" indent="0" algn="ctr">
              <a:buClr>
                <a:schemeClr val="accent1"/>
              </a:buClr>
              <a:buFont typeface="Arial" panose="020B0604020202020204" pitchFamily="34" charset="0"/>
              <a:buNone/>
            </a:pPr>
            <a:r>
              <a:rPr lang="en-US" sz="1400" b="1" dirty="0">
                <a:solidFill>
                  <a:schemeClr val="tx1"/>
                </a:solidFill>
              </a:rPr>
              <a:t>External use of any of the content must be approved for release </a:t>
            </a:r>
            <a:br>
              <a:rPr lang="en-US" sz="1400" b="1" dirty="0">
                <a:solidFill>
                  <a:schemeClr val="tx1"/>
                </a:solidFill>
              </a:rPr>
            </a:br>
            <a:r>
              <a:rPr lang="en-US" sz="1400" b="1" dirty="0">
                <a:solidFill>
                  <a:schemeClr val="tx1"/>
                </a:solidFill>
              </a:rPr>
              <a:t>by your local nominated signatory/local medical process to ensure compliance with local regulations. </a:t>
            </a:r>
          </a:p>
          <a:p>
            <a:pPr marL="0" indent="0" algn="ctr">
              <a:buClr>
                <a:schemeClr val="accent1"/>
              </a:buClr>
              <a:buFont typeface="Arial" panose="020B0604020202020204" pitchFamily="34" charset="0"/>
              <a:buNone/>
            </a:pPr>
            <a:r>
              <a:rPr lang="en-US" sz="1000" b="0" dirty="0">
                <a:solidFill>
                  <a:schemeClr val="tx1"/>
                </a:solidFill>
              </a:rPr>
              <a:t>Refer to the General Properties for this asset in GMIP Content (Veeva Vault </a:t>
            </a:r>
            <a:r>
              <a:rPr lang="en-US" sz="1000" b="0" dirty="0" err="1">
                <a:solidFill>
                  <a:schemeClr val="tx1"/>
                </a:solidFill>
              </a:rPr>
              <a:t>MedComms</a:t>
            </a:r>
            <a:r>
              <a:rPr lang="en-US" sz="1000" b="0" dirty="0">
                <a:solidFill>
                  <a:schemeClr val="tx1"/>
                </a:solidFill>
              </a:rPr>
              <a:t>) for additional details. </a:t>
            </a:r>
          </a:p>
          <a:p>
            <a:pPr marL="0" indent="0" algn="ctr">
              <a:buClr>
                <a:schemeClr val="accent1"/>
              </a:buClr>
              <a:buFont typeface="Arial" panose="020B0604020202020204" pitchFamily="34" charset="0"/>
              <a:buNone/>
            </a:pPr>
            <a:r>
              <a:rPr lang="en-US" sz="1000" b="0" dirty="0">
                <a:solidFill>
                  <a:schemeClr val="tx1"/>
                </a:solidFill>
              </a:rPr>
              <a:t>Questions on this asset should be directed to asset owners.</a:t>
            </a:r>
          </a:p>
        </p:txBody>
      </p:sp>
      <p:graphicFrame>
        <p:nvGraphicFramePr>
          <p:cNvPr id="50" name="Table 49">
            <a:extLst>
              <a:ext uri="{FF2B5EF4-FFF2-40B4-BE49-F238E27FC236}">
                <a16:creationId xmlns:a16="http://schemas.microsoft.com/office/drawing/2014/main" id="{83D05D04-05CE-47AA-8F7B-B08C33B32C3F}"/>
              </a:ext>
            </a:extLst>
          </p:cNvPr>
          <p:cNvGraphicFramePr>
            <a:graphicFrameLocks noGrp="1"/>
          </p:cNvGraphicFramePr>
          <p:nvPr userDrawn="1">
            <p:extLst>
              <p:ext uri="{D42A27DB-BD31-4B8C-83A1-F6EECF244321}">
                <p14:modId xmlns:p14="http://schemas.microsoft.com/office/powerpoint/2010/main" val="4175340025"/>
              </p:ext>
            </p:extLst>
          </p:nvPr>
        </p:nvGraphicFramePr>
        <p:xfrm>
          <a:off x="1128800" y="2533405"/>
          <a:ext cx="9949786" cy="1529404"/>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989134820"/>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89025149"/>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graphicFrame>
        <p:nvGraphicFramePr>
          <p:cNvPr id="5" name="Table 4">
            <a:extLst>
              <a:ext uri="{FF2B5EF4-FFF2-40B4-BE49-F238E27FC236}">
                <a16:creationId xmlns:a16="http://schemas.microsoft.com/office/drawing/2014/main" id="{3C8DCB22-4BDC-4256-9886-290008A41E58}"/>
              </a:ext>
            </a:extLst>
          </p:cNvPr>
          <p:cNvGraphicFramePr>
            <a:graphicFrameLocks noGrp="1"/>
          </p:cNvGraphicFramePr>
          <p:nvPr userDrawn="1">
            <p:extLst>
              <p:ext uri="{D42A27DB-BD31-4B8C-83A1-F6EECF244321}">
                <p14:modId xmlns:p14="http://schemas.microsoft.com/office/powerpoint/2010/main" val="4120293828"/>
              </p:ext>
            </p:extLst>
          </p:nvPr>
        </p:nvGraphicFramePr>
        <p:xfrm>
          <a:off x="1128800" y="1039470"/>
          <a:ext cx="9949786" cy="1147053"/>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2342139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368834974"/>
                  </a:ext>
                </a:extLst>
              </a:tr>
              <a:tr h="382351">
                <a:tc>
                  <a:txBody>
                    <a:bodyPr/>
                    <a:lstStyle/>
                    <a:p>
                      <a:endParaRPr lang="en-US"/>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051146587"/>
                  </a:ext>
                </a:extLst>
              </a:tr>
            </a:tbl>
          </a:graphicData>
        </a:graphic>
      </p:graphicFrame>
      <p:sp>
        <p:nvSpPr>
          <p:cNvPr id="2" name="Date Placeholder 1"/>
          <p:cNvSpPr>
            <a:spLocks noGrp="1"/>
          </p:cNvSpPr>
          <p:nvPr>
            <p:ph type="dt" sz="half" idx="10"/>
          </p:nvPr>
        </p:nvSpPr>
        <p:spPr/>
        <p:txBody>
          <a:bodyPr/>
          <a:lstStyle/>
          <a:p>
            <a:fld id="{4B959C31-8071-4657-BA84-2004C5131029}" type="datetime1">
              <a:rPr lang="en-US" smtClean="0"/>
              <a:t>11/29/2023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Box 7">
            <a:extLst>
              <a:ext uri="{FF2B5EF4-FFF2-40B4-BE49-F238E27FC236}">
                <a16:creationId xmlns:a16="http://schemas.microsoft.com/office/drawing/2014/main" id="{FF897A55-CB79-4D07-BEF1-54B1E974D126}"/>
              </a:ext>
            </a:extLst>
          </p:cNvPr>
          <p:cNvSpPr txBox="1"/>
          <p:nvPr userDrawn="1"/>
        </p:nvSpPr>
        <p:spPr>
          <a:xfrm>
            <a:off x="10160000" y="6611780"/>
            <a:ext cx="2032000" cy="246221"/>
          </a:xfrm>
          <a:prstGeom prst="rect">
            <a:avLst/>
          </a:prstGeom>
          <a:noFill/>
        </p:spPr>
        <p:txBody>
          <a:bodyPr wrap="square" rtlCol="0" anchor="b" anchorCtr="0">
            <a:spAutoFit/>
          </a:bodyPr>
          <a:lstStyle/>
          <a:p>
            <a:pPr algn="r"/>
            <a:r>
              <a:rPr lang="en-US" sz="1000" b="0" baseline="0" dirty="0">
                <a:solidFill>
                  <a:schemeClr val="tx1"/>
                </a:solidFill>
                <a:latin typeface="Arial" pitchFamily="34" charset="0"/>
                <a:cs typeface="Arial" pitchFamily="34" charset="0"/>
              </a:rPr>
              <a:t>© AstraZeneca 2021</a:t>
            </a:r>
          </a:p>
        </p:txBody>
      </p:sp>
      <p:sp>
        <p:nvSpPr>
          <p:cNvPr id="9" name="Text Placeholder 8">
            <a:extLst>
              <a:ext uri="{FF2B5EF4-FFF2-40B4-BE49-F238E27FC236}">
                <a16:creationId xmlns:a16="http://schemas.microsoft.com/office/drawing/2014/main" id="{A9E08680-4520-4EA6-B4A7-FD0062F8A6E5}"/>
              </a:ext>
            </a:extLst>
          </p:cNvPr>
          <p:cNvSpPr>
            <a:spLocks noGrp="1"/>
          </p:cNvSpPr>
          <p:nvPr>
            <p:ph type="body" sz="quarter" idx="13" hasCustomPrompt="1"/>
          </p:nvPr>
        </p:nvSpPr>
        <p:spPr>
          <a:xfrm>
            <a:off x="3260436" y="1102835"/>
            <a:ext cx="7798987" cy="228600"/>
          </a:xfrm>
        </p:spPr>
        <p:txBody>
          <a:bodyPr anchor="ctr">
            <a:normAutofit/>
          </a:bodyPr>
          <a:lstStyle>
            <a:lvl1pPr marL="0" indent="0">
              <a:buFont typeface="Arial" panose="020B0604020202020204" pitchFamily="34" charse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&lt;Generic Name&gt; - &lt;Title from Veeva Vault&gt;</a:t>
            </a:r>
          </a:p>
        </p:txBody>
      </p:sp>
      <p:sp>
        <p:nvSpPr>
          <p:cNvPr id="11" name="Text Placeholder 10">
            <a:extLst>
              <a:ext uri="{FF2B5EF4-FFF2-40B4-BE49-F238E27FC236}">
                <a16:creationId xmlns:a16="http://schemas.microsoft.com/office/drawing/2014/main" id="{CF687FD7-F293-4468-AE23-E28EE4619773}"/>
              </a:ext>
            </a:extLst>
          </p:cNvPr>
          <p:cNvSpPr>
            <a:spLocks noGrp="1"/>
          </p:cNvSpPr>
          <p:nvPr>
            <p:ph type="body" sz="quarter" idx="14" hasCustomPrompt="1"/>
          </p:nvPr>
        </p:nvSpPr>
        <p:spPr>
          <a:xfrm>
            <a:off x="3260436" y="3386320"/>
            <a:ext cx="914400"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a:t>
            </a:r>
          </a:p>
        </p:txBody>
      </p:sp>
      <p:sp>
        <p:nvSpPr>
          <p:cNvPr id="13" name="Text Placeholder 12">
            <a:extLst>
              <a:ext uri="{FF2B5EF4-FFF2-40B4-BE49-F238E27FC236}">
                <a16:creationId xmlns:a16="http://schemas.microsoft.com/office/drawing/2014/main" id="{5BA6C7CD-771E-461C-A133-67764B81E611}"/>
              </a:ext>
            </a:extLst>
          </p:cNvPr>
          <p:cNvSpPr>
            <a:spLocks noGrp="1"/>
          </p:cNvSpPr>
          <p:nvPr>
            <p:ph type="body" sz="quarter" idx="15" hasCustomPrompt="1"/>
          </p:nvPr>
        </p:nvSpPr>
        <p:spPr>
          <a:xfrm>
            <a:off x="3260436" y="1491653"/>
            <a:ext cx="1866770"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Reactive or Internal</a:t>
            </a:r>
          </a:p>
        </p:txBody>
      </p:sp>
      <p:sp>
        <p:nvSpPr>
          <p:cNvPr id="15" name="Text Placeholder 14">
            <a:extLst>
              <a:ext uri="{FF2B5EF4-FFF2-40B4-BE49-F238E27FC236}">
                <a16:creationId xmlns:a16="http://schemas.microsoft.com/office/drawing/2014/main" id="{6E33F1E3-ED30-4982-A86D-2C076E1C3B62}"/>
              </a:ext>
            </a:extLst>
          </p:cNvPr>
          <p:cNvSpPr>
            <a:spLocks noGrp="1"/>
          </p:cNvSpPr>
          <p:nvPr>
            <p:ph type="body" sz="quarter" idx="16" hasCustomPrompt="1"/>
          </p:nvPr>
        </p:nvSpPr>
        <p:spPr>
          <a:xfrm>
            <a:off x="3259907" y="3766558"/>
            <a:ext cx="914400"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a:t>
            </a:r>
          </a:p>
        </p:txBody>
      </p:sp>
      <p:sp>
        <p:nvSpPr>
          <p:cNvPr id="17" name="Text Placeholder 16">
            <a:extLst>
              <a:ext uri="{FF2B5EF4-FFF2-40B4-BE49-F238E27FC236}">
                <a16:creationId xmlns:a16="http://schemas.microsoft.com/office/drawing/2014/main" id="{12286C0F-7CF6-40B2-B8FA-7AF1D25B9922}"/>
              </a:ext>
            </a:extLst>
          </p:cNvPr>
          <p:cNvSpPr>
            <a:spLocks noGrp="1"/>
          </p:cNvSpPr>
          <p:nvPr>
            <p:ph type="body" sz="quarter" idx="17" hasCustomPrompt="1"/>
          </p:nvPr>
        </p:nvSpPr>
        <p:spPr>
          <a:xfrm>
            <a:off x="8497596" y="3775442"/>
            <a:ext cx="2561828"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No/List Third Party</a:t>
            </a:r>
          </a:p>
        </p:txBody>
      </p:sp>
      <p:sp>
        <p:nvSpPr>
          <p:cNvPr id="29" name="Text Placeholder 28">
            <a:extLst>
              <a:ext uri="{FF2B5EF4-FFF2-40B4-BE49-F238E27FC236}">
                <a16:creationId xmlns:a16="http://schemas.microsoft.com/office/drawing/2014/main" id="{110857ED-F4F0-4AED-89F7-6595C2BD781E}"/>
              </a:ext>
            </a:extLst>
          </p:cNvPr>
          <p:cNvSpPr>
            <a:spLocks noGrp="1"/>
          </p:cNvSpPr>
          <p:nvPr>
            <p:ph type="body" sz="quarter" idx="23" hasCustomPrompt="1"/>
          </p:nvPr>
        </p:nvSpPr>
        <p:spPr>
          <a:xfrm>
            <a:off x="8497455" y="3387905"/>
            <a:ext cx="2561828"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No, or N/A</a:t>
            </a:r>
          </a:p>
        </p:txBody>
      </p:sp>
      <p:sp>
        <p:nvSpPr>
          <p:cNvPr id="35" name="Text Placeholder 34">
            <a:extLst>
              <a:ext uri="{FF2B5EF4-FFF2-40B4-BE49-F238E27FC236}">
                <a16:creationId xmlns:a16="http://schemas.microsoft.com/office/drawing/2014/main" id="{B511FB73-1515-4896-A191-A9E5140DA205}"/>
              </a:ext>
            </a:extLst>
          </p:cNvPr>
          <p:cNvSpPr>
            <a:spLocks noGrp="1"/>
          </p:cNvSpPr>
          <p:nvPr>
            <p:ph type="body" sz="quarter" idx="26" hasCustomPrompt="1"/>
          </p:nvPr>
        </p:nvSpPr>
        <p:spPr>
          <a:xfrm>
            <a:off x="3251200" y="4769872"/>
            <a:ext cx="7808083" cy="258532"/>
          </a:xfrm>
        </p:spPr>
        <p:txBody>
          <a:bodyPr wrap="square" anchor="ctr">
            <a:sp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N/A or Enter Instructions</a:t>
            </a:r>
          </a:p>
        </p:txBody>
      </p:sp>
      <p:sp>
        <p:nvSpPr>
          <p:cNvPr id="37" name="Text Placeholder 36">
            <a:extLst>
              <a:ext uri="{FF2B5EF4-FFF2-40B4-BE49-F238E27FC236}">
                <a16:creationId xmlns:a16="http://schemas.microsoft.com/office/drawing/2014/main" id="{1E7DEFF9-F91F-49E6-94A9-010D12455C1C}"/>
              </a:ext>
            </a:extLst>
          </p:cNvPr>
          <p:cNvSpPr>
            <a:spLocks noGrp="1"/>
          </p:cNvSpPr>
          <p:nvPr>
            <p:ph type="body" sz="quarter" idx="27" hasCustomPrompt="1"/>
          </p:nvPr>
        </p:nvSpPr>
        <p:spPr>
          <a:xfrm>
            <a:off x="3260436" y="3000178"/>
            <a:ext cx="4248038"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New, Renewal, or Renewal with Changes</a:t>
            </a:r>
          </a:p>
        </p:txBody>
      </p:sp>
      <p:sp>
        <p:nvSpPr>
          <p:cNvPr id="39" name="Text Placeholder 38">
            <a:extLst>
              <a:ext uri="{FF2B5EF4-FFF2-40B4-BE49-F238E27FC236}">
                <a16:creationId xmlns:a16="http://schemas.microsoft.com/office/drawing/2014/main" id="{FA339AE6-73E5-47C9-8111-E129355C911C}"/>
              </a:ext>
            </a:extLst>
          </p:cNvPr>
          <p:cNvSpPr>
            <a:spLocks noGrp="1"/>
          </p:cNvSpPr>
          <p:nvPr>
            <p:ph type="body" sz="quarter" idx="28" hasCustomPrompt="1"/>
          </p:nvPr>
        </p:nvSpPr>
        <p:spPr>
          <a:xfrm>
            <a:off x="9040224" y="3007131"/>
            <a:ext cx="201920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PromoMats/</a:t>
            </a:r>
            <a:r>
              <a:rPr lang="en-US" dirty="0" err="1"/>
              <a:t>MedComms</a:t>
            </a:r>
            <a:r>
              <a:rPr lang="en-US" dirty="0"/>
              <a:t> #</a:t>
            </a:r>
          </a:p>
        </p:txBody>
      </p:sp>
      <p:sp>
        <p:nvSpPr>
          <p:cNvPr id="41" name="Text Placeholder 40">
            <a:extLst>
              <a:ext uri="{FF2B5EF4-FFF2-40B4-BE49-F238E27FC236}">
                <a16:creationId xmlns:a16="http://schemas.microsoft.com/office/drawing/2014/main" id="{F085F8C8-CE31-4A7B-87E4-06397B5B41DA}"/>
              </a:ext>
            </a:extLst>
          </p:cNvPr>
          <p:cNvSpPr>
            <a:spLocks noGrp="1"/>
          </p:cNvSpPr>
          <p:nvPr>
            <p:ph type="body" sz="quarter" idx="29" hasCustomPrompt="1"/>
          </p:nvPr>
        </p:nvSpPr>
        <p:spPr>
          <a:xfrm>
            <a:off x="3260436" y="2613599"/>
            <a:ext cx="4248038"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AZ MI Lead/Global Medical Affairs Lead</a:t>
            </a:r>
          </a:p>
        </p:txBody>
      </p:sp>
      <p:sp>
        <p:nvSpPr>
          <p:cNvPr id="49" name="Text Placeholder 48">
            <a:extLst>
              <a:ext uri="{FF2B5EF4-FFF2-40B4-BE49-F238E27FC236}">
                <a16:creationId xmlns:a16="http://schemas.microsoft.com/office/drawing/2014/main" id="{FFBD88D7-1F68-4A55-9958-01B92024FDF7}"/>
              </a:ext>
            </a:extLst>
          </p:cNvPr>
          <p:cNvSpPr>
            <a:spLocks noGrp="1"/>
          </p:cNvSpPr>
          <p:nvPr>
            <p:ph type="body" sz="quarter" idx="33" hasCustomPrompt="1"/>
          </p:nvPr>
        </p:nvSpPr>
        <p:spPr>
          <a:xfrm>
            <a:off x="3260436" y="1880471"/>
            <a:ext cx="324420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No or Yes, Pending Local Market Approval</a:t>
            </a:r>
          </a:p>
        </p:txBody>
      </p:sp>
      <p:sp>
        <p:nvSpPr>
          <p:cNvPr id="51" name="Text Placeholder 50">
            <a:extLst>
              <a:ext uri="{FF2B5EF4-FFF2-40B4-BE49-F238E27FC236}">
                <a16:creationId xmlns:a16="http://schemas.microsoft.com/office/drawing/2014/main" id="{D75479AB-AB9C-4737-A1D0-F9E28AC4F163}"/>
              </a:ext>
            </a:extLst>
          </p:cNvPr>
          <p:cNvSpPr>
            <a:spLocks noGrp="1"/>
          </p:cNvSpPr>
          <p:nvPr>
            <p:ph type="body" sz="quarter" idx="34" hasCustomPrompt="1"/>
          </p:nvPr>
        </p:nvSpPr>
        <p:spPr>
          <a:xfrm>
            <a:off x="8349572" y="1881207"/>
            <a:ext cx="270985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Therapy Area</a:t>
            </a:r>
          </a:p>
        </p:txBody>
      </p:sp>
      <p:sp>
        <p:nvSpPr>
          <p:cNvPr id="52" name="TextBox 51">
            <a:extLst>
              <a:ext uri="{FF2B5EF4-FFF2-40B4-BE49-F238E27FC236}">
                <a16:creationId xmlns:a16="http://schemas.microsoft.com/office/drawing/2014/main" id="{7085AA13-451C-453D-AD0D-E8AF815127C2}"/>
              </a:ext>
            </a:extLst>
          </p:cNvPr>
          <p:cNvSpPr txBox="1"/>
          <p:nvPr userDrawn="1"/>
        </p:nvSpPr>
        <p:spPr>
          <a:xfrm>
            <a:off x="1127567" y="1036716"/>
            <a:ext cx="2044732"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Title</a:t>
            </a:r>
          </a:p>
        </p:txBody>
      </p:sp>
      <p:sp>
        <p:nvSpPr>
          <p:cNvPr id="53" name="TextBox 52">
            <a:extLst>
              <a:ext uri="{FF2B5EF4-FFF2-40B4-BE49-F238E27FC236}">
                <a16:creationId xmlns:a16="http://schemas.microsoft.com/office/drawing/2014/main" id="{A88B6979-D240-45DF-8FFB-111611A15632}"/>
              </a:ext>
            </a:extLst>
          </p:cNvPr>
          <p:cNvSpPr txBox="1"/>
          <p:nvPr userDrawn="1"/>
        </p:nvSpPr>
        <p:spPr>
          <a:xfrm>
            <a:off x="1127567" y="3318506"/>
            <a:ext cx="2049742"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Approval Date</a:t>
            </a:r>
          </a:p>
        </p:txBody>
      </p:sp>
      <p:sp>
        <p:nvSpPr>
          <p:cNvPr id="54" name="TextBox 53">
            <a:extLst>
              <a:ext uri="{FF2B5EF4-FFF2-40B4-BE49-F238E27FC236}">
                <a16:creationId xmlns:a16="http://schemas.microsoft.com/office/drawing/2014/main" id="{13F32247-E803-4B9D-8739-4086AE7EDFE5}"/>
              </a:ext>
            </a:extLst>
          </p:cNvPr>
          <p:cNvSpPr txBox="1"/>
          <p:nvPr userDrawn="1"/>
        </p:nvSpPr>
        <p:spPr>
          <a:xfrm>
            <a:off x="1127567" y="1423839"/>
            <a:ext cx="2044732"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Intended Use</a:t>
            </a:r>
          </a:p>
        </p:txBody>
      </p:sp>
      <p:sp>
        <p:nvSpPr>
          <p:cNvPr id="55" name="TextBox 54">
            <a:extLst>
              <a:ext uri="{FF2B5EF4-FFF2-40B4-BE49-F238E27FC236}">
                <a16:creationId xmlns:a16="http://schemas.microsoft.com/office/drawing/2014/main" id="{142B0649-53B3-4494-A56E-67DCF07E8290}"/>
              </a:ext>
            </a:extLst>
          </p:cNvPr>
          <p:cNvSpPr txBox="1"/>
          <p:nvPr userDrawn="1"/>
        </p:nvSpPr>
        <p:spPr>
          <a:xfrm>
            <a:off x="1127567" y="3697049"/>
            <a:ext cx="2049742"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Expiration Date</a:t>
            </a:r>
          </a:p>
        </p:txBody>
      </p:sp>
      <p:sp>
        <p:nvSpPr>
          <p:cNvPr id="66" name="TextBox 65">
            <a:extLst>
              <a:ext uri="{FF2B5EF4-FFF2-40B4-BE49-F238E27FC236}">
                <a16:creationId xmlns:a16="http://schemas.microsoft.com/office/drawing/2014/main" id="{67900F06-4765-44ED-A269-1CD58C5E952C}"/>
              </a:ext>
            </a:extLst>
          </p:cNvPr>
          <p:cNvSpPr txBox="1"/>
          <p:nvPr userDrawn="1"/>
        </p:nvSpPr>
        <p:spPr>
          <a:xfrm>
            <a:off x="4398741" y="3316701"/>
            <a:ext cx="4034059"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Copyright Permissions Obtained for Graphics</a:t>
            </a:r>
          </a:p>
        </p:txBody>
      </p:sp>
      <p:sp>
        <p:nvSpPr>
          <p:cNvPr id="69" name="TextBox 68">
            <a:extLst>
              <a:ext uri="{FF2B5EF4-FFF2-40B4-BE49-F238E27FC236}">
                <a16:creationId xmlns:a16="http://schemas.microsoft.com/office/drawing/2014/main" id="{621D8C32-5CB3-4252-B385-54C66A9E1EE6}"/>
              </a:ext>
            </a:extLst>
          </p:cNvPr>
          <p:cNvSpPr txBox="1"/>
          <p:nvPr userDrawn="1"/>
        </p:nvSpPr>
        <p:spPr>
          <a:xfrm>
            <a:off x="0" y="123145"/>
            <a:ext cx="12191999" cy="461665"/>
          </a:xfrm>
          <a:prstGeom prst="rect">
            <a:avLst/>
          </a:prstGeom>
          <a:solidFill>
            <a:schemeClr val="accent1"/>
          </a:solidFill>
          <a:ln>
            <a:noFill/>
          </a:ln>
        </p:spPr>
        <p:txBody>
          <a:bodyPr wrap="square" rtlCol="0" anchor="ctr">
            <a:spAutoFit/>
          </a:bodyPr>
          <a:lstStyle/>
          <a:p>
            <a:pPr marL="0" indent="0" algn="ctr">
              <a:buClr>
                <a:schemeClr val="accent1"/>
              </a:buClr>
              <a:buFont typeface="Arial" panose="020B0604020202020204" pitchFamily="34" charset="0"/>
              <a:buNone/>
            </a:pPr>
            <a:r>
              <a:rPr lang="en-US" sz="2400" b="1" dirty="0">
                <a:solidFill>
                  <a:schemeClr val="bg1"/>
                </a:solidFill>
              </a:rPr>
              <a:t>Global Medical Asset Cover Sheet</a:t>
            </a:r>
          </a:p>
        </p:txBody>
      </p:sp>
      <p:sp>
        <p:nvSpPr>
          <p:cNvPr id="70" name="TextBox 69">
            <a:extLst>
              <a:ext uri="{FF2B5EF4-FFF2-40B4-BE49-F238E27FC236}">
                <a16:creationId xmlns:a16="http://schemas.microsoft.com/office/drawing/2014/main" id="{6811B402-BB33-4FBF-A25A-6A132332CC41}"/>
              </a:ext>
            </a:extLst>
          </p:cNvPr>
          <p:cNvSpPr txBox="1"/>
          <p:nvPr userDrawn="1"/>
        </p:nvSpPr>
        <p:spPr>
          <a:xfrm>
            <a:off x="1127566" y="4734832"/>
            <a:ext cx="2044731" cy="461665"/>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Special Instructions</a:t>
            </a:r>
            <a:br>
              <a:rPr lang="en-US" sz="1200" b="1" dirty="0">
                <a:solidFill>
                  <a:schemeClr val="bg1"/>
                </a:solidFill>
              </a:rPr>
            </a:br>
            <a:r>
              <a:rPr lang="en-US" sz="1200" b="1" dirty="0">
                <a:solidFill>
                  <a:schemeClr val="bg1"/>
                </a:solidFill>
              </a:rPr>
              <a:t>and/or Disclaimers</a:t>
            </a:r>
          </a:p>
        </p:txBody>
      </p:sp>
      <p:sp>
        <p:nvSpPr>
          <p:cNvPr id="71" name="TextBox 70">
            <a:extLst>
              <a:ext uri="{FF2B5EF4-FFF2-40B4-BE49-F238E27FC236}">
                <a16:creationId xmlns:a16="http://schemas.microsoft.com/office/drawing/2014/main" id="{A1A1B573-DC23-488B-93DB-AD4DD88A4651}"/>
              </a:ext>
            </a:extLst>
          </p:cNvPr>
          <p:cNvSpPr txBox="1"/>
          <p:nvPr userDrawn="1"/>
        </p:nvSpPr>
        <p:spPr>
          <a:xfrm>
            <a:off x="6809252" y="1810962"/>
            <a:ext cx="1371600"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Therapy Area</a:t>
            </a:r>
          </a:p>
        </p:txBody>
      </p:sp>
      <p:sp>
        <p:nvSpPr>
          <p:cNvPr id="72" name="TextBox 71">
            <a:extLst>
              <a:ext uri="{FF2B5EF4-FFF2-40B4-BE49-F238E27FC236}">
                <a16:creationId xmlns:a16="http://schemas.microsoft.com/office/drawing/2014/main" id="{A294A206-A31C-476D-ACCB-00ABD9DE8B78}"/>
              </a:ext>
            </a:extLst>
          </p:cNvPr>
          <p:cNvSpPr txBox="1"/>
          <p:nvPr userDrawn="1"/>
        </p:nvSpPr>
        <p:spPr>
          <a:xfrm>
            <a:off x="1127567" y="2935707"/>
            <a:ext cx="2044732"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New Asset/Renewal</a:t>
            </a:r>
          </a:p>
        </p:txBody>
      </p:sp>
      <p:sp>
        <p:nvSpPr>
          <p:cNvPr id="73" name="TextBox 72">
            <a:extLst>
              <a:ext uri="{FF2B5EF4-FFF2-40B4-BE49-F238E27FC236}">
                <a16:creationId xmlns:a16="http://schemas.microsoft.com/office/drawing/2014/main" id="{759580AA-6B1E-4C65-9D3B-8A40CBD8E220}"/>
              </a:ext>
            </a:extLst>
          </p:cNvPr>
          <p:cNvSpPr txBox="1"/>
          <p:nvPr userDrawn="1"/>
        </p:nvSpPr>
        <p:spPr>
          <a:xfrm>
            <a:off x="7527636" y="2935707"/>
            <a:ext cx="1512587"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Based On Asset</a:t>
            </a:r>
          </a:p>
        </p:txBody>
      </p:sp>
      <p:sp>
        <p:nvSpPr>
          <p:cNvPr id="74" name="TextBox 73">
            <a:extLst>
              <a:ext uri="{FF2B5EF4-FFF2-40B4-BE49-F238E27FC236}">
                <a16:creationId xmlns:a16="http://schemas.microsoft.com/office/drawing/2014/main" id="{00EE63BC-019F-46D2-85ED-E2FABA47A87D}"/>
              </a:ext>
            </a:extLst>
          </p:cNvPr>
          <p:cNvSpPr txBox="1"/>
          <p:nvPr userDrawn="1"/>
        </p:nvSpPr>
        <p:spPr>
          <a:xfrm>
            <a:off x="1127567" y="2541591"/>
            <a:ext cx="2044732"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Owner(s)</a:t>
            </a:r>
          </a:p>
        </p:txBody>
      </p:sp>
      <p:sp>
        <p:nvSpPr>
          <p:cNvPr id="78" name="TextBox 77">
            <a:extLst>
              <a:ext uri="{FF2B5EF4-FFF2-40B4-BE49-F238E27FC236}">
                <a16:creationId xmlns:a16="http://schemas.microsoft.com/office/drawing/2014/main" id="{D3001B95-73C8-4B7F-998E-B0AE7A43DE82}"/>
              </a:ext>
            </a:extLst>
          </p:cNvPr>
          <p:cNvSpPr txBox="1"/>
          <p:nvPr userDrawn="1"/>
        </p:nvSpPr>
        <p:spPr>
          <a:xfrm>
            <a:off x="1127567" y="1810962"/>
            <a:ext cx="2044732"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Approved for Distribution</a:t>
            </a:r>
          </a:p>
        </p:txBody>
      </p:sp>
      <p:sp>
        <p:nvSpPr>
          <p:cNvPr id="48" name="TextBox 47">
            <a:extLst>
              <a:ext uri="{FF2B5EF4-FFF2-40B4-BE49-F238E27FC236}">
                <a16:creationId xmlns:a16="http://schemas.microsoft.com/office/drawing/2014/main" id="{F0DE83F5-9900-4234-8A5B-4EFEB16F6D34}"/>
              </a:ext>
            </a:extLst>
          </p:cNvPr>
          <p:cNvSpPr txBox="1"/>
          <p:nvPr userDrawn="1"/>
        </p:nvSpPr>
        <p:spPr>
          <a:xfrm>
            <a:off x="7527636" y="2541591"/>
            <a:ext cx="1512587"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Document #</a:t>
            </a:r>
          </a:p>
        </p:txBody>
      </p:sp>
      <p:sp>
        <p:nvSpPr>
          <p:cNvPr id="7" name="Text Placeholder 6">
            <a:extLst>
              <a:ext uri="{FF2B5EF4-FFF2-40B4-BE49-F238E27FC236}">
                <a16:creationId xmlns:a16="http://schemas.microsoft.com/office/drawing/2014/main" id="{C399C3AD-3A79-4CAB-8984-EE85DD84E0A2}"/>
              </a:ext>
            </a:extLst>
          </p:cNvPr>
          <p:cNvSpPr>
            <a:spLocks noGrp="1"/>
          </p:cNvSpPr>
          <p:nvPr>
            <p:ph type="body" sz="quarter" idx="35" hasCustomPrompt="1"/>
          </p:nvPr>
        </p:nvSpPr>
        <p:spPr>
          <a:xfrm>
            <a:off x="9039198" y="2613198"/>
            <a:ext cx="2020226" cy="238125"/>
          </a:xfrm>
        </p:spPr>
        <p:txBody>
          <a:bodyPr>
            <a:noAutofit/>
          </a:bodyPr>
          <a:lstStyle>
            <a:lvl1pPr marL="0" inden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ML-XXXX-ALL-XXXX</a:t>
            </a:r>
          </a:p>
        </p:txBody>
      </p:sp>
      <p:sp>
        <p:nvSpPr>
          <p:cNvPr id="57" name="TextBox 56">
            <a:extLst>
              <a:ext uri="{FF2B5EF4-FFF2-40B4-BE49-F238E27FC236}">
                <a16:creationId xmlns:a16="http://schemas.microsoft.com/office/drawing/2014/main" id="{71FDDFED-CF51-4158-8A3B-DD9E176FC125}"/>
              </a:ext>
            </a:extLst>
          </p:cNvPr>
          <p:cNvSpPr txBox="1"/>
          <p:nvPr userDrawn="1"/>
        </p:nvSpPr>
        <p:spPr>
          <a:xfrm>
            <a:off x="4398741" y="3697049"/>
            <a:ext cx="4034059"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Technical Review/Fact Check by Medical Information</a:t>
            </a:r>
          </a:p>
        </p:txBody>
      </p:sp>
      <p:sp>
        <p:nvSpPr>
          <p:cNvPr id="62" name="TextBox 61">
            <a:extLst>
              <a:ext uri="{FF2B5EF4-FFF2-40B4-BE49-F238E27FC236}">
                <a16:creationId xmlns:a16="http://schemas.microsoft.com/office/drawing/2014/main" id="{65509915-7361-4754-AA26-9EB5B15ABE0F}"/>
              </a:ext>
            </a:extLst>
          </p:cNvPr>
          <p:cNvSpPr txBox="1"/>
          <p:nvPr userDrawn="1"/>
        </p:nvSpPr>
        <p:spPr>
          <a:xfrm>
            <a:off x="1127567" y="4294036"/>
            <a:ext cx="9946009" cy="461665"/>
          </a:xfrm>
          <a:prstGeom prst="rect">
            <a:avLst/>
          </a:prstGeom>
          <a:solidFill>
            <a:schemeClr val="accent1"/>
          </a:solidFill>
          <a:ln>
            <a:noFill/>
          </a:ln>
        </p:spPr>
        <p:txBody>
          <a:bodyPr wrap="none" rtlCol="0" anchor="ctr">
            <a:noAutofit/>
          </a:bodyPr>
          <a:lstStyle/>
          <a:p>
            <a:pPr marL="0" indent="0" algn="ctr">
              <a:buClr>
                <a:schemeClr val="accent1"/>
              </a:buClr>
              <a:buFont typeface="Arial" panose="020B0604020202020204" pitchFamily="34" charset="0"/>
              <a:buNone/>
            </a:pPr>
            <a:r>
              <a:rPr lang="en-US" sz="1200" b="1" dirty="0">
                <a:solidFill>
                  <a:schemeClr val="bg1"/>
                </a:solidFill>
              </a:rPr>
              <a:t>Content is globally approved for use by AstraZeneca Medical Personnel only. The local market is responsible for interpreting, </a:t>
            </a:r>
            <a:br>
              <a:rPr lang="en-US" sz="1200" b="1" dirty="0">
                <a:solidFill>
                  <a:schemeClr val="bg1"/>
                </a:solidFill>
              </a:rPr>
            </a:br>
            <a:r>
              <a:rPr lang="en-US" sz="1200" b="1" dirty="0">
                <a:solidFill>
                  <a:schemeClr val="bg1"/>
                </a:solidFill>
              </a:rPr>
              <a:t>reviewing, and approving the content according to their local label, rules, and regulations. </a:t>
            </a:r>
          </a:p>
        </p:txBody>
      </p:sp>
    </p:spTree>
    <p:extLst>
      <p:ext uri="{BB962C8B-B14F-4D97-AF65-F5344CB8AC3E}">
        <p14:creationId xmlns:p14="http://schemas.microsoft.com/office/powerpoint/2010/main" val="2447431328"/>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Do Not Use-&gt;">
    <p:bg>
      <p:bgPr>
        <a:solidFill>
          <a:schemeClr val="tx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0956BE7-CD1E-4053-9515-31D954D7F822}"/>
              </a:ext>
            </a:extLst>
          </p:cNvPr>
          <p:cNvSpPr>
            <a:spLocks noGrp="1"/>
          </p:cNvSpPr>
          <p:nvPr>
            <p:ph type="dt" sz="half" idx="10"/>
          </p:nvPr>
        </p:nvSpPr>
        <p:spPr/>
        <p:txBody>
          <a:bodyPr/>
          <a:lstStyle/>
          <a:p>
            <a:fld id="{CD760F18-88F3-4EF5-B415-6A2DEC6930B5}" type="datetime1">
              <a:rPr lang="en-US" smtClean="0"/>
              <a:t>11/29/2023</a:t>
            </a:fld>
            <a:endParaRPr lang="en-US"/>
          </a:p>
        </p:txBody>
      </p:sp>
      <p:sp>
        <p:nvSpPr>
          <p:cNvPr id="4" name="Footer Placeholder 3">
            <a:extLst>
              <a:ext uri="{FF2B5EF4-FFF2-40B4-BE49-F238E27FC236}">
                <a16:creationId xmlns:a16="http://schemas.microsoft.com/office/drawing/2014/main" id="{0C667D6A-BD1D-455C-A68F-2B5E1FF8E70F}"/>
              </a:ext>
            </a:extLst>
          </p:cNvPr>
          <p:cNvSpPr>
            <a:spLocks noGrp="1"/>
          </p:cNvSpPr>
          <p:nvPr>
            <p:ph type="ftr" sz="quarter" idx="11"/>
          </p:nvPr>
        </p:nvSpPr>
        <p:spPr/>
        <p:txBody>
          <a:bodyPr/>
          <a:lstStyle/>
          <a:p>
            <a:endParaRPr lang="en-US"/>
          </a:p>
        </p:txBody>
      </p:sp>
      <p:sp>
        <p:nvSpPr>
          <p:cNvPr id="6" name="TextBox 5">
            <a:extLst>
              <a:ext uri="{FF2B5EF4-FFF2-40B4-BE49-F238E27FC236}">
                <a16:creationId xmlns:a16="http://schemas.microsoft.com/office/drawing/2014/main" id="{E6BF02FB-EFBA-4E7D-9306-E2A3E6AEDB9F}"/>
              </a:ext>
            </a:extLst>
          </p:cNvPr>
          <p:cNvSpPr txBox="1"/>
          <p:nvPr userDrawn="1"/>
        </p:nvSpPr>
        <p:spPr>
          <a:xfrm>
            <a:off x="1842205" y="1928916"/>
            <a:ext cx="2892138" cy="1323439"/>
          </a:xfrm>
          <a:prstGeom prst="rect">
            <a:avLst/>
          </a:prstGeom>
          <a:noFill/>
        </p:spPr>
        <p:txBody>
          <a:bodyPr wrap="none" rtlCol="0">
            <a:spAutoFit/>
          </a:bodyPr>
          <a:lstStyle/>
          <a:p>
            <a:pPr marL="0" indent="0" algn="ctr">
              <a:buClr>
                <a:schemeClr val="accent1"/>
              </a:buClr>
              <a:buFont typeface="Arial" panose="020B0604020202020204" pitchFamily="34" charset="0"/>
              <a:buNone/>
            </a:pPr>
            <a:r>
              <a:rPr lang="en-US" sz="4000" b="1" dirty="0">
                <a:solidFill>
                  <a:schemeClr val="bg1"/>
                </a:solidFill>
              </a:rPr>
              <a:t>Use These </a:t>
            </a:r>
            <a:br>
              <a:rPr lang="en-US" sz="4000" b="1" dirty="0">
                <a:solidFill>
                  <a:schemeClr val="bg1"/>
                </a:solidFill>
              </a:rPr>
            </a:br>
            <a:r>
              <a:rPr lang="en-US" sz="4000" b="1" dirty="0">
                <a:solidFill>
                  <a:schemeClr val="bg1"/>
                </a:solidFill>
              </a:rPr>
              <a:t>Layouts</a:t>
            </a:r>
          </a:p>
        </p:txBody>
      </p:sp>
      <p:sp>
        <p:nvSpPr>
          <p:cNvPr id="7" name="TextBox 6">
            <a:extLst>
              <a:ext uri="{FF2B5EF4-FFF2-40B4-BE49-F238E27FC236}">
                <a16:creationId xmlns:a16="http://schemas.microsoft.com/office/drawing/2014/main" id="{83043284-78F9-4E81-A97D-42F957CD6C75}"/>
              </a:ext>
            </a:extLst>
          </p:cNvPr>
          <p:cNvSpPr txBox="1"/>
          <p:nvPr userDrawn="1"/>
        </p:nvSpPr>
        <p:spPr>
          <a:xfrm>
            <a:off x="7640331" y="1313363"/>
            <a:ext cx="2892138" cy="1938992"/>
          </a:xfrm>
          <a:prstGeom prst="rect">
            <a:avLst/>
          </a:prstGeom>
          <a:noFill/>
        </p:spPr>
        <p:txBody>
          <a:bodyPr wrap="none" rtlCol="0">
            <a:spAutoFit/>
          </a:bodyPr>
          <a:lstStyle/>
          <a:p>
            <a:pPr marL="0" indent="0" algn="ctr">
              <a:buClr>
                <a:schemeClr val="accent1"/>
              </a:buClr>
              <a:buFont typeface="Arial" panose="020B0604020202020204" pitchFamily="34" charset="0"/>
              <a:buNone/>
            </a:pPr>
            <a:r>
              <a:rPr lang="en-US" sz="4000" b="1" dirty="0">
                <a:solidFill>
                  <a:schemeClr val="bg1"/>
                </a:solidFill>
              </a:rPr>
              <a:t>DO NOT</a:t>
            </a:r>
          </a:p>
          <a:p>
            <a:pPr marL="0" indent="0" algn="ctr">
              <a:buClr>
                <a:schemeClr val="accent1"/>
              </a:buClr>
              <a:buFont typeface="Arial" panose="020B0604020202020204" pitchFamily="34" charset="0"/>
              <a:buNone/>
            </a:pPr>
            <a:r>
              <a:rPr lang="en-US" sz="4000" b="1" dirty="0">
                <a:solidFill>
                  <a:schemeClr val="bg1"/>
                </a:solidFill>
              </a:rPr>
              <a:t>Use These </a:t>
            </a:r>
            <a:br>
              <a:rPr lang="en-US" sz="4000" b="1" dirty="0">
                <a:solidFill>
                  <a:schemeClr val="bg1"/>
                </a:solidFill>
              </a:rPr>
            </a:br>
            <a:r>
              <a:rPr lang="en-US" sz="4000" b="1" dirty="0">
                <a:solidFill>
                  <a:schemeClr val="bg1"/>
                </a:solidFill>
              </a:rPr>
              <a:t>Layouts</a:t>
            </a:r>
          </a:p>
        </p:txBody>
      </p:sp>
      <p:sp>
        <p:nvSpPr>
          <p:cNvPr id="8" name="Arrow: Right 7">
            <a:extLst>
              <a:ext uri="{FF2B5EF4-FFF2-40B4-BE49-F238E27FC236}">
                <a16:creationId xmlns:a16="http://schemas.microsoft.com/office/drawing/2014/main" id="{7A78AFAA-7418-4F48-AE4E-B278A265CE75}"/>
              </a:ext>
            </a:extLst>
          </p:cNvPr>
          <p:cNvSpPr/>
          <p:nvPr userDrawn="1"/>
        </p:nvSpPr>
        <p:spPr>
          <a:xfrm>
            <a:off x="6961909" y="3464645"/>
            <a:ext cx="4301837" cy="2182091"/>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304CDD4A-5E0D-4DF4-B3F7-19367E77F2F4}"/>
              </a:ext>
            </a:extLst>
          </p:cNvPr>
          <p:cNvSpPr/>
          <p:nvPr userDrawn="1"/>
        </p:nvSpPr>
        <p:spPr>
          <a:xfrm flipH="1">
            <a:off x="987137" y="3464645"/>
            <a:ext cx="4301837" cy="218209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862169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7931E2-EDD0-4116-93D3-AFB5F385AD78}"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300"/>
              </a:spcBef>
              <a:buNone/>
              <a:defRPr sz="1000"/>
            </a:lvl1pPr>
            <a:lvl2pPr marL="228594" indent="0">
              <a:buNone/>
              <a:defRPr sz="1000"/>
            </a:lvl2pPr>
            <a:lvl3pPr marL="457189" indent="0">
              <a:buNone/>
              <a:defRPr sz="1000"/>
            </a:lvl3pPr>
            <a:lvl4pPr marL="685783" indent="0">
              <a:buNone/>
              <a:defRPr sz="1000"/>
            </a:lvl4pPr>
            <a:lvl5pPr marL="914377" indent="0">
              <a:buNone/>
              <a:defRPr sz="1000"/>
            </a:lvl5pPr>
          </a:lstStyle>
          <a:p>
            <a:pPr lvl="0"/>
            <a:r>
              <a:rPr lang="en-US" dirty="0"/>
              <a:t>Reference(s)</a:t>
            </a:r>
          </a:p>
        </p:txBody>
      </p:sp>
    </p:spTree>
    <p:extLst>
      <p:ext uri="{BB962C8B-B14F-4D97-AF65-F5344CB8AC3E}">
        <p14:creationId xmlns:p14="http://schemas.microsoft.com/office/powerpoint/2010/main" val="154287180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3_Content slide 1">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07AD4F-565B-E949-A20A-F0BBAECBCCFB}"/>
              </a:ext>
            </a:extLst>
          </p:cNvPr>
          <p:cNvSpPr>
            <a:spLocks noGrp="1"/>
          </p:cNvSpPr>
          <p:nvPr>
            <p:ph sz="quarter" idx="10" hasCustomPrompt="1"/>
          </p:nvPr>
        </p:nvSpPr>
        <p:spPr>
          <a:xfrm>
            <a:off x="322263" y="246062"/>
            <a:ext cx="11569700" cy="973138"/>
          </a:xfrm>
        </p:spPr>
        <p:txBody>
          <a:bodyPr lIns="0" tIns="0" rIns="0" bIns="0" anchor="ctr" anchorCtr="0">
            <a:normAutofit/>
          </a:bodyPr>
          <a:lstStyle>
            <a:lvl1pPr marL="0" indent="0">
              <a:buNone/>
              <a:defRPr sz="3200" b="1">
                <a:solidFill>
                  <a:schemeClr val="tx1"/>
                </a:solidFill>
              </a:defRPr>
            </a:lvl1pPr>
          </a:lstStyle>
          <a:p>
            <a:pPr lvl="0"/>
            <a:r>
              <a:rPr lang="en-GB" dirty="0"/>
              <a:t>Click to add header/title</a:t>
            </a:r>
            <a:endParaRPr lang="en-US" dirty="0"/>
          </a:p>
        </p:txBody>
      </p:sp>
      <p:sp>
        <p:nvSpPr>
          <p:cNvPr id="13" name="Text Placeholder 12">
            <a:extLst>
              <a:ext uri="{FF2B5EF4-FFF2-40B4-BE49-F238E27FC236}">
                <a16:creationId xmlns:a16="http://schemas.microsoft.com/office/drawing/2014/main" id="{0CA5830B-3178-8E46-AC2E-48072C337416}"/>
              </a:ext>
            </a:extLst>
          </p:cNvPr>
          <p:cNvSpPr>
            <a:spLocks noGrp="1"/>
          </p:cNvSpPr>
          <p:nvPr>
            <p:ph type="body" sz="quarter" idx="11"/>
          </p:nvPr>
        </p:nvSpPr>
        <p:spPr>
          <a:xfrm>
            <a:off x="322263" y="1481138"/>
            <a:ext cx="11569700" cy="41798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22681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5F01B-B420-491C-8141-92B5C9CB7A96}"/>
              </a:ext>
            </a:extLst>
          </p:cNvPr>
          <p:cNvSpPr>
            <a:spLocks noGrp="1"/>
          </p:cNvSpPr>
          <p:nvPr>
            <p:ph type="title"/>
          </p:nvPr>
        </p:nvSpPr>
        <p:spPr/>
        <p:txBody>
          <a:bodyPr/>
          <a:lstStyle/>
          <a:p>
            <a:r>
              <a:rPr lang="en-US"/>
              <a:t>Click to edit Master title style</a:t>
            </a:r>
            <a:endParaRPr lang="th-TH"/>
          </a:p>
        </p:txBody>
      </p:sp>
      <p:sp>
        <p:nvSpPr>
          <p:cNvPr id="3" name="Content Placeholder 2">
            <a:extLst>
              <a:ext uri="{FF2B5EF4-FFF2-40B4-BE49-F238E27FC236}">
                <a16:creationId xmlns:a16="http://schemas.microsoft.com/office/drawing/2014/main" id="{8C1DF9EB-804D-4354-B430-AA80F48574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a:extLst>
              <a:ext uri="{FF2B5EF4-FFF2-40B4-BE49-F238E27FC236}">
                <a16:creationId xmlns:a16="http://schemas.microsoft.com/office/drawing/2014/main" id="{F223008C-06B6-44DF-9E9F-C63895317D8B}"/>
              </a:ext>
            </a:extLst>
          </p:cNvPr>
          <p:cNvSpPr>
            <a:spLocks noGrp="1"/>
          </p:cNvSpPr>
          <p:nvPr>
            <p:ph type="dt" sz="half" idx="10"/>
          </p:nvPr>
        </p:nvSpPr>
        <p:spPr/>
        <p:txBody>
          <a:bodyPr/>
          <a:lstStyle/>
          <a:p>
            <a:fld id="{2FBBB061-743F-4591-93EA-9B499C8224FD}" type="datetimeFigureOut">
              <a:rPr lang="th-TH" smtClean="0"/>
              <a:t>29/11/66</a:t>
            </a:fld>
            <a:endParaRPr lang="th-TH"/>
          </a:p>
        </p:txBody>
      </p:sp>
      <p:sp>
        <p:nvSpPr>
          <p:cNvPr id="5" name="Footer Placeholder 4">
            <a:extLst>
              <a:ext uri="{FF2B5EF4-FFF2-40B4-BE49-F238E27FC236}">
                <a16:creationId xmlns:a16="http://schemas.microsoft.com/office/drawing/2014/main" id="{CD2E3E21-860C-4E0F-A601-A727565790EB}"/>
              </a:ext>
            </a:extLst>
          </p:cNvPr>
          <p:cNvSpPr>
            <a:spLocks noGrp="1"/>
          </p:cNvSpPr>
          <p:nvPr>
            <p:ph type="ftr" sz="quarter" idx="11"/>
          </p:nvPr>
        </p:nvSpPr>
        <p:spPr/>
        <p:txBody>
          <a:bodyPr/>
          <a:lstStyle/>
          <a:p>
            <a:endParaRPr lang="th-TH"/>
          </a:p>
        </p:txBody>
      </p:sp>
      <p:sp>
        <p:nvSpPr>
          <p:cNvPr id="6" name="Slide Number Placeholder 5">
            <a:extLst>
              <a:ext uri="{FF2B5EF4-FFF2-40B4-BE49-F238E27FC236}">
                <a16:creationId xmlns:a16="http://schemas.microsoft.com/office/drawing/2014/main" id="{FEF863CA-F16B-48B7-9FEE-DB483B9EB6AF}"/>
              </a:ext>
            </a:extLst>
          </p:cNvPr>
          <p:cNvSpPr>
            <a:spLocks noGrp="1"/>
          </p:cNvSpPr>
          <p:nvPr>
            <p:ph type="sldNum" sz="quarter" idx="12"/>
          </p:nvPr>
        </p:nvSpPr>
        <p:spPr/>
        <p:txBody>
          <a:bodyPr/>
          <a:lstStyle/>
          <a:p>
            <a:fld id="{54C0234C-EE45-4B5C-ACA6-7D466796EA1D}" type="slidenum">
              <a:rPr lang="th-TH" smtClean="0"/>
              <a:t>‹#›</a:t>
            </a:fld>
            <a:endParaRPr lang="th-TH"/>
          </a:p>
        </p:txBody>
      </p:sp>
    </p:spTree>
    <p:extLst>
      <p:ext uri="{BB962C8B-B14F-4D97-AF65-F5344CB8AC3E}">
        <p14:creationId xmlns:p14="http://schemas.microsoft.com/office/powerpoint/2010/main" val="296944590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Title Only_Re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4FBCFDC-F8AF-4FA9-8DCB-15A42F399151}"/>
              </a:ext>
            </a:extLst>
          </p:cNvPr>
          <p:cNvSpPr>
            <a:spLocks noGrp="1"/>
          </p:cNvSpPr>
          <p:nvPr>
            <p:ph type="title" hasCustomPrompt="1"/>
          </p:nvPr>
        </p:nvSpPr>
        <p:spPr>
          <a:xfrm>
            <a:off x="316800" y="235200"/>
            <a:ext cx="11371200" cy="1008000"/>
          </a:xfrm>
          <a:prstGeom prst="rect">
            <a:avLst/>
          </a:prstGeom>
        </p:spPr>
        <p:txBody>
          <a:bodyPr anchor="b"/>
          <a:lstStyle>
            <a:lvl1pPr algn="l">
              <a:lnSpc>
                <a:spcPct val="90000"/>
              </a:lnSpc>
              <a:defRPr sz="2667" b="1">
                <a:solidFill>
                  <a:schemeClr val="accent1"/>
                </a:solidFill>
              </a:defRPr>
            </a:lvl1pPr>
          </a:lstStyle>
          <a:p>
            <a:r>
              <a:rPr lang="en-US"/>
              <a:t>Slide title</a:t>
            </a:r>
            <a:endParaRPr lang="en-GB"/>
          </a:p>
        </p:txBody>
      </p:sp>
      <p:sp>
        <p:nvSpPr>
          <p:cNvPr id="8" name="Text Placeholder 3">
            <a:extLst>
              <a:ext uri="{FF2B5EF4-FFF2-40B4-BE49-F238E27FC236}">
                <a16:creationId xmlns:a16="http://schemas.microsoft.com/office/drawing/2014/main" id="{80AFFDB1-2A30-4A56-A2F1-11C272A6456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a:p>
        </p:txBody>
      </p:sp>
    </p:spTree>
    <p:extLst>
      <p:ext uri="{BB962C8B-B14F-4D97-AF65-F5344CB8AC3E}">
        <p14:creationId xmlns:p14="http://schemas.microsoft.com/office/powerpoint/2010/main" val="171850683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DCBAB7-37DF-44C3-BD8A-EE4C6F1420A2}" type="datetimeFigureOut">
              <a:rPr lang="en-US" smtClean="0"/>
              <a:t>11/29/2023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596689-7AA9-4090-845C-12976C4D1DB1}" type="slidenum">
              <a:rPr lang="en-US" smtClean="0"/>
              <a:t>‹#›</a:t>
            </a:fld>
            <a:endParaRPr lang="en-US"/>
          </a:p>
        </p:txBody>
      </p:sp>
    </p:spTree>
    <p:extLst>
      <p:ext uri="{BB962C8B-B14F-4D97-AF65-F5344CB8AC3E}">
        <p14:creationId xmlns:p14="http://schemas.microsoft.com/office/powerpoint/2010/main" val="377036517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ea typeface="Geneva" pitchFamily="88" charset="-128"/>
                <a:cs typeface="+mn-cs"/>
              </a:defRPr>
            </a:lvl1pPr>
          </a:lstStyle>
          <a:p>
            <a:pPr>
              <a:defRPr/>
            </a:pPr>
            <a:endParaRPr lang="en-GB"/>
          </a:p>
        </p:txBody>
      </p:sp>
      <p:sp>
        <p:nvSpPr>
          <p:cNvPr id="6" name="Rectangle 5"/>
          <p:cNvSpPr>
            <a:spLocks noGrp="1" noChangeArrowheads="1"/>
          </p:cNvSpPr>
          <p:nvPr>
            <p:ph type="ftr" sz="quarter" idx="11"/>
          </p:nvPr>
        </p:nvSpPr>
        <p:spPr/>
        <p:txBody>
          <a:bodyPr/>
          <a:lstStyle>
            <a:lvl1pPr>
              <a:defRPr>
                <a:ea typeface="Geneva" pitchFamily="88" charset="-128"/>
                <a:cs typeface="+mn-cs"/>
              </a:defRPr>
            </a:lvl1pPr>
          </a:lstStyle>
          <a:p>
            <a:pPr>
              <a:defRPr/>
            </a:pPr>
            <a:endParaRPr lang="en-GB"/>
          </a:p>
        </p:txBody>
      </p:sp>
      <p:sp>
        <p:nvSpPr>
          <p:cNvPr id="7" name="Rectangle 6"/>
          <p:cNvSpPr>
            <a:spLocks noGrp="1" noChangeArrowheads="1"/>
          </p:cNvSpPr>
          <p:nvPr>
            <p:ph type="sldNum" sz="quarter" idx="12"/>
          </p:nvPr>
        </p:nvSpPr>
        <p:spPr/>
        <p:txBody>
          <a:bodyPr/>
          <a:lstStyle>
            <a:lvl1pPr>
              <a:defRPr>
                <a:ea typeface="Geneva" pitchFamily="88" charset="-128"/>
                <a:cs typeface="+mn-cs"/>
              </a:defRPr>
            </a:lvl1pPr>
          </a:lstStyle>
          <a:p>
            <a:pPr>
              <a:defRPr/>
            </a:pPr>
            <a:fld id="{B0816ED6-701A-4D5E-BEAB-73F313E16D4C}" type="slidenum">
              <a:rPr lang="en-GB"/>
              <a:pPr>
                <a:defRPr/>
              </a:pPr>
              <a:t>‹#›</a:t>
            </a:fld>
            <a:endParaRPr lang="en-GB"/>
          </a:p>
        </p:txBody>
      </p:sp>
    </p:spTree>
    <p:extLst>
      <p:ext uri="{BB962C8B-B14F-4D97-AF65-F5344CB8AC3E}">
        <p14:creationId xmlns:p14="http://schemas.microsoft.com/office/powerpoint/2010/main" val="754008325"/>
      </p:ext>
    </p:extLst>
  </p:cSld>
  <p:clrMapOvr>
    <a:masterClrMapping/>
  </p:clrMapOvr>
  <p:transition spd="med"/>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456314" y="1368364"/>
            <a:ext cx="11317305" cy="4614320"/>
          </a:xfrm>
        </p:spPr>
        <p:txBody>
          <a:bodyPr>
            <a:no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8018" indent="-228594">
              <a:lnSpc>
                <a:spcPct val="110000"/>
              </a:lnSpc>
              <a:buSzPct val="100000"/>
              <a:defRPr sz="1600">
                <a:latin typeface="+mj-lt"/>
                <a:cs typeface="Calibri" panose="020F0502020204030204" pitchFamily="34" charset="0"/>
              </a:defRPr>
            </a:lvl3pPr>
            <a:lvl4pPr marL="1077886" indent="-230182">
              <a:lnSpc>
                <a:spcPct val="110000"/>
              </a:lnSpc>
              <a:buSzPct val="100000"/>
              <a:buFont typeface="Arial" panose="020B0604020202020204" pitchFamily="34" charset="0"/>
              <a:buChar char="▪"/>
              <a:tabLst/>
              <a:defRPr sz="1400">
                <a:latin typeface="+mj-lt"/>
                <a:cs typeface="Calibri" panose="020F0502020204030204" pitchFamily="34" charset="0"/>
              </a:defRPr>
            </a:lvl4pPr>
            <a:lvl5pPr>
              <a:buSzPct val="10000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70C38C08-47C7-4847-B0BE-B9D8DEEB3D1B}" type="slidenum">
              <a:rPr kumimoji="0" lang="en-US" sz="1100" b="0" i="0" u="none" strike="noStrike" kern="1200" cap="none" spc="0" normalizeH="0" baseline="0" noProof="0" smtClean="0">
                <a:ln>
                  <a:noFill/>
                </a:ln>
                <a:solidFill>
                  <a:prstClr val="black"/>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5" name="Text Placeholder 5">
            <a:extLst>
              <a:ext uri="{FF2B5EF4-FFF2-40B4-BE49-F238E27FC236}">
                <a16:creationId xmlns:a16="http://schemas.microsoft.com/office/drawing/2014/main" id="{03B5AC10-6121-32C6-3443-DDB7FF17E139}"/>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3350490968"/>
      </p:ext>
    </p:extLst>
  </p:cSld>
  <p:clrMapOvr>
    <a:masterClrMapping/>
  </p:clrMapOvr>
  <p:extLst>
    <p:ext uri="{DCECCB84-F9BA-43D5-87BE-67443E8EF086}">
      <p15:sldGuideLst xmlns:p15="http://schemas.microsoft.com/office/powerpoint/2012/main">
        <p15:guide id="1" pos="272">
          <p15:clr>
            <a:srgbClr val="FBAE4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titleOnly">
  <p:cSld name="Title Only No Log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p>
        </p:txBody>
      </p:sp>
      <p:sp>
        <p:nvSpPr>
          <p:cNvPr id="5" name="Slide Number Placeholder 4"/>
          <p:cNvSpPr>
            <a:spLocks noGrp="1"/>
          </p:cNvSpPr>
          <p:nvPr>
            <p:ph type="sldNum" sz="quarter" idx="12"/>
          </p:nvPr>
        </p:nvSpPr>
        <p:spPr/>
        <p:txBody>
          <a:bodyPr/>
          <a:lstStyle>
            <a:lvl1pPr>
              <a:defRPr>
                <a:latin typeface="+mn-lt"/>
              </a:defRPr>
            </a:lvl1pPr>
          </a:lstStyle>
          <a:p>
            <a:fld id="{2066355A-084C-D24E-9AD2-7E4FC41EA627}" type="slidenum">
              <a:rPr lang="en-US" smtClean="0"/>
              <a:pPr/>
              <a:t>‹#›</a:t>
            </a:fld>
            <a:endParaRPr lang="en-US"/>
          </a:p>
        </p:txBody>
      </p:sp>
    </p:spTree>
    <p:extLst>
      <p:ext uri="{BB962C8B-B14F-4D97-AF65-F5344CB8AC3E}">
        <p14:creationId xmlns:p14="http://schemas.microsoft.com/office/powerpoint/2010/main" val="118366884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userDrawn="1">
  <p:cSld name="titl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066355A-084C-D24E-9AD2-7E4FC41EA627}" type="slidenum">
              <a:rPr lang="en-US" smtClean="0">
                <a:solidFill>
                  <a:srgbClr val="4B3232"/>
                </a:solidFill>
              </a:rPr>
              <a:pPr/>
              <a:t>‹#›</a:t>
            </a:fld>
            <a:endParaRPr lang="en-US">
              <a:solidFill>
                <a:srgbClr val="4B3232"/>
              </a:solidFill>
            </a:endParaRPr>
          </a:p>
        </p:txBody>
      </p:sp>
      <p:sp>
        <p:nvSpPr>
          <p:cNvPr id="5" name="Footer Placeholder 2">
            <a:extLst>
              <a:ext uri="{FF2B5EF4-FFF2-40B4-BE49-F238E27FC236}">
                <a16:creationId xmlns:a16="http://schemas.microsoft.com/office/drawing/2014/main" id="{3F7F81EA-B032-CA4C-89D8-3C36F9A9C99C}"/>
              </a:ext>
            </a:extLst>
          </p:cNvPr>
          <p:cNvSpPr>
            <a:spLocks noGrp="1"/>
          </p:cNvSpPr>
          <p:nvPr>
            <p:ph type="ftr" sz="quarter" idx="14"/>
          </p:nvPr>
        </p:nvSpPr>
        <p:spPr>
          <a:xfrm>
            <a:off x="561602" y="5883474"/>
            <a:ext cx="6956801" cy="465932"/>
          </a:xfrm>
        </p:spPr>
        <p:txBody>
          <a:bodyPr/>
          <a:lstStyle/>
          <a:p>
            <a:endParaRPr lang="en-GB">
              <a:solidFill>
                <a:srgbClr val="4B3232"/>
              </a:solidFill>
            </a:endParaRPr>
          </a:p>
        </p:txBody>
      </p:sp>
      <p:sp>
        <p:nvSpPr>
          <p:cNvPr id="3" name="Title 2">
            <a:extLst>
              <a:ext uri="{FF2B5EF4-FFF2-40B4-BE49-F238E27FC236}">
                <a16:creationId xmlns:a16="http://schemas.microsoft.com/office/drawing/2014/main" id="{AF436E71-A409-A6F2-E57D-074762C89B63}"/>
              </a:ext>
            </a:extLst>
          </p:cNvPr>
          <p:cNvSpPr>
            <a:spLocks noGrp="1"/>
          </p:cNvSpPr>
          <p:nvPr>
            <p:ph type="title"/>
          </p:nvPr>
        </p:nvSpPr>
        <p:spPr/>
        <p:txBody>
          <a:bodyPr/>
          <a:lstStyle>
            <a:lvl1pPr>
              <a:defRPr sz="3200">
                <a:latin typeface="+mj-lt"/>
              </a:defRPr>
            </a:lvl1pPr>
          </a:lstStyle>
          <a:p>
            <a:r>
              <a:rPr lang="en-US"/>
              <a:t>Click to edit Master title style</a:t>
            </a:r>
          </a:p>
        </p:txBody>
      </p:sp>
    </p:spTree>
    <p:extLst>
      <p:ext uri="{BB962C8B-B14F-4D97-AF65-F5344CB8AC3E}">
        <p14:creationId xmlns:p14="http://schemas.microsoft.com/office/powerpoint/2010/main" val="3218784880"/>
      </p:ext>
    </p:extLst>
  </p:cSld>
  <p:clrMapOvr>
    <a:masterClrMapping/>
  </p:clrMapOvr>
  <p:extLst>
    <p:ext uri="{DCECCB84-F9BA-43D5-87BE-67443E8EF086}">
      <p15:sldGuideLst xmlns:p15="http://schemas.microsoft.com/office/powerpoint/2012/main"/>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userDrawn="1">
  <p:cSld name="Title, Subtitle &amp;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8" y="1961606"/>
            <a:ext cx="10671048" cy="3953098"/>
          </a:xfrm>
        </p:spPr>
        <p:txBody>
          <a:bodyPr/>
          <a:lstStyle>
            <a:lvl1pPr marL="237061" indent="-237061">
              <a:defRPr>
                <a:solidFill>
                  <a:schemeClr val="tx2"/>
                </a:solidFill>
                <a:latin typeface="Arial" panose="020B0604020202020204" pitchFamily="34" charset="0"/>
                <a:cs typeface="Arial" panose="020B0604020202020204" pitchFamily="34" charset="0"/>
              </a:defRPr>
            </a:lvl1pPr>
            <a:lvl2pPr marL="601118" indent="-364058">
              <a:defRPr sz="2400">
                <a:solidFill>
                  <a:schemeClr val="tx2"/>
                </a:solidFill>
                <a:latin typeface="Arial" panose="020B0604020202020204" pitchFamily="34" charset="0"/>
                <a:cs typeface="Arial" panose="020B0604020202020204" pitchFamily="34" charset="0"/>
              </a:defRPr>
            </a:lvl2pPr>
            <a:lvl3pPr marL="838179" indent="-237061">
              <a:defRPr>
                <a:solidFill>
                  <a:schemeClr val="tx2"/>
                </a:solidFill>
                <a:latin typeface="Arial" panose="020B0604020202020204" pitchFamily="34" charset="0"/>
                <a:cs typeface="Arial" panose="020B0604020202020204" pitchFamily="34" charset="0"/>
              </a:defRPr>
            </a:lvl3pPr>
            <a:lvl4pPr marL="1193770" indent="-355591">
              <a:defRPr>
                <a:solidFill>
                  <a:schemeClr val="tx2"/>
                </a:solidFill>
                <a:latin typeface="Arial" panose="020B0604020202020204" pitchFamily="34" charset="0"/>
                <a:cs typeface="Arial" panose="020B0604020202020204" pitchFamily="34" charset="0"/>
              </a:defRPr>
            </a:lvl4pPr>
            <a:lvl5pPr marL="1439297" indent="-245527">
              <a:defRPr>
                <a:solidFill>
                  <a:schemeClr val="tx2"/>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a:xfrm>
            <a:off x="609600" y="163200"/>
            <a:ext cx="10671048" cy="1024128"/>
          </a:xfrm>
        </p:spPr>
        <p:txBody>
          <a:bodyPr anchor="b"/>
          <a:lstStyle>
            <a:lvl1pPr>
              <a:defRPr sz="3200">
                <a:solidFill>
                  <a:schemeClr val="accent4"/>
                </a:solidFill>
                <a:latin typeface="+mj-lt"/>
                <a:cs typeface="Arial" panose="020B0604020202020204" pitchFamily="34" charset="0"/>
              </a:defRPr>
            </a:lvl1pPr>
          </a:lstStyle>
          <a:p>
            <a:r>
              <a:rPr lang="en-US"/>
              <a:t>Click to edit Master title style</a:t>
            </a:r>
            <a:endParaRPr lang="en-GB"/>
          </a:p>
        </p:txBody>
      </p:sp>
      <p:sp>
        <p:nvSpPr>
          <p:cNvPr id="12" name="Text Placeholder 3">
            <a:extLst>
              <a:ext uri="{FF2B5EF4-FFF2-40B4-BE49-F238E27FC236}">
                <a16:creationId xmlns:a16="http://schemas.microsoft.com/office/drawing/2014/main" id="{4E954D74-3C07-4BE4-AB01-4BDA8823C4B1}"/>
              </a:ext>
            </a:extLst>
          </p:cNvPr>
          <p:cNvSpPr>
            <a:spLocks noGrp="1"/>
          </p:cNvSpPr>
          <p:nvPr>
            <p:ph type="body" sz="quarter" idx="13" hasCustomPrompt="1"/>
          </p:nvPr>
        </p:nvSpPr>
        <p:spPr>
          <a:xfrm>
            <a:off x="609600" y="1334060"/>
            <a:ext cx="10671048" cy="611473"/>
          </a:xfrm>
        </p:spPr>
        <p:txBody>
          <a:bodyPr/>
          <a:lstStyle>
            <a:lvl1pPr marL="0" indent="0">
              <a:buNone/>
              <a:defRPr b="1">
                <a:solidFill>
                  <a:srgbClr val="91278F"/>
                </a:solidFill>
                <a:latin typeface="Arial" panose="020B0604020202020204" pitchFamily="34" charset="0"/>
                <a:cs typeface="Arial" panose="020B0604020202020204" pitchFamily="34" charset="0"/>
              </a:defRPr>
            </a:lvl1pPr>
          </a:lstStyle>
          <a:p>
            <a:pPr lvl="0"/>
            <a:r>
              <a:rPr lang="en-US"/>
              <a:t>Click to edit subtitle</a:t>
            </a:r>
            <a:endParaRPr lang="en-GB"/>
          </a:p>
        </p:txBody>
      </p:sp>
      <p:sp>
        <p:nvSpPr>
          <p:cNvPr id="6" name="Footer Placeholder 1">
            <a:extLst>
              <a:ext uri="{FF2B5EF4-FFF2-40B4-BE49-F238E27FC236}">
                <a16:creationId xmlns:a16="http://schemas.microsoft.com/office/drawing/2014/main" id="{4B15E15C-4A02-4352-88D0-3B5297A6B3D7}"/>
              </a:ext>
            </a:extLst>
          </p:cNvPr>
          <p:cNvSpPr>
            <a:spLocks noGrp="1"/>
          </p:cNvSpPr>
          <p:nvPr>
            <p:ph type="ftr" sz="quarter" idx="3"/>
          </p:nvPr>
        </p:nvSpPr>
        <p:spPr>
          <a:xfrm>
            <a:off x="559127" y="5955934"/>
            <a:ext cx="10721526" cy="365125"/>
          </a:xfrm>
          <a:prstGeom prst="rect">
            <a:avLst/>
          </a:prstGeom>
        </p:spPr>
        <p:txBody>
          <a:bodyPr vert="horz" lIns="91440" tIns="45720" rIns="91440" bIns="45720" rtlCol="0" anchor="b" anchorCtr="0"/>
          <a:lstStyle>
            <a:lvl1pPr algn="l">
              <a:defRPr sz="900">
                <a:solidFill>
                  <a:schemeClr val="tx2"/>
                </a:solidFill>
                <a:latin typeface="Arial" panose="020B0604020202020204" pitchFamily="34" charset="0"/>
                <a:cs typeface="Arial" panose="020B0604020202020204" pitchFamily="34" charset="0"/>
              </a:defRPr>
            </a:lvl1pPr>
          </a:lstStyle>
          <a:p>
            <a:endParaRPr lang="en-GB" dirty="0"/>
          </a:p>
        </p:txBody>
      </p:sp>
      <p:sp>
        <p:nvSpPr>
          <p:cNvPr id="9" name="Slide Number Placeholder 5">
            <a:extLst>
              <a:ext uri="{FF2B5EF4-FFF2-40B4-BE49-F238E27FC236}">
                <a16:creationId xmlns:a16="http://schemas.microsoft.com/office/drawing/2014/main" id="{09E88590-BD06-402A-814E-A1B0C3C7C373}"/>
              </a:ext>
            </a:extLst>
          </p:cNvPr>
          <p:cNvSpPr>
            <a:spLocks noGrp="1"/>
          </p:cNvSpPr>
          <p:nvPr>
            <p:ph type="sldNum" sz="quarter" idx="4"/>
          </p:nvPr>
        </p:nvSpPr>
        <p:spPr>
          <a:xfrm>
            <a:off x="559127" y="6356397"/>
            <a:ext cx="415657" cy="275772"/>
          </a:xfrm>
          <a:prstGeom prst="rect">
            <a:avLst/>
          </a:prstGeom>
        </p:spPr>
        <p:txBody>
          <a:bodyPr rIns="0" anchor="b" anchorCtr="0"/>
          <a:lstStyle>
            <a:lvl1pPr algn="l">
              <a:defRPr sz="1100">
                <a:solidFill>
                  <a:schemeClr val="tx1"/>
                </a:solidFill>
                <a:latin typeface="Arial" panose="020B0604020202020204" pitchFamily="34" charset="0"/>
                <a:cs typeface="Arial" panose="020B0604020202020204" pitchFamily="34" charset="0"/>
              </a:defRPr>
            </a:lvl1pPr>
          </a:lstStyle>
          <a:p>
            <a:fld id="{B687C26E-76E8-F74A-ABD7-29242BE2C250}" type="slidenum">
              <a:rPr lang="en-US" smtClean="0"/>
              <a:pPr/>
              <a:t>‹#›</a:t>
            </a:fld>
            <a:endParaRPr lang="en-US" dirty="0"/>
          </a:p>
        </p:txBody>
      </p:sp>
    </p:spTree>
    <p:extLst>
      <p:ext uri="{BB962C8B-B14F-4D97-AF65-F5344CB8AC3E}">
        <p14:creationId xmlns:p14="http://schemas.microsoft.com/office/powerpoint/2010/main" val="25476330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blankspa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626C146-F326-80A2-75A1-266033E68FAA}"/>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1"/>
            <a:ext cx="11317305" cy="9354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6" name="Text Placeholder 5">
            <a:extLst>
              <a:ext uri="{FF2B5EF4-FFF2-40B4-BE49-F238E27FC236}">
                <a16:creationId xmlns:a16="http://schemas.microsoft.com/office/drawing/2014/main" id="{AEAF3AB9-F9AD-B4D5-4406-9AC715608478}"/>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667668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456314" y="1368364"/>
            <a:ext cx="11317305" cy="4614320"/>
          </a:xfrm>
        </p:spPr>
        <p:txBody>
          <a:bodyPr>
            <a:no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8018" indent="-228594">
              <a:lnSpc>
                <a:spcPct val="110000"/>
              </a:lnSpc>
              <a:buSzPct val="100000"/>
              <a:defRPr sz="1600">
                <a:latin typeface="+mj-lt"/>
                <a:cs typeface="Calibri" panose="020F0502020204030204" pitchFamily="34" charset="0"/>
              </a:defRPr>
            </a:lvl3pPr>
            <a:lvl4pPr marL="1077886" indent="-230182">
              <a:lnSpc>
                <a:spcPct val="110000"/>
              </a:lnSpc>
              <a:buSzPct val="100000"/>
              <a:buFont typeface="Arial" panose="020B0604020202020204" pitchFamily="34" charset="0"/>
              <a:buChar char="▪"/>
              <a:tabLst/>
              <a:defRPr sz="1400">
                <a:latin typeface="+mj-lt"/>
                <a:cs typeface="Calibri" panose="020F0502020204030204" pitchFamily="34" charset="0"/>
              </a:defRPr>
            </a:lvl4pPr>
            <a:lvl5pPr>
              <a:buSzPct val="10000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5" name="Text Placeholder 5">
            <a:extLst>
              <a:ext uri="{FF2B5EF4-FFF2-40B4-BE49-F238E27FC236}">
                <a16:creationId xmlns:a16="http://schemas.microsoft.com/office/drawing/2014/main" id="{03B5AC10-6121-32C6-3443-DDB7FF17E139}"/>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1512543555"/>
      </p:ext>
    </p:extLst>
  </p:cSld>
  <p:clrMapOvr>
    <a:masterClrMapping/>
  </p:clrMapOvr>
  <p:extLst>
    <p:ext uri="{DCECCB84-F9BA-43D5-87BE-67443E8EF086}">
      <p15:sldGuideLst xmlns:p15="http://schemas.microsoft.com/office/powerpoint/2012/main">
        <p15:guide id="1"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300B6-9589-8273-F343-0B124FE067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0F5492-1CCB-0B69-ACAE-DD59C51387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267EFA-97EB-A089-3289-FE32A206DABC}"/>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5C43971B-C59B-E5C9-03F5-6E2EDA1934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2EFF06-D213-1213-EB31-7A413F3E8EDE}"/>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3283547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Dual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708C21-8A27-F065-9F23-A20E4C9C4852}"/>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9" name="Content Placeholder 8">
            <a:extLst>
              <a:ext uri="{FF2B5EF4-FFF2-40B4-BE49-F238E27FC236}">
                <a16:creationId xmlns:a16="http://schemas.microsoft.com/office/drawing/2014/main" id="{21C2FCC7-2A5A-93CC-4A14-156CC432486C}"/>
              </a:ext>
            </a:extLst>
          </p:cNvPr>
          <p:cNvSpPr>
            <a:spLocks noGrp="1"/>
          </p:cNvSpPr>
          <p:nvPr>
            <p:ph sz="quarter" idx="11"/>
          </p:nvPr>
        </p:nvSpPr>
        <p:spPr>
          <a:xfrm>
            <a:off x="455613" y="1368426"/>
            <a:ext cx="5544000" cy="4686300"/>
          </a:xfrm>
        </p:spPr>
        <p:txBody>
          <a:bodyPr>
            <a:norm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9980" indent="-228594">
              <a:lnSpc>
                <a:spcPct val="110000"/>
              </a:lnSpc>
              <a:buSzPct val="100000"/>
              <a:defRPr sz="1600">
                <a:latin typeface="+mj-lt"/>
                <a:cs typeface="Calibri" panose="020F0502020204030204" pitchFamily="34" charset="0"/>
              </a:defRPr>
            </a:lvl3pPr>
            <a:lvl4pPr marL="1076373" indent="-230394">
              <a:lnSpc>
                <a:spcPct val="110000"/>
              </a:lnSpc>
              <a:buSzPct val="100000"/>
              <a:buFont typeface="Arial" panose="020B0604020202020204" pitchFamily="34" charset="0"/>
              <a:buChar char="▪"/>
              <a:defRPr sz="1400">
                <a:latin typeface="+mj-lt"/>
                <a:cs typeface="Calibri" panose="020F0502020204030204" pitchFamily="34" charset="0"/>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8">
            <a:extLst>
              <a:ext uri="{FF2B5EF4-FFF2-40B4-BE49-F238E27FC236}">
                <a16:creationId xmlns:a16="http://schemas.microsoft.com/office/drawing/2014/main" id="{1A93BBA6-A44C-DE66-9E2B-538B1E3DE5A6}"/>
              </a:ext>
            </a:extLst>
          </p:cNvPr>
          <p:cNvSpPr>
            <a:spLocks noGrp="1"/>
          </p:cNvSpPr>
          <p:nvPr>
            <p:ph sz="quarter" idx="12"/>
          </p:nvPr>
        </p:nvSpPr>
        <p:spPr>
          <a:xfrm>
            <a:off x="6233733" y="1368426"/>
            <a:ext cx="5544000" cy="4686300"/>
          </a:xfrm>
        </p:spPr>
        <p:txBody>
          <a:bodyPr>
            <a:norm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9980" indent="-228594">
              <a:lnSpc>
                <a:spcPct val="110000"/>
              </a:lnSpc>
              <a:buSzPct val="100000"/>
              <a:defRPr sz="1600">
                <a:latin typeface="+mj-lt"/>
                <a:cs typeface="Calibri" panose="020F0502020204030204" pitchFamily="34" charset="0"/>
              </a:defRPr>
            </a:lvl3pPr>
            <a:lvl4pPr marL="1076373" indent="-230394">
              <a:lnSpc>
                <a:spcPct val="110000"/>
              </a:lnSpc>
              <a:buSzPct val="100000"/>
              <a:buFont typeface="Arial" panose="020B0604020202020204" pitchFamily="34" charset="0"/>
              <a:buChar char="▪"/>
              <a:defRPr sz="1400">
                <a:latin typeface="+mj-lt"/>
                <a:cs typeface="Calibri" panose="020F0502020204030204" pitchFamily="34" charset="0"/>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 Placeholder 5">
            <a:extLst>
              <a:ext uri="{FF2B5EF4-FFF2-40B4-BE49-F238E27FC236}">
                <a16:creationId xmlns:a16="http://schemas.microsoft.com/office/drawing/2014/main" id="{06B98D4B-E7D7-501F-8A8D-F4D95BFF2B64}"/>
              </a:ext>
            </a:extLst>
          </p:cNvPr>
          <p:cNvSpPr>
            <a:spLocks noGrp="1"/>
          </p:cNvSpPr>
          <p:nvPr>
            <p:ph type="body" sz="quarter" idx="13"/>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3496041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and blankspa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1"/>
            <a:ext cx="11317305" cy="935400"/>
          </a:xfrm>
        </p:spPr>
        <p:txBody>
          <a:bodyPr>
            <a:noAutofit/>
          </a:bodyPr>
          <a:lstStyle>
            <a:lvl1pPr algn="l">
              <a:lnSpc>
                <a:spcPct val="100000"/>
              </a:lnSpc>
              <a:defRPr sz="2600" b="1">
                <a:solidFill>
                  <a:schemeClr val="accent1"/>
                </a:solidFill>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000">
                <a:solidFill>
                  <a:schemeClr val="tx1"/>
                </a:solidFill>
                <a:latin typeface="Arial" panose="020B0604020202020204" pitchFamily="34" charset="0"/>
                <a:cs typeface="Arial" panose="020B0604020202020204" pitchFamily="34" charset="0"/>
              </a:defRPr>
            </a:lvl1pPr>
          </a:lstStyle>
          <a:p>
            <a:pPr defTabSz="914377">
              <a:defRPr/>
            </a:pPr>
            <a:fld id="{70C38C08-47C7-4847-B0BE-B9D8DEEB3D1B}" type="slidenum">
              <a:rPr lang="en-US" smtClean="0">
                <a:solidFill>
                  <a:prstClr val="black"/>
                </a:solidFill>
              </a:rPr>
              <a:pPr defTabSz="914377">
                <a:defRPr/>
              </a:pPr>
              <a:t>‹#›</a:t>
            </a:fld>
            <a:endParaRPr lang="en-US">
              <a:solidFill>
                <a:prstClr val="black"/>
              </a:solidFill>
            </a:endParaRPr>
          </a:p>
        </p:txBody>
      </p:sp>
      <p:sp>
        <p:nvSpPr>
          <p:cNvPr id="5" name="Content Placeholder 4">
            <a:extLst>
              <a:ext uri="{FF2B5EF4-FFF2-40B4-BE49-F238E27FC236}">
                <a16:creationId xmlns:a16="http://schemas.microsoft.com/office/drawing/2014/main" id="{90E9B26D-7F8E-E0AF-F315-6C246FC48678}"/>
              </a:ext>
            </a:extLst>
          </p:cNvPr>
          <p:cNvSpPr>
            <a:spLocks noGrp="1"/>
          </p:cNvSpPr>
          <p:nvPr>
            <p:ph sz="quarter" idx="10"/>
          </p:nvPr>
        </p:nvSpPr>
        <p:spPr>
          <a:xfrm>
            <a:off x="457201" y="6242402"/>
            <a:ext cx="9439275" cy="363236"/>
          </a:xfrm>
        </p:spPr>
        <p:txBody>
          <a:bodyPr anchor="b">
            <a:noAutofit/>
          </a:bodyPr>
          <a:lstStyle>
            <a:lvl1pPr marL="0" indent="0">
              <a:lnSpc>
                <a:spcPct val="100000"/>
              </a:lnSpc>
              <a:spcBef>
                <a:spcPts val="0"/>
              </a:spcBef>
              <a:buNone/>
              <a:defRPr sz="800">
                <a:solidFill>
                  <a:schemeClr val="tx1"/>
                </a:solidFill>
              </a:defRPr>
            </a:lvl1pPr>
          </a:lstStyle>
          <a:p>
            <a:pPr lvl="0"/>
            <a:endParaRPr lang="en-GB"/>
          </a:p>
        </p:txBody>
      </p:sp>
    </p:spTree>
    <p:extLst>
      <p:ext uri="{BB962C8B-B14F-4D97-AF65-F5344CB8AC3E}">
        <p14:creationId xmlns:p14="http://schemas.microsoft.com/office/powerpoint/2010/main" val="26245558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2E99AFC3-8AF5-1812-48A6-8AB36593E7C7}"/>
              </a:ext>
            </a:extLst>
          </p:cNvPr>
          <p:cNvSpPr/>
          <p:nvPr userDrawn="1"/>
        </p:nvSpPr>
        <p:spPr>
          <a:xfrm rot="10800000">
            <a:off x="1168400" y="0"/>
            <a:ext cx="2019968" cy="355600"/>
          </a:xfrm>
          <a:prstGeom prst="round1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E7602ACE-C275-91A8-1686-EEB8714EFACF}"/>
              </a:ext>
            </a:extLst>
          </p:cNvPr>
          <p:cNvSpPr/>
          <p:nvPr userDrawn="1"/>
        </p:nvSpPr>
        <p:spPr>
          <a:xfrm rot="10800000">
            <a:off x="3187700" y="0"/>
            <a:ext cx="2019968" cy="3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2841295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38FF932B-3917-E23E-91B9-24C8F3793AE1}"/>
              </a:ext>
            </a:extLst>
          </p:cNvPr>
          <p:cNvSpPr/>
          <p:nvPr userDrawn="1"/>
        </p:nvSpPr>
        <p:spPr>
          <a:xfrm rot="10800000">
            <a:off x="1168400" y="0"/>
            <a:ext cx="2019968" cy="355600"/>
          </a:xfrm>
          <a:prstGeom prst="round1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23962256-7581-FD23-EF6D-A43026285C9C}"/>
              </a:ext>
            </a:extLst>
          </p:cNvPr>
          <p:cNvSpPr/>
          <p:nvPr userDrawn="1"/>
        </p:nvSpPr>
        <p:spPr>
          <a:xfrm rot="10800000">
            <a:off x="3187700" y="0"/>
            <a:ext cx="2019968" cy="35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6881889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A104C8F1-B62D-59F2-056E-D1C32E078C84}"/>
              </a:ext>
            </a:extLst>
          </p:cNvPr>
          <p:cNvSpPr/>
          <p:nvPr userDrawn="1"/>
        </p:nvSpPr>
        <p:spPr>
          <a:xfrm rot="10800000">
            <a:off x="1168400" y="0"/>
            <a:ext cx="2019968" cy="355600"/>
          </a:xfrm>
          <a:prstGeom prst="round1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BEEF5491-8B5D-5665-1CC0-61BCCFB2C7B6}"/>
              </a:ext>
            </a:extLst>
          </p:cNvPr>
          <p:cNvSpPr/>
          <p:nvPr userDrawn="1"/>
        </p:nvSpPr>
        <p:spPr>
          <a:xfrm rot="10800000">
            <a:off x="3187700" y="0"/>
            <a:ext cx="2019968" cy="355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3628191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23B5176A-1B7E-618E-7375-2D1645D0B0C9}"/>
              </a:ext>
            </a:extLst>
          </p:cNvPr>
          <p:cNvSpPr/>
          <p:nvPr userDrawn="1"/>
        </p:nvSpPr>
        <p:spPr>
          <a:xfrm rot="10800000">
            <a:off x="1168400" y="0"/>
            <a:ext cx="2019968" cy="355600"/>
          </a:xfrm>
          <a:prstGeom prst="round1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0C0B6903-B0C8-9852-DD62-904DA185AB00}"/>
              </a:ext>
            </a:extLst>
          </p:cNvPr>
          <p:cNvSpPr/>
          <p:nvPr userDrawn="1"/>
        </p:nvSpPr>
        <p:spPr>
          <a:xfrm rot="10800000">
            <a:off x="3187700" y="0"/>
            <a:ext cx="2019968" cy="355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30423493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4996A8D0-8025-4C70-6EA2-71EEA6CCEED6}"/>
              </a:ext>
            </a:extLst>
          </p:cNvPr>
          <p:cNvSpPr/>
          <p:nvPr userDrawn="1"/>
        </p:nvSpPr>
        <p:spPr>
          <a:xfrm rot="10800000">
            <a:off x="1168400" y="0"/>
            <a:ext cx="2019968" cy="355600"/>
          </a:xfrm>
          <a:prstGeom prst="round1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2CEB3C92-F030-027E-23E1-7EB6DD23B917}"/>
              </a:ext>
            </a:extLst>
          </p:cNvPr>
          <p:cNvSpPr/>
          <p:nvPr userDrawn="1"/>
        </p:nvSpPr>
        <p:spPr>
          <a:xfrm rot="10800000">
            <a:off x="3187700" y="0"/>
            <a:ext cx="2019968" cy="355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17893749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blankspa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626C146-F326-80A2-75A1-266033E68FAA}"/>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1"/>
            <a:ext cx="11317305" cy="9354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6" name="Text Placeholder 5">
            <a:extLst>
              <a:ext uri="{FF2B5EF4-FFF2-40B4-BE49-F238E27FC236}">
                <a16:creationId xmlns:a16="http://schemas.microsoft.com/office/drawing/2014/main" id="{AEAF3AB9-F9AD-B4D5-4406-9AC715608478}"/>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27623394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F745BD8-7CD3-EDEC-F158-9E0039C684D5}"/>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a:xfrm>
            <a:off x="456314" y="1368364"/>
            <a:ext cx="11317305" cy="4614320"/>
          </a:xfrm>
        </p:spPr>
        <p:txBody>
          <a:bodyPr>
            <a:no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8018" indent="-228594">
              <a:lnSpc>
                <a:spcPct val="110000"/>
              </a:lnSpc>
              <a:buSzPct val="100000"/>
              <a:defRPr sz="1600">
                <a:latin typeface="+mj-lt"/>
                <a:cs typeface="Calibri" panose="020F0502020204030204" pitchFamily="34" charset="0"/>
              </a:defRPr>
            </a:lvl3pPr>
            <a:lvl4pPr marL="1077886" indent="-230182">
              <a:lnSpc>
                <a:spcPct val="110000"/>
              </a:lnSpc>
              <a:buSzPct val="100000"/>
              <a:buFont typeface="Arial" panose="020B0604020202020204" pitchFamily="34" charset="0"/>
              <a:buChar char="▪"/>
              <a:tabLst/>
              <a:defRPr sz="1400">
                <a:latin typeface="+mj-lt"/>
                <a:cs typeface="Calibri" panose="020F0502020204030204" pitchFamily="34" charset="0"/>
              </a:defRPr>
            </a:lvl4pPr>
            <a:lvl5pPr>
              <a:buSzPct val="10000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5" name="Text Placeholder 5">
            <a:extLst>
              <a:ext uri="{FF2B5EF4-FFF2-40B4-BE49-F238E27FC236}">
                <a16:creationId xmlns:a16="http://schemas.microsoft.com/office/drawing/2014/main" id="{03B5AC10-6121-32C6-3443-DDB7FF17E139}"/>
              </a:ext>
            </a:extLst>
          </p:cNvPr>
          <p:cNvSpPr>
            <a:spLocks noGrp="1"/>
          </p:cNvSpPr>
          <p:nvPr>
            <p:ph type="body" sz="quarter" idx="11"/>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1127788911"/>
      </p:ext>
    </p:extLst>
  </p:cSld>
  <p:clrMapOvr>
    <a:masterClrMapping/>
  </p:clrMapOvr>
  <p:extLst>
    <p:ext uri="{DCECCB84-F9BA-43D5-87BE-67443E8EF086}">
      <p15:sldGuideLst xmlns:p15="http://schemas.microsoft.com/office/powerpoint/2012/main">
        <p15:guide id="1" pos="27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Dual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708C21-8A27-F065-9F23-A20E4C9C4852}"/>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0"/>
            <a:ext cx="11317305" cy="936000"/>
          </a:xfrm>
        </p:spPr>
        <p:txBody>
          <a:bodyPr>
            <a:noAutofit/>
          </a:bodyPr>
          <a:lstStyle>
            <a:lvl1pPr algn="l">
              <a:lnSpc>
                <a:spcPct val="100000"/>
              </a:lnSpc>
              <a:defRPr sz="2600" b="1">
                <a:solidFill>
                  <a:schemeClr val="accent1"/>
                </a:solidFill>
                <a:latin typeface="+mj-lt"/>
                <a:cs typeface="Calibri" panose="020F0502020204030204" pitchFamily="34" charset="0"/>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100">
                <a:solidFill>
                  <a:schemeClr val="tx1"/>
                </a:solidFill>
                <a:latin typeface="Calibri" panose="020F0502020204030204" pitchFamily="34" charset="0"/>
                <a:cs typeface="Calibri" panose="020F0502020204030204" pitchFamily="34" charset="0"/>
              </a:defRPr>
            </a:lvl1pPr>
          </a:lstStyle>
          <a:p>
            <a:pPr>
              <a:defRPr/>
            </a:pPr>
            <a:fld id="{70C38C08-47C7-4847-B0BE-B9D8DEEB3D1B}" type="slidenum">
              <a:rPr lang="en-US" smtClean="0">
                <a:solidFill>
                  <a:prstClr val="black"/>
                </a:solidFill>
              </a:rPr>
              <a:pPr>
                <a:defRPr/>
              </a:pPr>
              <a:t>‹#›</a:t>
            </a:fld>
            <a:endParaRPr lang="en-US">
              <a:solidFill>
                <a:prstClr val="black"/>
              </a:solidFill>
            </a:endParaRPr>
          </a:p>
        </p:txBody>
      </p:sp>
      <p:sp>
        <p:nvSpPr>
          <p:cNvPr id="9" name="Content Placeholder 8">
            <a:extLst>
              <a:ext uri="{FF2B5EF4-FFF2-40B4-BE49-F238E27FC236}">
                <a16:creationId xmlns:a16="http://schemas.microsoft.com/office/drawing/2014/main" id="{21C2FCC7-2A5A-93CC-4A14-156CC432486C}"/>
              </a:ext>
            </a:extLst>
          </p:cNvPr>
          <p:cNvSpPr>
            <a:spLocks noGrp="1"/>
          </p:cNvSpPr>
          <p:nvPr>
            <p:ph sz="quarter" idx="11"/>
          </p:nvPr>
        </p:nvSpPr>
        <p:spPr>
          <a:xfrm>
            <a:off x="455613" y="1368426"/>
            <a:ext cx="5544000" cy="4686300"/>
          </a:xfrm>
        </p:spPr>
        <p:txBody>
          <a:bodyPr>
            <a:norm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9980" indent="-228594">
              <a:lnSpc>
                <a:spcPct val="110000"/>
              </a:lnSpc>
              <a:buSzPct val="100000"/>
              <a:defRPr sz="1600">
                <a:latin typeface="+mj-lt"/>
                <a:cs typeface="Calibri" panose="020F0502020204030204" pitchFamily="34" charset="0"/>
              </a:defRPr>
            </a:lvl3pPr>
            <a:lvl4pPr marL="1076373" indent="-230394">
              <a:lnSpc>
                <a:spcPct val="110000"/>
              </a:lnSpc>
              <a:buSzPct val="100000"/>
              <a:buFont typeface="Arial" panose="020B0604020202020204" pitchFamily="34" charset="0"/>
              <a:buChar char="▪"/>
              <a:defRPr sz="1400">
                <a:latin typeface="+mj-lt"/>
                <a:cs typeface="Calibri" panose="020F0502020204030204" pitchFamily="34" charset="0"/>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8">
            <a:extLst>
              <a:ext uri="{FF2B5EF4-FFF2-40B4-BE49-F238E27FC236}">
                <a16:creationId xmlns:a16="http://schemas.microsoft.com/office/drawing/2014/main" id="{1A93BBA6-A44C-DE66-9E2B-538B1E3DE5A6}"/>
              </a:ext>
            </a:extLst>
          </p:cNvPr>
          <p:cNvSpPr>
            <a:spLocks noGrp="1"/>
          </p:cNvSpPr>
          <p:nvPr>
            <p:ph sz="quarter" idx="12"/>
          </p:nvPr>
        </p:nvSpPr>
        <p:spPr>
          <a:xfrm>
            <a:off x="6233733" y="1368426"/>
            <a:ext cx="5544000" cy="4686300"/>
          </a:xfrm>
        </p:spPr>
        <p:txBody>
          <a:bodyPr>
            <a:normAutofit/>
          </a:bodyPr>
          <a:lstStyle>
            <a:lvl1pPr>
              <a:lnSpc>
                <a:spcPct val="110000"/>
              </a:lnSpc>
              <a:buSzPct val="100000"/>
              <a:defRPr sz="2000">
                <a:latin typeface="+mj-lt"/>
                <a:cs typeface="Calibri" panose="020F0502020204030204" pitchFamily="34" charset="0"/>
              </a:defRPr>
            </a:lvl1pPr>
            <a:lvl2pPr marL="560057" indent="-285744">
              <a:lnSpc>
                <a:spcPct val="110000"/>
              </a:lnSpc>
              <a:buSzPct val="100000"/>
              <a:buFont typeface="Arial" panose="020B0604020202020204" pitchFamily="34" charset="0"/>
              <a:buChar char="–"/>
              <a:defRPr sz="1800">
                <a:latin typeface="+mj-lt"/>
                <a:cs typeface="Calibri" panose="020F0502020204030204" pitchFamily="34" charset="0"/>
              </a:defRPr>
            </a:lvl2pPr>
            <a:lvl3pPr marL="809980" indent="-228594">
              <a:lnSpc>
                <a:spcPct val="110000"/>
              </a:lnSpc>
              <a:buSzPct val="100000"/>
              <a:defRPr sz="1600">
                <a:latin typeface="+mj-lt"/>
                <a:cs typeface="Calibri" panose="020F0502020204030204" pitchFamily="34" charset="0"/>
              </a:defRPr>
            </a:lvl3pPr>
            <a:lvl4pPr marL="1076373" indent="-230394">
              <a:lnSpc>
                <a:spcPct val="110000"/>
              </a:lnSpc>
              <a:buSzPct val="100000"/>
              <a:buFont typeface="Arial" panose="020B0604020202020204" pitchFamily="34" charset="0"/>
              <a:buChar char="▪"/>
              <a:defRPr sz="1400">
                <a:latin typeface="+mj-lt"/>
                <a:cs typeface="Calibri" panose="020F0502020204030204" pitchFamily="34" charset="0"/>
              </a:defRPr>
            </a:lvl4pPr>
            <a:lvl5pPr>
              <a:lnSpc>
                <a:spcPct val="110000"/>
              </a:lnSpc>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 Placeholder 5">
            <a:extLst>
              <a:ext uri="{FF2B5EF4-FFF2-40B4-BE49-F238E27FC236}">
                <a16:creationId xmlns:a16="http://schemas.microsoft.com/office/drawing/2014/main" id="{06B98D4B-E7D7-501F-8A8D-F4D95BFF2B64}"/>
              </a:ext>
            </a:extLst>
          </p:cNvPr>
          <p:cNvSpPr>
            <a:spLocks noGrp="1"/>
          </p:cNvSpPr>
          <p:nvPr>
            <p:ph type="body" sz="quarter" idx="13"/>
          </p:nvPr>
        </p:nvSpPr>
        <p:spPr>
          <a:xfrm>
            <a:off x="456315" y="6240464"/>
            <a:ext cx="9371899" cy="365125"/>
          </a:xfrm>
        </p:spPr>
        <p:txBody>
          <a:bodyPr anchor="b">
            <a:noAutofit/>
          </a:bodyPr>
          <a:lstStyle>
            <a:lvl1pPr marL="0" indent="0">
              <a:lnSpc>
                <a:spcPct val="100000"/>
              </a:lnSpc>
              <a:spcBef>
                <a:spcPts val="0"/>
              </a:spcBef>
              <a:buNone/>
              <a:defRPr sz="800">
                <a:latin typeface="+mj-lt"/>
                <a:cs typeface="Calibri" panose="020F0502020204030204" pitchFamily="34" charset="0"/>
              </a:defRPr>
            </a:lvl1pPr>
            <a:lvl2pPr marL="274313" indent="0">
              <a:buFont typeface="Arial" panose="020B0604020202020204" pitchFamily="34" charset="0"/>
              <a:buNone/>
              <a:defRPr sz="1100">
                <a:latin typeface="Calibri" panose="020F0502020204030204" pitchFamily="34" charset="0"/>
                <a:cs typeface="Calibri" panose="020F0502020204030204" pitchFamily="34" charset="0"/>
              </a:defRPr>
            </a:lvl2pPr>
            <a:lvl3pPr marL="320032" indent="0">
              <a:buNone/>
              <a:defRPr sz="1100">
                <a:latin typeface="Calibri" panose="020F0502020204030204" pitchFamily="34" charset="0"/>
                <a:cs typeface="Calibri" panose="020F0502020204030204" pitchFamily="34" charset="0"/>
              </a:defRPr>
            </a:lvl3pPr>
            <a:lvl4pPr marL="594345" indent="0">
              <a:buFont typeface="Arial" panose="020B0604020202020204" pitchFamily="34" charset="0"/>
              <a:buNone/>
              <a:defRPr sz="1100">
                <a:latin typeface="Calibri" panose="020F0502020204030204" pitchFamily="34" charset="0"/>
                <a:cs typeface="Calibri" panose="020F0502020204030204" pitchFamily="34" charset="0"/>
              </a:defRPr>
            </a:lvl4pPr>
            <a:lvl5pPr marL="594345" indent="0">
              <a:buNone/>
              <a:defRPr sz="1100">
                <a:latin typeface="Calibri" panose="020F0502020204030204" pitchFamily="34" charset="0"/>
                <a:cs typeface="Calibri" panose="020F0502020204030204" pitchFamily="34" charset="0"/>
              </a:defRPr>
            </a:lvl5pPr>
          </a:lstStyle>
          <a:p>
            <a:pPr lvl="0"/>
            <a:endParaRPr lang="en-GB"/>
          </a:p>
        </p:txBody>
      </p:sp>
    </p:spTree>
    <p:extLst>
      <p:ext uri="{BB962C8B-B14F-4D97-AF65-F5344CB8AC3E}">
        <p14:creationId xmlns:p14="http://schemas.microsoft.com/office/powerpoint/2010/main" val="2829909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DAB78-0649-8D99-E5F2-8FFBCC10BE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1CE31A-3103-8986-4F90-247637817B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C659B3-0A00-D4E3-8988-560256B93F8B}"/>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DFA1ED59-6F0A-83B3-FE28-C901A92968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A529B1-E1A8-2233-4106-394E5F228E90}"/>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16779045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blankspac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32DB33-5020-646A-C91B-4FB53DB47628}"/>
              </a:ext>
            </a:extLst>
          </p:cNvPr>
          <p:cNvSpPr/>
          <p:nvPr userDrawn="1"/>
        </p:nvSpPr>
        <p:spPr>
          <a:xfrm>
            <a:off x="0" y="0"/>
            <a:ext cx="12192000" cy="1317296"/>
          </a:xfrm>
          <a:prstGeom prst="rect">
            <a:avLst/>
          </a:pr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Arial"/>
              <a:ea typeface="+mn-ea"/>
              <a:cs typeface="+mn-cs"/>
            </a:endParaRPr>
          </a:p>
        </p:txBody>
      </p:sp>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a:xfrm>
            <a:off x="456315" y="360001"/>
            <a:ext cx="11317305" cy="935400"/>
          </a:xfrm>
        </p:spPr>
        <p:txBody>
          <a:bodyPr>
            <a:noAutofit/>
          </a:bodyPr>
          <a:lstStyle>
            <a:lvl1pPr algn="l">
              <a:lnSpc>
                <a:spcPct val="100000"/>
              </a:lnSpc>
              <a:defRPr sz="2600" b="1">
                <a:solidFill>
                  <a:schemeClr val="accent1"/>
                </a:solidFill>
              </a:defRPr>
            </a:lvl1pPr>
          </a:lstStyle>
          <a:p>
            <a:r>
              <a:rPr lang="en-US"/>
              <a:t>Click to edit Master title style</a:t>
            </a:r>
          </a:p>
        </p:txBody>
      </p:sp>
      <p:sp>
        <p:nvSpPr>
          <p:cNvPr id="10" name="Slide Number Placeholder 5">
            <a:extLst>
              <a:ext uri="{FF2B5EF4-FFF2-40B4-BE49-F238E27FC236}">
                <a16:creationId xmlns:a16="http://schemas.microsoft.com/office/drawing/2014/main" id="{79833C50-1E74-1E96-8772-99C42B53E902}"/>
              </a:ext>
            </a:extLst>
          </p:cNvPr>
          <p:cNvSpPr>
            <a:spLocks noGrp="1"/>
          </p:cNvSpPr>
          <p:nvPr>
            <p:ph type="sldNum" sz="quarter" idx="4"/>
          </p:nvPr>
        </p:nvSpPr>
        <p:spPr>
          <a:xfrm>
            <a:off x="9891443" y="6240512"/>
            <a:ext cx="500332" cy="365125"/>
          </a:xfrm>
          <a:prstGeom prst="rect">
            <a:avLst/>
          </a:prstGeom>
        </p:spPr>
        <p:txBody>
          <a:bodyPr anchor="b"/>
          <a:lstStyle>
            <a:lvl1pPr algn="ctr">
              <a:defRPr sz="1000">
                <a:solidFill>
                  <a:schemeClr val="tx1"/>
                </a:solidFill>
                <a:latin typeface="Arial" panose="020B0604020202020204" pitchFamily="34" charset="0"/>
                <a:cs typeface="Arial" panose="020B0604020202020204" pitchFamily="34" charset="0"/>
              </a:defRPr>
            </a:lvl1pPr>
          </a:lstStyle>
          <a:p>
            <a:pPr defTabSz="914377">
              <a:defRPr/>
            </a:pPr>
            <a:fld id="{70C38C08-47C7-4847-B0BE-B9D8DEEB3D1B}" type="slidenum">
              <a:rPr lang="en-US" smtClean="0">
                <a:solidFill>
                  <a:prstClr val="black"/>
                </a:solidFill>
              </a:rPr>
              <a:pPr defTabSz="914377">
                <a:defRPr/>
              </a:pPr>
              <a:t>‹#›</a:t>
            </a:fld>
            <a:endParaRPr lang="en-US">
              <a:solidFill>
                <a:prstClr val="black"/>
              </a:solidFill>
            </a:endParaRPr>
          </a:p>
        </p:txBody>
      </p:sp>
      <p:sp>
        <p:nvSpPr>
          <p:cNvPr id="5" name="Content Placeholder 4">
            <a:extLst>
              <a:ext uri="{FF2B5EF4-FFF2-40B4-BE49-F238E27FC236}">
                <a16:creationId xmlns:a16="http://schemas.microsoft.com/office/drawing/2014/main" id="{90E9B26D-7F8E-E0AF-F315-6C246FC48678}"/>
              </a:ext>
            </a:extLst>
          </p:cNvPr>
          <p:cNvSpPr>
            <a:spLocks noGrp="1"/>
          </p:cNvSpPr>
          <p:nvPr>
            <p:ph sz="quarter" idx="10"/>
          </p:nvPr>
        </p:nvSpPr>
        <p:spPr>
          <a:xfrm>
            <a:off x="457201" y="6242402"/>
            <a:ext cx="9439275" cy="363236"/>
          </a:xfrm>
        </p:spPr>
        <p:txBody>
          <a:bodyPr anchor="b">
            <a:noAutofit/>
          </a:bodyPr>
          <a:lstStyle>
            <a:lvl1pPr marL="0" indent="0">
              <a:lnSpc>
                <a:spcPct val="100000"/>
              </a:lnSpc>
              <a:spcBef>
                <a:spcPts val="0"/>
              </a:spcBef>
              <a:buNone/>
              <a:defRPr sz="800">
                <a:solidFill>
                  <a:schemeClr val="tx1"/>
                </a:solidFill>
              </a:defRPr>
            </a:lvl1pPr>
          </a:lstStyle>
          <a:p>
            <a:pPr lvl="0"/>
            <a:endParaRPr lang="en-GB"/>
          </a:p>
        </p:txBody>
      </p:sp>
    </p:spTree>
    <p:extLst>
      <p:ext uri="{BB962C8B-B14F-4D97-AF65-F5344CB8AC3E}">
        <p14:creationId xmlns:p14="http://schemas.microsoft.com/office/powerpoint/2010/main" val="39781208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2E99AFC3-8AF5-1812-48A6-8AB36593E7C7}"/>
              </a:ext>
            </a:extLst>
          </p:cNvPr>
          <p:cNvSpPr/>
          <p:nvPr userDrawn="1"/>
        </p:nvSpPr>
        <p:spPr>
          <a:xfrm rot="10800000">
            <a:off x="1168400" y="0"/>
            <a:ext cx="2019968" cy="355600"/>
          </a:xfrm>
          <a:prstGeom prst="round1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E7602ACE-C275-91A8-1686-EEB8714EFACF}"/>
              </a:ext>
            </a:extLst>
          </p:cNvPr>
          <p:cNvSpPr/>
          <p:nvPr userDrawn="1"/>
        </p:nvSpPr>
        <p:spPr>
          <a:xfrm rot="10800000">
            <a:off x="3187700" y="0"/>
            <a:ext cx="2019968" cy="35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19643945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38FF932B-3917-E23E-91B9-24C8F3793AE1}"/>
              </a:ext>
            </a:extLst>
          </p:cNvPr>
          <p:cNvSpPr/>
          <p:nvPr userDrawn="1"/>
        </p:nvSpPr>
        <p:spPr>
          <a:xfrm rot="10800000">
            <a:off x="1168400" y="0"/>
            <a:ext cx="2019968" cy="355600"/>
          </a:xfrm>
          <a:prstGeom prst="round1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23962256-7581-FD23-EF6D-A43026285C9C}"/>
              </a:ext>
            </a:extLst>
          </p:cNvPr>
          <p:cNvSpPr/>
          <p:nvPr userDrawn="1"/>
        </p:nvSpPr>
        <p:spPr>
          <a:xfrm rot="10800000">
            <a:off x="3187700" y="0"/>
            <a:ext cx="2019968" cy="35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31746868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A104C8F1-B62D-59F2-056E-D1C32E078C84}"/>
              </a:ext>
            </a:extLst>
          </p:cNvPr>
          <p:cNvSpPr/>
          <p:nvPr userDrawn="1"/>
        </p:nvSpPr>
        <p:spPr>
          <a:xfrm rot="10800000">
            <a:off x="1168400" y="0"/>
            <a:ext cx="2019968" cy="355600"/>
          </a:xfrm>
          <a:prstGeom prst="round1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BEEF5491-8B5D-5665-1CC0-61BCCFB2C7B6}"/>
              </a:ext>
            </a:extLst>
          </p:cNvPr>
          <p:cNvSpPr/>
          <p:nvPr userDrawn="1"/>
        </p:nvSpPr>
        <p:spPr>
          <a:xfrm rot="10800000">
            <a:off x="3187700" y="0"/>
            <a:ext cx="2019968" cy="355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624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23B5176A-1B7E-618E-7375-2D1645D0B0C9}"/>
              </a:ext>
            </a:extLst>
          </p:cNvPr>
          <p:cNvSpPr/>
          <p:nvPr userDrawn="1"/>
        </p:nvSpPr>
        <p:spPr>
          <a:xfrm rot="10800000">
            <a:off x="1168400" y="0"/>
            <a:ext cx="2019968" cy="355600"/>
          </a:xfrm>
          <a:prstGeom prst="round1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0C0B6903-B0C8-9852-DD62-904DA185AB00}"/>
              </a:ext>
            </a:extLst>
          </p:cNvPr>
          <p:cNvSpPr/>
          <p:nvPr userDrawn="1"/>
        </p:nvSpPr>
        <p:spPr>
          <a:xfrm rot="10800000">
            <a:off x="3187700" y="0"/>
            <a:ext cx="2019968" cy="355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35899106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Style slide layout">
    <p:spTree>
      <p:nvGrpSpPr>
        <p:cNvPr id="1" name=""/>
        <p:cNvGrpSpPr/>
        <p:nvPr/>
      </p:nvGrpSpPr>
      <p:grpSpPr>
        <a:xfrm>
          <a:off x="0" y="0"/>
          <a:ext cx="0" cy="0"/>
          <a:chOff x="0" y="0"/>
          <a:chExt cx="0" cy="0"/>
        </a:xfrm>
      </p:grpSpPr>
      <p:sp>
        <p:nvSpPr>
          <p:cNvPr id="7" name="Rectangle 6"/>
          <p:cNvSpPr/>
          <p:nvPr userDrawn="1"/>
        </p:nvSpPr>
        <p:spPr>
          <a:xfrm>
            <a:off x="2" y="0"/>
            <a:ext cx="3188367"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3" name="Rectangle: Single Corner Rounded 2">
            <a:extLst>
              <a:ext uri="{FF2B5EF4-FFF2-40B4-BE49-F238E27FC236}">
                <a16:creationId xmlns:a16="http://schemas.microsoft.com/office/drawing/2014/main" id="{4996A8D0-8025-4C70-6EA2-71EEA6CCEED6}"/>
              </a:ext>
            </a:extLst>
          </p:cNvPr>
          <p:cNvSpPr/>
          <p:nvPr userDrawn="1"/>
        </p:nvSpPr>
        <p:spPr>
          <a:xfrm rot="10800000">
            <a:off x="1168400" y="0"/>
            <a:ext cx="2019968" cy="355600"/>
          </a:xfrm>
          <a:prstGeom prst="round1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
        <p:nvSpPr>
          <p:cNvPr id="4" name="Rectangle 3">
            <a:extLst>
              <a:ext uri="{FF2B5EF4-FFF2-40B4-BE49-F238E27FC236}">
                <a16:creationId xmlns:a16="http://schemas.microsoft.com/office/drawing/2014/main" id="{2CEB3C92-F030-027E-23E1-7EB6DD23B917}"/>
              </a:ext>
            </a:extLst>
          </p:cNvPr>
          <p:cNvSpPr/>
          <p:nvPr userDrawn="1"/>
        </p:nvSpPr>
        <p:spPr>
          <a:xfrm rot="10800000">
            <a:off x="3187700" y="0"/>
            <a:ext cx="2019968" cy="355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a:p>
        </p:txBody>
      </p:sp>
    </p:spTree>
    <p:extLst>
      <p:ext uri="{BB962C8B-B14F-4D97-AF65-F5344CB8AC3E}">
        <p14:creationId xmlns:p14="http://schemas.microsoft.com/office/powerpoint/2010/main" val="2425736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DCC3B-CA12-4A4B-B5F5-D2062F3C58EC}"/>
              </a:ext>
            </a:extLst>
          </p:cNvPr>
          <p:cNvSpPr>
            <a:spLocks noGrp="1"/>
          </p:cNvSpPr>
          <p:nvPr>
            <p:ph type="title" hasCustomPrompt="1"/>
          </p:nvPr>
        </p:nvSpPr>
        <p:spPr>
          <a:xfrm>
            <a:off x="407987" y="1486304"/>
            <a:ext cx="5185093" cy="2649135"/>
          </a:xfrm>
        </p:spPr>
        <p:txBody>
          <a:bodyPr anchor="b" anchorCtr="0">
            <a:normAutofit/>
          </a:bodyPr>
          <a:lstStyle>
            <a:lvl1pPr>
              <a:lnSpc>
                <a:spcPct val="100000"/>
              </a:lnSpc>
              <a:defRPr sz="4000">
                <a:solidFill>
                  <a:schemeClr val="accent1"/>
                </a:solidFill>
              </a:defRPr>
            </a:lvl1pPr>
          </a:lstStyle>
          <a:p>
            <a:r>
              <a:rPr lang="en-US" dirty="0"/>
              <a:t>Click to enter title here</a:t>
            </a:r>
          </a:p>
        </p:txBody>
      </p:sp>
      <p:sp>
        <p:nvSpPr>
          <p:cNvPr id="6" name="Picture Placeholder 12">
            <a:extLst>
              <a:ext uri="{FF2B5EF4-FFF2-40B4-BE49-F238E27FC236}">
                <a16:creationId xmlns:a16="http://schemas.microsoft.com/office/drawing/2014/main" id="{3506CBD9-0F78-454A-9842-87C2546180B8}"/>
              </a:ext>
            </a:extLst>
          </p:cNvPr>
          <p:cNvSpPr>
            <a:spLocks noGrp="1"/>
          </p:cNvSpPr>
          <p:nvPr>
            <p:ph type="pic" sz="quarter" idx="20" hasCustomPrompt="1"/>
          </p:nvPr>
        </p:nvSpPr>
        <p:spPr>
          <a:xfrm>
            <a:off x="6188475" y="0"/>
            <a:ext cx="6004761" cy="6865200"/>
          </a:xfrm>
          <a:custGeom>
            <a:avLst/>
            <a:gdLst>
              <a:gd name="connsiteX0" fmla="*/ 1547827 w 6004761"/>
              <a:gd name="connsiteY0" fmla="*/ 0 h 6864096"/>
              <a:gd name="connsiteX1" fmla="*/ 6004760 w 6004761"/>
              <a:gd name="connsiteY1" fmla="*/ 0 h 6864096"/>
              <a:gd name="connsiteX2" fmla="*/ 6004761 w 6004761"/>
              <a:gd name="connsiteY2" fmla="*/ 6864096 h 6864096"/>
              <a:gd name="connsiteX3" fmla="*/ 1554450 w 6004761"/>
              <a:gd name="connsiteY3" fmla="*/ 6864096 h 6864096"/>
              <a:gd name="connsiteX4" fmla="*/ 1379124 w 6004761"/>
              <a:gd name="connsiteY4" fmla="*/ 6702826 h 6864096"/>
              <a:gd name="connsiteX5" fmla="*/ 0 w 6004761"/>
              <a:gd name="connsiteY5" fmla="*/ 3429001 h 6864096"/>
              <a:gd name="connsiteX6" fmla="*/ 1379124 w 6004761"/>
              <a:gd name="connsiteY6" fmla="*/ 155178 h 68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4761" h="6864096">
                <a:moveTo>
                  <a:pt x="1547827" y="0"/>
                </a:moveTo>
                <a:lnTo>
                  <a:pt x="6004760" y="0"/>
                </a:lnTo>
                <a:lnTo>
                  <a:pt x="6004761" y="6864096"/>
                </a:lnTo>
                <a:lnTo>
                  <a:pt x="1554450" y="6864096"/>
                </a:lnTo>
                <a:lnTo>
                  <a:pt x="1379124" y="6702826"/>
                </a:lnTo>
                <a:cubicBezTo>
                  <a:pt x="528239" y="5871990"/>
                  <a:pt x="0" y="4712184"/>
                  <a:pt x="0" y="3429001"/>
                </a:cubicBezTo>
                <a:cubicBezTo>
                  <a:pt x="0" y="2145819"/>
                  <a:pt x="528239" y="986013"/>
                  <a:pt x="1379124" y="155178"/>
                </a:cubicBezTo>
                <a:close/>
              </a:path>
            </a:pathLst>
          </a:custGeom>
          <a:solidFill>
            <a:schemeClr val="accent1"/>
          </a:solidFill>
        </p:spPr>
        <p:txBody>
          <a:bodyPr wrap="square" tIns="429768" bIns="649224" anchor="ctr">
            <a:noAutofit/>
          </a:bodyPr>
          <a:lstStyle>
            <a:lvl1pPr marL="0" indent="0" algn="ctr">
              <a:lnSpc>
                <a:spcPct val="100000"/>
              </a:lnSpc>
              <a:spcAft>
                <a:spcPts val="0"/>
              </a:spcAft>
              <a:buNone/>
              <a:defRPr sz="1600" b="1">
                <a:solidFill>
                  <a:schemeClr val="bg1"/>
                </a:solidFill>
              </a:defRPr>
            </a:lvl1pPr>
          </a:lstStyle>
          <a:p>
            <a:r>
              <a:rPr lang="en-US" dirty="0"/>
              <a:t>_______________________________</a:t>
            </a:r>
            <a:br>
              <a:rPr lang="en-US" dirty="0"/>
            </a:br>
            <a:br>
              <a:rPr lang="en-US" dirty="0"/>
            </a:br>
            <a:r>
              <a:rPr lang="en-US" dirty="0"/>
              <a:t>To add an image here: </a:t>
            </a:r>
            <a:br>
              <a:rPr lang="en-US" dirty="0"/>
            </a:br>
            <a:r>
              <a:rPr lang="en-US" dirty="0"/>
              <a:t>Click the icon and select Brand Pictures, </a:t>
            </a:r>
            <a:br>
              <a:rPr lang="en-US" dirty="0"/>
            </a:br>
            <a:r>
              <a:rPr lang="en-US" dirty="0"/>
              <a:t>or insert a file from your computer.</a:t>
            </a:r>
            <a:br>
              <a:rPr lang="en-US" dirty="0"/>
            </a:br>
            <a:br>
              <a:rPr lang="en-US" dirty="0"/>
            </a:br>
            <a:br>
              <a:rPr lang="en-US" dirty="0"/>
            </a:br>
            <a:br>
              <a:rPr lang="en-US" dirty="0"/>
            </a:br>
            <a:r>
              <a:rPr lang="en-US" dirty="0"/>
              <a:t>The image can then be scaled within </a:t>
            </a:r>
            <a:br>
              <a:rPr lang="en-US" dirty="0"/>
            </a:br>
            <a:r>
              <a:rPr lang="en-US" dirty="0"/>
              <a:t>the frame by using the Crop feature in </a:t>
            </a:r>
            <a:br>
              <a:rPr lang="en-US" dirty="0"/>
            </a:br>
            <a:r>
              <a:rPr lang="en-US" dirty="0"/>
              <a:t>the Picture Format tab of the ribbon.</a:t>
            </a:r>
            <a:br>
              <a:rPr lang="en-US" dirty="0"/>
            </a:br>
            <a:r>
              <a:rPr lang="en-US" dirty="0"/>
              <a:t>_______________________________</a:t>
            </a:r>
          </a:p>
        </p:txBody>
      </p:sp>
      <p:sp>
        <p:nvSpPr>
          <p:cNvPr id="10" name="Text Placeholder 9">
            <a:extLst>
              <a:ext uri="{FF2B5EF4-FFF2-40B4-BE49-F238E27FC236}">
                <a16:creationId xmlns:a16="http://schemas.microsoft.com/office/drawing/2014/main" id="{632E5583-912E-4EA8-8EDC-7B6B86E76274}"/>
              </a:ext>
            </a:extLst>
          </p:cNvPr>
          <p:cNvSpPr>
            <a:spLocks noGrp="1"/>
          </p:cNvSpPr>
          <p:nvPr>
            <p:ph type="body" sz="quarter" idx="21" hasCustomPrompt="1"/>
          </p:nvPr>
        </p:nvSpPr>
        <p:spPr>
          <a:xfrm>
            <a:off x="407988" y="4328932"/>
            <a:ext cx="5184775" cy="1203767"/>
          </a:xfrm>
          <a:prstGeom prst="rect">
            <a:avLst/>
          </a:prstGeom>
        </p:spPr>
        <p:txBody>
          <a:bodyPr lIns="0">
            <a:normAutofit/>
          </a:bodyPr>
          <a:lstStyle>
            <a:lvl1pPr marL="0" indent="0">
              <a:lnSpc>
                <a:spcPct val="100000"/>
              </a:lnSpc>
              <a:buNone/>
              <a:defRPr sz="2400">
                <a:solidFill>
                  <a:schemeClr val="tx1"/>
                </a:solidFill>
              </a:defRPr>
            </a:lvl1pPr>
          </a:lstStyle>
          <a:p>
            <a:pPr lvl="0"/>
            <a:r>
              <a:rPr lang="en-US" dirty="0"/>
              <a:t>Click to add subtitle / presenter name</a:t>
            </a:r>
          </a:p>
        </p:txBody>
      </p:sp>
      <p:sp>
        <p:nvSpPr>
          <p:cNvPr id="3" name="Date Placeholder 2">
            <a:extLst>
              <a:ext uri="{FF2B5EF4-FFF2-40B4-BE49-F238E27FC236}">
                <a16:creationId xmlns:a16="http://schemas.microsoft.com/office/drawing/2014/main" id="{39E6A1CD-3FD6-4AD3-876A-75F060E88A2E}"/>
              </a:ext>
            </a:extLst>
          </p:cNvPr>
          <p:cNvSpPr>
            <a:spLocks noGrp="1"/>
          </p:cNvSpPr>
          <p:nvPr>
            <p:ph type="dt" sz="half" idx="26"/>
          </p:nvPr>
        </p:nvSpPr>
        <p:spPr>
          <a:xfrm>
            <a:off x="407987" y="5887668"/>
            <a:ext cx="1279358" cy="309145"/>
          </a:xfrm>
        </p:spPr>
        <p:txBody>
          <a:bodyPr lIns="0"/>
          <a:lstStyle>
            <a:lvl1pPr algn="l">
              <a:lnSpc>
                <a:spcPct val="100000"/>
              </a:lnSpc>
              <a:defRPr/>
            </a:lvl1pPr>
          </a:lstStyle>
          <a:p>
            <a:endParaRPr lang="en-GB" dirty="0"/>
          </a:p>
        </p:txBody>
      </p:sp>
      <p:sp>
        <p:nvSpPr>
          <p:cNvPr id="15" name="Freeform: Shape 14">
            <a:extLst>
              <a:ext uri="{FF2B5EF4-FFF2-40B4-BE49-F238E27FC236}">
                <a16:creationId xmlns:a16="http://schemas.microsoft.com/office/drawing/2014/main" id="{72260595-7C87-4D29-977E-EE25A0D9291A}"/>
              </a:ext>
            </a:extLst>
          </p:cNvPr>
          <p:cNvSpPr/>
          <p:nvPr userDrawn="1"/>
        </p:nvSpPr>
        <p:spPr>
          <a:xfrm>
            <a:off x="-2087955" y="1"/>
            <a:ext cx="2064161" cy="6858000"/>
          </a:xfrm>
          <a:custGeom>
            <a:avLst/>
            <a:gdLst>
              <a:gd name="connsiteX0" fmla="*/ 0 w 2064161"/>
              <a:gd name="connsiteY0" fmla="*/ 0 h 6858000"/>
              <a:gd name="connsiteX1" fmla="*/ 2002971 w 2064161"/>
              <a:gd name="connsiteY1" fmla="*/ 0 h 6858000"/>
              <a:gd name="connsiteX2" fmla="*/ 2002971 w 2064161"/>
              <a:gd name="connsiteY2" fmla="*/ 6447122 h 6858000"/>
              <a:gd name="connsiteX3" fmla="*/ 2064161 w 2064161"/>
              <a:gd name="connsiteY3" fmla="*/ 6538118 h 6858000"/>
              <a:gd name="connsiteX4" fmla="*/ 2002971 w 2064161"/>
              <a:gd name="connsiteY4" fmla="*/ 6629114 h 6858000"/>
              <a:gd name="connsiteX5" fmla="*/ 2002971 w 2064161"/>
              <a:gd name="connsiteY5" fmla="*/ 6858000 h 6858000"/>
              <a:gd name="connsiteX6" fmla="*/ 0 w 206416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4161" h="6858000">
                <a:moveTo>
                  <a:pt x="0" y="0"/>
                </a:moveTo>
                <a:lnTo>
                  <a:pt x="2002971" y="0"/>
                </a:lnTo>
                <a:lnTo>
                  <a:pt x="2002971" y="6447122"/>
                </a:lnTo>
                <a:lnTo>
                  <a:pt x="2064161" y="6538118"/>
                </a:lnTo>
                <a:lnTo>
                  <a:pt x="2002971" y="6629114"/>
                </a:lnTo>
                <a:lnTo>
                  <a:pt x="200297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rIns="144000" bIns="216000" rtlCol="0" anchor="b" anchorCtr="0">
            <a:noAutofit/>
          </a:bodyPr>
          <a:lstStyle/>
          <a:p>
            <a:pPr>
              <a:lnSpc>
                <a:spcPct val="100000"/>
              </a:lnSpc>
              <a:spcAft>
                <a:spcPts val="600"/>
              </a:spcAft>
            </a:pPr>
            <a:r>
              <a:rPr lang="en-GB" sz="1400">
                <a:solidFill>
                  <a:schemeClr val="tx1"/>
                </a:solidFill>
              </a:rPr>
              <a:t>Please ensure you have added the correct confidentiality statement. </a:t>
            </a:r>
          </a:p>
          <a:p>
            <a:pPr>
              <a:lnSpc>
                <a:spcPct val="100000"/>
              </a:lnSpc>
              <a:spcAft>
                <a:spcPts val="600"/>
              </a:spcAft>
            </a:pPr>
            <a:r>
              <a:rPr lang="en-GB" sz="1400">
                <a:solidFill>
                  <a:schemeClr val="tx1"/>
                </a:solidFill>
              </a:rPr>
              <a:t>Type the correct statement: </a:t>
            </a:r>
            <a:br>
              <a:rPr lang="en-GB" sz="1400">
                <a:solidFill>
                  <a:schemeClr val="accent1"/>
                </a:solidFill>
              </a:rPr>
            </a:br>
            <a:r>
              <a:rPr lang="en-GB" sz="1400">
                <a:solidFill>
                  <a:schemeClr val="accent1"/>
                </a:solidFill>
              </a:rPr>
              <a:t>‘</a:t>
            </a:r>
            <a:r>
              <a:rPr lang="en-GB" sz="1400" b="1" i="1">
                <a:solidFill>
                  <a:schemeClr val="accent1"/>
                </a:solidFill>
              </a:rPr>
              <a:t>Company Restricted’ </a:t>
            </a:r>
            <a:r>
              <a:rPr lang="en-GB" sz="1400" b="0">
                <a:solidFill>
                  <a:schemeClr val="tx1"/>
                </a:solidFill>
              </a:rPr>
              <a:t>or</a:t>
            </a:r>
            <a:r>
              <a:rPr lang="en-GB" sz="1400" b="1">
                <a:solidFill>
                  <a:schemeClr val="accent1"/>
                </a:solidFill>
              </a:rPr>
              <a:t> ‘</a:t>
            </a:r>
            <a:r>
              <a:rPr lang="en-GB" sz="1400" b="1" i="1">
                <a:solidFill>
                  <a:schemeClr val="accent1"/>
                </a:solidFill>
              </a:rPr>
              <a:t>Strictly Confidential’ </a:t>
            </a:r>
            <a:r>
              <a:rPr lang="en-GB" sz="1400" b="0" i="1">
                <a:solidFill>
                  <a:schemeClr val="tx1"/>
                </a:solidFill>
              </a:rPr>
              <a:t>.</a:t>
            </a:r>
            <a:r>
              <a:rPr lang="en-GB" sz="1400" b="1" i="1">
                <a:solidFill>
                  <a:schemeClr val="accent1"/>
                </a:solidFill>
              </a:rPr>
              <a:t> </a:t>
            </a:r>
            <a:r>
              <a:rPr lang="en-GB" sz="1400" b="0" i="0">
                <a:solidFill>
                  <a:schemeClr val="tx1"/>
                </a:solidFill>
              </a:rPr>
              <a:t>No statement is needed </a:t>
            </a:r>
            <a:br>
              <a:rPr lang="en-GB" sz="1400" b="0" i="0">
                <a:solidFill>
                  <a:schemeClr val="tx1"/>
                </a:solidFill>
              </a:rPr>
            </a:br>
            <a:r>
              <a:rPr lang="en-GB" sz="1400" b="0" i="0">
                <a:solidFill>
                  <a:schemeClr val="tx1"/>
                </a:solidFill>
              </a:rPr>
              <a:t>for public information. </a:t>
            </a:r>
            <a:endParaRPr lang="en-GB" sz="1400" b="0">
              <a:solidFill>
                <a:schemeClr val="tx1"/>
              </a:solidFill>
            </a:endParaRPr>
          </a:p>
        </p:txBody>
      </p:sp>
      <p:sp>
        <p:nvSpPr>
          <p:cNvPr id="14" name="Oval 13">
            <a:extLst>
              <a:ext uri="{FF2B5EF4-FFF2-40B4-BE49-F238E27FC236}">
                <a16:creationId xmlns:a16="http://schemas.microsoft.com/office/drawing/2014/main" id="{E4809C05-E460-4D1A-BC84-C63C988F5D2D}"/>
              </a:ext>
            </a:extLst>
          </p:cNvPr>
          <p:cNvSpPr/>
          <p:nvPr userDrawn="1"/>
        </p:nvSpPr>
        <p:spPr>
          <a:xfrm>
            <a:off x="-1944694" y="3878333"/>
            <a:ext cx="419968" cy="4199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Aft>
                <a:spcPts val="600"/>
              </a:spcAft>
            </a:pPr>
            <a:r>
              <a:rPr lang="en-US" sz="2400" b="1">
                <a:solidFill>
                  <a:schemeClr val="bg1"/>
                </a:solidFill>
                <a:latin typeface="+mn-lt"/>
              </a:rPr>
              <a:t>!</a:t>
            </a:r>
          </a:p>
        </p:txBody>
      </p:sp>
      <p:sp>
        <p:nvSpPr>
          <p:cNvPr id="8" name="Text Placeholder 7">
            <a:extLst>
              <a:ext uri="{FF2B5EF4-FFF2-40B4-BE49-F238E27FC236}">
                <a16:creationId xmlns:a16="http://schemas.microsoft.com/office/drawing/2014/main" id="{7468ED59-10F2-418A-8E8D-5A205AB6BDFD}"/>
              </a:ext>
            </a:extLst>
          </p:cNvPr>
          <p:cNvSpPr>
            <a:spLocks noGrp="1"/>
          </p:cNvSpPr>
          <p:nvPr>
            <p:ph type="body" sz="quarter" idx="27" hasCustomPrompt="1"/>
          </p:nvPr>
        </p:nvSpPr>
        <p:spPr>
          <a:xfrm>
            <a:off x="407988" y="6420976"/>
            <a:ext cx="5184775" cy="234286"/>
          </a:xfrm>
        </p:spPr>
        <p:txBody>
          <a:bodyPr lIns="0" tIns="36000" rIns="0" bIns="36000" anchor="ctr" anchorCtr="0">
            <a:spAutoFit/>
          </a:bodyPr>
          <a:lstStyle>
            <a:lvl1pPr marL="0" indent="0">
              <a:lnSpc>
                <a:spcPct val="100000"/>
              </a:lnSpc>
              <a:buNone/>
              <a:defRPr sz="1050"/>
            </a:lvl1pPr>
            <a:lvl2pPr marL="432000" indent="0">
              <a:buNone/>
              <a:defRPr sz="1050"/>
            </a:lvl2pPr>
            <a:lvl3pPr marL="684000" indent="0">
              <a:buNone/>
              <a:defRPr sz="1050"/>
            </a:lvl3pPr>
            <a:lvl4pPr marL="828000" indent="0">
              <a:buNone/>
              <a:defRPr sz="1050"/>
            </a:lvl4pPr>
            <a:lvl5pPr marL="959400" indent="0">
              <a:buNone/>
              <a:defRPr sz="1050"/>
            </a:lvl5pPr>
          </a:lstStyle>
          <a:p>
            <a:pPr lvl="0"/>
            <a:r>
              <a:rPr lang="en-US" dirty="0"/>
              <a:t>Click to add confidentiality statement here</a:t>
            </a:r>
          </a:p>
        </p:txBody>
      </p:sp>
    </p:spTree>
    <p:custDataLst>
      <p:tags r:id="rId1"/>
    </p:custDataLst>
    <p:extLst>
      <p:ext uri="{BB962C8B-B14F-4D97-AF65-F5344CB8AC3E}">
        <p14:creationId xmlns:p14="http://schemas.microsoft.com/office/powerpoint/2010/main" val="948043889"/>
      </p:ext>
    </p:extLst>
  </p:cSld>
  <p:clrMapOvr>
    <a:masterClrMapping/>
  </p:clrMapOvr>
  <p:extLst>
    <p:ext uri="{DCECCB84-F9BA-43D5-87BE-67443E8EF086}">
      <p15:sldGuideLst xmlns:p15="http://schemas.microsoft.com/office/powerpoint/2012/main">
        <p15:guide id="1" pos="3522">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lstStyle>
            <a:lvl1pPr>
              <a:lnSpc>
                <a:spcPct val="100000"/>
              </a:lnSpc>
              <a:defRPr/>
            </a:lvl1pPr>
          </a:lstStyle>
          <a:p>
            <a:r>
              <a:rPr lang="en-US" dirty="0"/>
              <a:t>Click to enter title here</a:t>
            </a:r>
          </a:p>
        </p:txBody>
      </p:sp>
      <p:sp>
        <p:nvSpPr>
          <p:cNvPr id="8" name="Content Placeholder 7">
            <a:extLst>
              <a:ext uri="{FF2B5EF4-FFF2-40B4-BE49-F238E27FC236}">
                <a16:creationId xmlns:a16="http://schemas.microsoft.com/office/drawing/2014/main" id="{91E4B5EC-9E53-45C3-B765-C1C483A070D0}"/>
              </a:ext>
            </a:extLst>
          </p:cNvPr>
          <p:cNvSpPr>
            <a:spLocks noGrp="1"/>
          </p:cNvSpPr>
          <p:nvPr>
            <p:ph sz="quarter" idx="19" hasCustomPrompt="1"/>
          </p:nvPr>
        </p:nvSpPr>
        <p:spPr>
          <a:xfrm>
            <a:off x="407988" y="1567815"/>
            <a:ext cx="11376024" cy="4608000"/>
          </a:xfrm>
        </p:spPr>
        <p:txBody>
          <a:bodyPr>
            <a:noAutofit/>
          </a:bodyPr>
          <a:lstStyle>
            <a:lvl1pPr>
              <a:lnSpc>
                <a:spcPct val="100000"/>
              </a:lnSpc>
              <a:spcBef>
                <a:spcPts val="600"/>
              </a:spcBef>
              <a:spcAft>
                <a:spcPts val="600"/>
              </a:spcAft>
              <a:defRPr/>
            </a:lvl1pPr>
            <a:lvl2pPr marL="460800" indent="-228600">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add text here. </a:t>
            </a:r>
            <a:br>
              <a:rPr lang="en-US" dirty="0"/>
            </a:br>
            <a:r>
              <a:rPr lang="en-US" dirty="0"/>
              <a:t>When pasting copy from other slides, be sure to right-click and choose ‘Keep text only’.</a:t>
            </a:r>
            <a:br>
              <a:rPr lang="en-US" dirty="0"/>
            </a:br>
            <a:r>
              <a:rPr lang="en-US" dirty="0"/>
              <a:t>To increase bullet level, select your text and press Tab.</a:t>
            </a:r>
            <a:br>
              <a:rPr lang="en-US" dirty="0"/>
            </a:br>
            <a:r>
              <a:rPr lang="en-US" dirty="0"/>
              <a:t>To decrease bullet level, select your bullet text and press Shift + Tab.</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F002CC1A-50FF-4A50-8660-D325E3429D98}"/>
              </a:ext>
            </a:extLst>
          </p:cNvPr>
          <p:cNvSpPr>
            <a:spLocks noGrp="1"/>
          </p:cNvSpPr>
          <p:nvPr>
            <p:ph type="dt" sz="half" idx="20"/>
          </p:nvPr>
        </p:nvSpPr>
        <p:spPr/>
        <p:txBody>
          <a:bodyPr/>
          <a:lstStyle>
            <a:lvl1pPr>
              <a:lnSpc>
                <a:spcPct val="100000"/>
              </a:lnSpc>
              <a:defRPr/>
            </a:lvl1pPr>
          </a:lstStyle>
          <a:p>
            <a:endParaRPr lang="en-GB"/>
          </a:p>
        </p:txBody>
      </p:sp>
      <p:sp>
        <p:nvSpPr>
          <p:cNvPr id="10" name="Slide Number Placeholder 9">
            <a:extLst>
              <a:ext uri="{FF2B5EF4-FFF2-40B4-BE49-F238E27FC236}">
                <a16:creationId xmlns:a16="http://schemas.microsoft.com/office/drawing/2014/main" id="{7E938F29-84D5-4449-9358-343332B4BEF7}"/>
              </a:ext>
            </a:extLst>
          </p:cNvPr>
          <p:cNvSpPr>
            <a:spLocks noGrp="1"/>
          </p:cNvSpPr>
          <p:nvPr>
            <p:ph type="sldNum" sz="quarter" idx="22"/>
          </p:nvPr>
        </p:nvSpPr>
        <p:spPr/>
        <p:txBody>
          <a:bodyPr/>
          <a:lstStyle>
            <a:lvl1pPr>
              <a:lnSpc>
                <a:spcPct val="100000"/>
              </a:lnSpc>
              <a:defRPr/>
            </a:lvl1pPr>
          </a:lstStyle>
          <a:p>
            <a:fld id="{F8E47D07-9D1E-4FE9-B31A-2F5863681021}" type="slidenum">
              <a:rPr lang="en-GB" smtClean="0"/>
              <a:pPr/>
              <a:t>‹#›</a:t>
            </a:fld>
            <a:endParaRPr lang="en-GB"/>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07988" y="6200774"/>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1515845082"/>
      </p:ext>
    </p:extLst>
  </p:cSld>
  <p:clrMapOvr>
    <a:masterClrMapping/>
  </p:clrMapOvr>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in Lens">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D0FA13F-5B1F-4795-B0E7-3E97B5D8E071}"/>
              </a:ext>
            </a:extLst>
          </p:cNvPr>
          <p:cNvSpPr>
            <a:spLocks noGrp="1"/>
          </p:cNvSpPr>
          <p:nvPr>
            <p:ph type="title" hasCustomPrompt="1"/>
          </p:nvPr>
        </p:nvSpPr>
        <p:spPr>
          <a:xfrm>
            <a:off x="1" y="-1"/>
            <a:ext cx="3875391" cy="4330700"/>
          </a:xfrm>
          <a:custGeom>
            <a:avLst/>
            <a:gdLst>
              <a:gd name="connsiteX0" fmla="*/ 417122 w 3875391"/>
              <a:gd name="connsiteY0" fmla="*/ 0 h 4330700"/>
              <a:gd name="connsiteX1" fmla="*/ 2700571 w 3875391"/>
              <a:gd name="connsiteY1" fmla="*/ 0 h 4330700"/>
              <a:gd name="connsiteX2" fmla="*/ 2854048 w 3875391"/>
              <a:gd name="connsiteY2" fmla="*/ 93240 h 4330700"/>
              <a:gd name="connsiteX3" fmla="*/ 3875391 w 3875391"/>
              <a:gd name="connsiteY3" fmla="*/ 2014156 h 4330700"/>
              <a:gd name="connsiteX4" fmla="*/ 3479762 w 3875391"/>
              <a:gd name="connsiteY4" fmla="*/ 3309358 h 4330700"/>
              <a:gd name="connsiteX5" fmla="*/ 3457575 w 3875391"/>
              <a:gd name="connsiteY5" fmla="*/ 3339027 h 4330700"/>
              <a:gd name="connsiteX6" fmla="*/ 3457575 w 3875391"/>
              <a:gd name="connsiteY6" fmla="*/ 3343274 h 4330700"/>
              <a:gd name="connsiteX7" fmla="*/ 3454399 w 3875391"/>
              <a:gd name="connsiteY7" fmla="*/ 3343274 h 4330700"/>
              <a:gd name="connsiteX8" fmla="*/ 3346405 w 3875391"/>
              <a:gd name="connsiteY8" fmla="*/ 3487693 h 4330700"/>
              <a:gd name="connsiteX9" fmla="*/ 1558846 w 3875391"/>
              <a:gd name="connsiteY9" fmla="*/ 4330700 h 4330700"/>
              <a:gd name="connsiteX10" fmla="*/ 85309 w 3875391"/>
              <a:gd name="connsiteY10" fmla="*/ 3801714 h 4330700"/>
              <a:gd name="connsiteX11" fmla="*/ 0 w 3875391"/>
              <a:gd name="connsiteY11" fmla="*/ 3724180 h 4330700"/>
              <a:gd name="connsiteX12" fmla="*/ 0 w 3875391"/>
              <a:gd name="connsiteY12" fmla="*/ 304131 h 4330700"/>
              <a:gd name="connsiteX13" fmla="*/ 85309 w 3875391"/>
              <a:gd name="connsiteY13" fmla="*/ 226597 h 4330700"/>
              <a:gd name="connsiteX14" fmla="*/ 263644 w 3875391"/>
              <a:gd name="connsiteY14" fmla="*/ 93240 h 43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5391" h="4330700">
                <a:moveTo>
                  <a:pt x="417122" y="0"/>
                </a:moveTo>
                <a:lnTo>
                  <a:pt x="2700571" y="0"/>
                </a:lnTo>
                <a:lnTo>
                  <a:pt x="2854048" y="93240"/>
                </a:lnTo>
                <a:cubicBezTo>
                  <a:pt x="3470253" y="509540"/>
                  <a:pt x="3875391" y="1214535"/>
                  <a:pt x="3875391" y="2014156"/>
                </a:cubicBezTo>
                <a:cubicBezTo>
                  <a:pt x="3875391" y="2493928"/>
                  <a:pt x="3729542" y="2939635"/>
                  <a:pt x="3479762" y="3309358"/>
                </a:cubicBezTo>
                <a:lnTo>
                  <a:pt x="3457575" y="3339027"/>
                </a:lnTo>
                <a:lnTo>
                  <a:pt x="3457575" y="3343274"/>
                </a:lnTo>
                <a:lnTo>
                  <a:pt x="3454399" y="3343274"/>
                </a:lnTo>
                <a:lnTo>
                  <a:pt x="3346405" y="3487693"/>
                </a:lnTo>
                <a:cubicBezTo>
                  <a:pt x="2921516" y="4002539"/>
                  <a:pt x="2278504" y="4330700"/>
                  <a:pt x="1558846" y="4330700"/>
                </a:cubicBezTo>
                <a:cubicBezTo>
                  <a:pt x="999112" y="4330700"/>
                  <a:pt x="485745" y="4132183"/>
                  <a:pt x="85309" y="3801714"/>
                </a:cubicBezTo>
                <a:lnTo>
                  <a:pt x="0" y="3724180"/>
                </a:lnTo>
                <a:lnTo>
                  <a:pt x="0" y="304131"/>
                </a:lnTo>
                <a:lnTo>
                  <a:pt x="85309" y="226597"/>
                </a:lnTo>
                <a:cubicBezTo>
                  <a:pt x="142514" y="179387"/>
                  <a:pt x="202023" y="134871"/>
                  <a:pt x="263644" y="93240"/>
                </a:cubicBezTo>
                <a:close/>
              </a:path>
            </a:pathLst>
          </a:custGeom>
          <a:solidFill>
            <a:schemeClr val="accent1"/>
          </a:solidFill>
        </p:spPr>
        <p:txBody>
          <a:bodyPr wrap="square" lIns="396000" tIns="360000" rIns="90000" bIns="360000" anchor="ctr" anchorCtr="0">
            <a:normAutofit/>
          </a:bodyPr>
          <a:lstStyle>
            <a:lvl1pPr>
              <a:lnSpc>
                <a:spcPct val="100000"/>
              </a:lnSpc>
              <a:defRPr sz="4000">
                <a:solidFill>
                  <a:schemeClr val="bg1"/>
                </a:solidFill>
              </a:defRPr>
            </a:lvl1pPr>
          </a:lstStyle>
          <a:p>
            <a:r>
              <a:rPr lang="en-US" dirty="0"/>
              <a:t>Click to enter title here</a:t>
            </a:r>
          </a:p>
        </p:txBody>
      </p:sp>
      <p:cxnSp>
        <p:nvCxnSpPr>
          <p:cNvPr id="9" name="Straight Connector 8">
            <a:extLst>
              <a:ext uri="{FF2B5EF4-FFF2-40B4-BE49-F238E27FC236}">
                <a16:creationId xmlns:a16="http://schemas.microsoft.com/office/drawing/2014/main" id="{21040238-DCC8-4532-9AE6-EB7C834F336E}"/>
              </a:ext>
            </a:extLst>
          </p:cNvPr>
          <p:cNvCxnSpPr>
            <a:cxnSpLocks/>
          </p:cNvCxnSpPr>
          <p:nvPr userDrawn="1"/>
        </p:nvCxnSpPr>
        <p:spPr>
          <a:xfrm>
            <a:off x="3540125" y="3730171"/>
            <a:ext cx="0" cy="2479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75A4EBE2-41F7-48F4-B525-605699ECF92F}"/>
              </a:ext>
            </a:extLst>
          </p:cNvPr>
          <p:cNvSpPr>
            <a:spLocks noGrp="1"/>
          </p:cNvSpPr>
          <p:nvPr>
            <p:ph sz="quarter" idx="19" hasCustomPrompt="1"/>
          </p:nvPr>
        </p:nvSpPr>
        <p:spPr>
          <a:xfrm>
            <a:off x="4238625" y="404813"/>
            <a:ext cx="7545387" cy="5796000"/>
          </a:xfrm>
        </p:spPr>
        <p:txBody>
          <a:bodyPr/>
          <a:lstStyle>
            <a:lvl1pPr>
              <a:lnSpc>
                <a:spcPct val="100000"/>
              </a:lnSpc>
              <a:defRPr/>
            </a:lvl1pPr>
            <a:lvl2pPr marL="460800" indent="-228600">
              <a:lnSpc>
                <a:spcPct val="100000"/>
              </a:lnSpc>
              <a:defRPr lang="en-US" sz="2400" kern="1200" dirty="0">
                <a:solidFill>
                  <a:schemeClr val="tx1"/>
                </a:solidFill>
                <a:latin typeface="+mn-lt"/>
                <a:ea typeface="+mn-ea"/>
                <a:cs typeface="+mn-cs"/>
              </a:defRPr>
            </a:lvl2pPr>
            <a:lvl3pPr marL="691200" indent="-228600">
              <a:lnSpc>
                <a:spcPct val="100000"/>
              </a:lnSpc>
              <a:defRPr lang="en-US" sz="2000" kern="1200" dirty="0">
                <a:solidFill>
                  <a:schemeClr val="tx1"/>
                </a:solidFill>
                <a:latin typeface="+mn-lt"/>
                <a:ea typeface="+mn-ea"/>
                <a:cs typeface="+mn-cs"/>
              </a:defRPr>
            </a:lvl3pPr>
            <a:lvl4pPr marL="921600" indent="-228600">
              <a:lnSpc>
                <a:spcPct val="100000"/>
              </a:lnSpc>
              <a:defRPr lang="en-US" sz="2000" kern="1200" dirty="0">
                <a:solidFill>
                  <a:schemeClr val="tx1"/>
                </a:solidFill>
                <a:latin typeface="+mn-lt"/>
                <a:ea typeface="+mn-ea"/>
                <a:cs typeface="+mn-cs"/>
              </a:defRPr>
            </a:lvl4pPr>
            <a:lvl5pPr>
              <a:lnSpc>
                <a:spcPct val="100000"/>
              </a:lnSpc>
              <a:defRPr/>
            </a:lvl5pPr>
          </a:lstStyle>
          <a:p>
            <a:pPr lvl="0"/>
            <a:r>
              <a:rPr lang="en-US" dirty="0"/>
              <a:t>Click to add text here. </a:t>
            </a:r>
            <a:br>
              <a:rPr lang="en-US" dirty="0"/>
            </a:br>
            <a:r>
              <a:rPr lang="en-US" dirty="0"/>
              <a:t>When pasting copy from other slides, be sure to right-click and choose ‘Keep text only’.</a:t>
            </a:r>
            <a:br>
              <a:rPr lang="en-US" dirty="0"/>
            </a:br>
            <a:r>
              <a:rPr lang="en-US" dirty="0"/>
              <a:t>To increase bullet level, select your text and press Tab.</a:t>
            </a:r>
            <a:br>
              <a:rPr lang="en-US" dirty="0"/>
            </a:br>
            <a:r>
              <a:rPr lang="en-US" dirty="0"/>
              <a:t>To decrease bullet level, select your bullet text and press Shift + Tab.</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59C580CE-4074-4379-8D68-E5118B13A13A}"/>
              </a:ext>
            </a:extLst>
          </p:cNvPr>
          <p:cNvSpPr>
            <a:spLocks noGrp="1"/>
          </p:cNvSpPr>
          <p:nvPr>
            <p:ph type="dt" sz="half" idx="20"/>
          </p:nvPr>
        </p:nvSpPr>
        <p:spPr/>
        <p:txBody>
          <a:bodyPr/>
          <a:lstStyle>
            <a:lvl1pPr>
              <a:lnSpc>
                <a:spcPct val="100000"/>
              </a:lnSpc>
              <a:defRPr/>
            </a:lvl1pPr>
          </a:lstStyle>
          <a:p>
            <a:endParaRPr lang="en-GB"/>
          </a:p>
        </p:txBody>
      </p:sp>
      <p:sp>
        <p:nvSpPr>
          <p:cNvPr id="8" name="Text Placeholder 96">
            <a:extLst>
              <a:ext uri="{FF2B5EF4-FFF2-40B4-BE49-F238E27FC236}">
                <a16:creationId xmlns:a16="http://schemas.microsoft.com/office/drawing/2014/main" id="{DFE25DB2-F58D-4AD2-B640-7A1061569FFB}"/>
              </a:ext>
            </a:extLst>
          </p:cNvPr>
          <p:cNvSpPr>
            <a:spLocks noGrp="1"/>
          </p:cNvSpPr>
          <p:nvPr>
            <p:ph type="body" sz="quarter" idx="111" hasCustomPrompt="1"/>
          </p:nvPr>
        </p:nvSpPr>
        <p:spPr>
          <a:xfrm>
            <a:off x="407988" y="6200774"/>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2691663738"/>
      </p:ext>
    </p:extLst>
  </p:cSld>
  <p:clrMapOvr>
    <a:masterClrMapping/>
  </p:clrMapOvr>
  <p:extLst>
    <p:ext uri="{DCECCB84-F9BA-43D5-87BE-67443E8EF086}">
      <p15:sldGuideLst xmlns:p15="http://schemas.microsoft.com/office/powerpoint/2012/main">
        <p15:guide id="1" pos="2230">
          <p15:clr>
            <a:srgbClr val="C35EA4"/>
          </p15:clr>
        </p15:guide>
        <p15:guide id="5" pos="2661">
          <p15:clr>
            <a:srgbClr val="C35E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447ADDD-920E-4BEB-819B-9759B3CF06AB}"/>
              </a:ext>
            </a:extLst>
          </p:cNvPr>
          <p:cNvSpPr>
            <a:spLocks noGrp="1"/>
          </p:cNvSpPr>
          <p:nvPr>
            <p:ph type="title" hasCustomPrompt="1"/>
          </p:nvPr>
        </p:nvSpPr>
        <p:spPr>
          <a:xfrm>
            <a:off x="1" y="0"/>
            <a:ext cx="5562601" cy="6858000"/>
          </a:xfrm>
          <a:custGeom>
            <a:avLst/>
            <a:gdLst>
              <a:gd name="connsiteX0" fmla="*/ 0 w 5562601"/>
              <a:gd name="connsiteY0" fmla="*/ 0 h 6858000"/>
              <a:gd name="connsiteX1" fmla="*/ 3124199 w 5562601"/>
              <a:gd name="connsiteY1" fmla="*/ 0 h 6858000"/>
              <a:gd name="connsiteX2" fmla="*/ 3694793 w 5562601"/>
              <a:gd name="connsiteY2" fmla="*/ 0 h 6858000"/>
              <a:gd name="connsiteX3" fmla="*/ 3762493 w 5562601"/>
              <a:gd name="connsiteY3" fmla="*/ 43402 h 6858000"/>
              <a:gd name="connsiteX4" fmla="*/ 5562601 w 5562601"/>
              <a:gd name="connsiteY4" fmla="*/ 3429000 h 6858000"/>
              <a:gd name="connsiteX5" fmla="*/ 3762493 w 5562601"/>
              <a:gd name="connsiteY5" fmla="*/ 6814598 h 6858000"/>
              <a:gd name="connsiteX6" fmla="*/ 3694792 w 5562601"/>
              <a:gd name="connsiteY6" fmla="*/ 6858000 h 6858000"/>
              <a:gd name="connsiteX7" fmla="*/ 0 w 5562601"/>
              <a:gd name="connsiteY7" fmla="*/ 6858000 h 6858000"/>
              <a:gd name="connsiteX8" fmla="*/ 0 w 5562601"/>
              <a:gd name="connsiteY8" fmla="*/ 260168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2601" h="6858000">
                <a:moveTo>
                  <a:pt x="0" y="0"/>
                </a:moveTo>
                <a:lnTo>
                  <a:pt x="3124199" y="0"/>
                </a:lnTo>
                <a:lnTo>
                  <a:pt x="3694793" y="0"/>
                </a:lnTo>
                <a:lnTo>
                  <a:pt x="3762493" y="43402"/>
                </a:lnTo>
                <a:cubicBezTo>
                  <a:pt x="4848549" y="777127"/>
                  <a:pt x="5562601" y="2019676"/>
                  <a:pt x="5562601" y="3429000"/>
                </a:cubicBezTo>
                <a:cubicBezTo>
                  <a:pt x="5562601" y="4838325"/>
                  <a:pt x="4848549" y="6080873"/>
                  <a:pt x="3762493" y="6814598"/>
                </a:cubicBezTo>
                <a:lnTo>
                  <a:pt x="3694792" y="6858000"/>
                </a:lnTo>
                <a:lnTo>
                  <a:pt x="0" y="6858000"/>
                </a:lnTo>
                <a:lnTo>
                  <a:pt x="0" y="2601686"/>
                </a:lnTo>
                <a:close/>
              </a:path>
            </a:pathLst>
          </a:custGeom>
          <a:solidFill>
            <a:schemeClr val="accent1"/>
          </a:solidFill>
        </p:spPr>
        <p:txBody>
          <a:bodyPr wrap="square" lIns="396000" tIns="2160000" bIns="2880000" anchor="b" anchorCtr="0">
            <a:normAutofit/>
          </a:bodyPr>
          <a:lstStyle>
            <a:lvl1pPr>
              <a:lnSpc>
                <a:spcPct val="100000"/>
              </a:lnSpc>
              <a:defRPr sz="4000">
                <a:solidFill>
                  <a:schemeClr val="bg1"/>
                </a:solidFill>
              </a:defRPr>
            </a:lvl1pPr>
          </a:lstStyle>
          <a:p>
            <a:r>
              <a:rPr lang="en-US" dirty="0"/>
              <a:t>Click to enter</a:t>
            </a:r>
            <a:br>
              <a:rPr lang="en-US" dirty="0"/>
            </a:br>
            <a:r>
              <a:rPr lang="en-US" dirty="0"/>
              <a:t>section title here</a:t>
            </a:r>
            <a:endParaRPr lang="en-GB" dirty="0"/>
          </a:p>
        </p:txBody>
      </p:sp>
      <p:sp>
        <p:nvSpPr>
          <p:cNvPr id="20" name="Text Placeholder 30">
            <a:extLst>
              <a:ext uri="{FF2B5EF4-FFF2-40B4-BE49-F238E27FC236}">
                <a16:creationId xmlns:a16="http://schemas.microsoft.com/office/drawing/2014/main" id="{9A77974F-FF01-4E3F-957B-CC5A44F8CE16}"/>
              </a:ext>
            </a:extLst>
          </p:cNvPr>
          <p:cNvSpPr txBox="1">
            <a:spLocks/>
          </p:cNvSpPr>
          <p:nvPr userDrawn="1"/>
        </p:nvSpPr>
        <p:spPr>
          <a:xfrm>
            <a:off x="11597151" y="6303999"/>
            <a:ext cx="294812" cy="355098"/>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a:t> </a:t>
            </a:r>
          </a:p>
        </p:txBody>
      </p:sp>
      <p:sp>
        <p:nvSpPr>
          <p:cNvPr id="5" name="Text Placeholder 4">
            <a:extLst>
              <a:ext uri="{FF2B5EF4-FFF2-40B4-BE49-F238E27FC236}">
                <a16:creationId xmlns:a16="http://schemas.microsoft.com/office/drawing/2014/main" id="{D60AE4F3-AAA3-4B8D-A01A-1FF9B8F9F42A}"/>
              </a:ext>
            </a:extLst>
          </p:cNvPr>
          <p:cNvSpPr>
            <a:spLocks noGrp="1"/>
          </p:cNvSpPr>
          <p:nvPr>
            <p:ph type="body" sz="quarter" idx="33" hasCustomPrompt="1"/>
          </p:nvPr>
        </p:nvSpPr>
        <p:spPr>
          <a:xfrm>
            <a:off x="428095" y="863767"/>
            <a:ext cx="1203158" cy="1203158"/>
          </a:xfrm>
          <a:prstGeom prst="ellipse">
            <a:avLst/>
          </a:prstGeom>
          <a:solidFill>
            <a:schemeClr val="bg1"/>
          </a:solidFill>
        </p:spPr>
        <p:txBody>
          <a:bodyPr wrap="none" bIns="0" anchor="ctr" anchorCtr="0">
            <a:normAutofit/>
          </a:bodyPr>
          <a:lstStyle>
            <a:lvl1pPr marL="0" indent="0" algn="ctr">
              <a:lnSpc>
                <a:spcPct val="100000"/>
              </a:lnSpc>
              <a:buNone/>
              <a:defRPr sz="6000"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a:t>
            </a:r>
          </a:p>
        </p:txBody>
      </p:sp>
      <p:sp>
        <p:nvSpPr>
          <p:cNvPr id="8" name="Text Placeholder 7">
            <a:extLst>
              <a:ext uri="{FF2B5EF4-FFF2-40B4-BE49-F238E27FC236}">
                <a16:creationId xmlns:a16="http://schemas.microsoft.com/office/drawing/2014/main" id="{45758FA1-2B23-4C7E-97FD-FBA94AB3853B}"/>
              </a:ext>
            </a:extLst>
          </p:cNvPr>
          <p:cNvSpPr>
            <a:spLocks noGrp="1"/>
          </p:cNvSpPr>
          <p:nvPr>
            <p:ph type="body" sz="quarter" idx="34" hasCustomPrompt="1"/>
          </p:nvPr>
        </p:nvSpPr>
        <p:spPr>
          <a:xfrm>
            <a:off x="428626" y="4267200"/>
            <a:ext cx="3678918" cy="1896645"/>
          </a:xfrm>
          <a:prstGeom prst="rect">
            <a:avLst/>
          </a:prstGeom>
        </p:spPr>
        <p:txBody>
          <a:bodyPr lIns="0"/>
          <a:lstStyle>
            <a:lvl1pPr marL="0" indent="0">
              <a:lnSpc>
                <a:spcPct val="100000"/>
              </a:lnSpc>
              <a:buNone/>
              <a:defRPr>
                <a:solidFill>
                  <a:schemeClr val="bg1"/>
                </a:solidFill>
              </a:defRPr>
            </a:lvl1pPr>
            <a:lvl5pPr>
              <a:defRPr/>
            </a:lvl5pPr>
          </a:lstStyle>
          <a:p>
            <a:pPr lvl="0"/>
            <a:r>
              <a:rPr lang="en-US" dirty="0"/>
              <a:t>Click to add subtitle / presenter name(s)</a:t>
            </a:r>
          </a:p>
        </p:txBody>
      </p:sp>
      <p:sp>
        <p:nvSpPr>
          <p:cNvPr id="22" name="Picture Placeholder 21">
            <a:extLst>
              <a:ext uri="{FF2B5EF4-FFF2-40B4-BE49-F238E27FC236}">
                <a16:creationId xmlns:a16="http://schemas.microsoft.com/office/drawing/2014/main" id="{0486192A-3DB1-49EB-9B2C-D5E68AF24B1A}"/>
              </a:ext>
            </a:extLst>
          </p:cNvPr>
          <p:cNvSpPr>
            <a:spLocks noGrp="1"/>
          </p:cNvSpPr>
          <p:nvPr>
            <p:ph type="pic" sz="quarter" idx="36" hasCustomPrompt="1"/>
          </p:nvPr>
        </p:nvSpPr>
        <p:spPr>
          <a:xfrm>
            <a:off x="3694792" y="-1"/>
            <a:ext cx="8497208" cy="6858001"/>
          </a:xfrm>
          <a:custGeom>
            <a:avLst/>
            <a:gdLst>
              <a:gd name="connsiteX0" fmla="*/ 8001617 w 8497208"/>
              <a:gd name="connsiteY0" fmla="*/ 6414717 h 6858001"/>
              <a:gd name="connsiteX1" fmla="*/ 7980570 w 8497208"/>
              <a:gd name="connsiteY1" fmla="*/ 6439539 h 6858001"/>
              <a:gd name="connsiteX2" fmla="*/ 8034470 w 8497208"/>
              <a:gd name="connsiteY2" fmla="*/ 6517076 h 6858001"/>
              <a:gd name="connsiteX3" fmla="*/ 8090937 w 8497208"/>
              <a:gd name="connsiteY3" fmla="*/ 6510166 h 6858001"/>
              <a:gd name="connsiteX4" fmla="*/ 8091707 w 8497208"/>
              <a:gd name="connsiteY4" fmla="*/ 6506072 h 6858001"/>
              <a:gd name="connsiteX5" fmla="*/ 8095814 w 8497208"/>
              <a:gd name="connsiteY5" fmla="*/ 6478435 h 6858001"/>
              <a:gd name="connsiteX6" fmla="*/ 8062447 w 8497208"/>
              <a:gd name="connsiteY6" fmla="*/ 6464105 h 6858001"/>
              <a:gd name="connsiteX7" fmla="*/ 8064757 w 8497208"/>
              <a:gd name="connsiteY7" fmla="*/ 6499675 h 6858001"/>
              <a:gd name="connsiteX8" fmla="*/ 8064757 w 8497208"/>
              <a:gd name="connsiteY8" fmla="*/ 6504025 h 6858001"/>
              <a:gd name="connsiteX9" fmla="*/ 8048330 w 8497208"/>
              <a:gd name="connsiteY9" fmla="*/ 6515029 h 6858001"/>
              <a:gd name="connsiteX10" fmla="*/ 7993147 w 8497208"/>
              <a:gd name="connsiteY10" fmla="*/ 6433142 h 6858001"/>
              <a:gd name="connsiteX11" fmla="*/ 7994430 w 8497208"/>
              <a:gd name="connsiteY11" fmla="*/ 6431862 h 6858001"/>
              <a:gd name="connsiteX12" fmla="*/ 7995200 w 8497208"/>
              <a:gd name="connsiteY12" fmla="*/ 6432374 h 6858001"/>
              <a:gd name="connsiteX13" fmla="*/ 7995457 w 8497208"/>
              <a:gd name="connsiteY13" fmla="*/ 6432374 h 6858001"/>
              <a:gd name="connsiteX14" fmla="*/ 8062190 w 8497208"/>
              <a:gd name="connsiteY14" fmla="*/ 6459499 h 6858001"/>
              <a:gd name="connsiteX15" fmla="*/ 8096071 w 8497208"/>
              <a:gd name="connsiteY15" fmla="*/ 6474085 h 6858001"/>
              <a:gd name="connsiteX16" fmla="*/ 8122764 w 8497208"/>
              <a:gd name="connsiteY16" fmla="*/ 6486880 h 6858001"/>
              <a:gd name="connsiteX17" fmla="*/ 8134828 w 8497208"/>
              <a:gd name="connsiteY17" fmla="*/ 6503513 h 6858001"/>
              <a:gd name="connsiteX18" fmla="*/ 7984933 w 8497208"/>
              <a:gd name="connsiteY18" fmla="*/ 6615084 h 6858001"/>
              <a:gd name="connsiteX19" fmla="*/ 7984420 w 8497208"/>
              <a:gd name="connsiteY19" fmla="*/ 6615596 h 6858001"/>
              <a:gd name="connsiteX20" fmla="*/ 7983393 w 8497208"/>
              <a:gd name="connsiteY20" fmla="*/ 6617131 h 6858001"/>
              <a:gd name="connsiteX21" fmla="*/ 7983137 w 8497208"/>
              <a:gd name="connsiteY21" fmla="*/ 6617643 h 6858001"/>
              <a:gd name="connsiteX22" fmla="*/ 7978517 w 8497208"/>
              <a:gd name="connsiteY22" fmla="*/ 6631717 h 6858001"/>
              <a:gd name="connsiteX23" fmla="*/ 7997253 w 8497208"/>
              <a:gd name="connsiteY23" fmla="*/ 6655260 h 6858001"/>
              <a:gd name="connsiteX24" fmla="*/ 8009830 w 8497208"/>
              <a:gd name="connsiteY24" fmla="*/ 6657563 h 6858001"/>
              <a:gd name="connsiteX25" fmla="*/ 8012397 w 8497208"/>
              <a:gd name="connsiteY25" fmla="*/ 6657819 h 6858001"/>
              <a:gd name="connsiteX26" fmla="*/ 8136881 w 8497208"/>
              <a:gd name="connsiteY26" fmla="*/ 6633253 h 6858001"/>
              <a:gd name="connsiteX27" fmla="*/ 8146378 w 8497208"/>
              <a:gd name="connsiteY27" fmla="*/ 6607407 h 6858001"/>
              <a:gd name="connsiteX28" fmla="*/ 8103001 w 8497208"/>
              <a:gd name="connsiteY28" fmla="*/ 6582073 h 6858001"/>
              <a:gd name="connsiteX29" fmla="*/ 8093761 w 8497208"/>
              <a:gd name="connsiteY29" fmla="*/ 6588215 h 6858001"/>
              <a:gd name="connsiteX30" fmla="*/ 8128411 w 8497208"/>
              <a:gd name="connsiteY30" fmla="*/ 6611246 h 6858001"/>
              <a:gd name="connsiteX31" fmla="*/ 8126614 w 8497208"/>
              <a:gd name="connsiteY31" fmla="*/ 6614828 h 6858001"/>
              <a:gd name="connsiteX32" fmla="*/ 8124304 w 8497208"/>
              <a:gd name="connsiteY32" fmla="*/ 6614828 h 6858001"/>
              <a:gd name="connsiteX33" fmla="*/ 8047817 w 8497208"/>
              <a:gd name="connsiteY33" fmla="*/ 6619946 h 6858001"/>
              <a:gd name="connsiteX34" fmla="*/ 8040630 w 8497208"/>
              <a:gd name="connsiteY34" fmla="*/ 6620202 h 6858001"/>
              <a:gd name="connsiteX35" fmla="*/ 8052437 w 8497208"/>
              <a:gd name="connsiteY35" fmla="*/ 6610734 h 6858001"/>
              <a:gd name="connsiteX36" fmla="*/ 8173841 w 8497208"/>
              <a:gd name="connsiteY36" fmla="*/ 6529615 h 6858001"/>
              <a:gd name="connsiteX37" fmla="*/ 8144068 w 8497208"/>
              <a:gd name="connsiteY37" fmla="*/ 6452334 h 6858001"/>
              <a:gd name="connsiteX38" fmla="*/ 8001617 w 8497208"/>
              <a:gd name="connsiteY38" fmla="*/ 6414717 h 6858001"/>
              <a:gd name="connsiteX39" fmla="*/ 8063182 w 8497208"/>
              <a:gd name="connsiteY39" fmla="*/ 6306559 h 6858001"/>
              <a:gd name="connsiteX40" fmla="*/ 7947246 w 8497208"/>
              <a:gd name="connsiteY40" fmla="*/ 6409920 h 6858001"/>
              <a:gd name="connsiteX41" fmla="*/ 7903898 w 8497208"/>
              <a:gd name="connsiteY41" fmla="*/ 6477718 h 6858001"/>
              <a:gd name="connsiteX42" fmla="*/ 7922109 w 8497208"/>
              <a:gd name="connsiteY42" fmla="*/ 6498186 h 6858001"/>
              <a:gd name="connsiteX43" fmla="*/ 8041380 w 8497208"/>
              <a:gd name="connsiteY43" fmla="*/ 6559844 h 6858001"/>
              <a:gd name="connsiteX44" fmla="*/ 8050870 w 8497208"/>
              <a:gd name="connsiteY44" fmla="*/ 6553960 h 6858001"/>
              <a:gd name="connsiteX45" fmla="*/ 7945194 w 8497208"/>
              <a:gd name="connsiteY45" fmla="*/ 6495627 h 6858001"/>
              <a:gd name="connsiteX46" fmla="*/ 7928778 w 8497208"/>
              <a:gd name="connsiteY46" fmla="*/ 6480277 h 6858001"/>
              <a:gd name="connsiteX47" fmla="*/ 7958019 w 8497208"/>
              <a:gd name="connsiteY47" fmla="*/ 6449575 h 6858001"/>
              <a:gd name="connsiteX48" fmla="*/ 7974178 w 8497208"/>
              <a:gd name="connsiteY48" fmla="*/ 6433457 h 6858001"/>
              <a:gd name="connsiteX49" fmla="*/ 7976230 w 8497208"/>
              <a:gd name="connsiteY49" fmla="*/ 6416827 h 6858001"/>
              <a:gd name="connsiteX50" fmla="*/ 7997263 w 8497208"/>
              <a:gd name="connsiteY50" fmla="*/ 6410176 h 6858001"/>
              <a:gd name="connsiteX51" fmla="*/ 8024964 w 8497208"/>
              <a:gd name="connsiteY51" fmla="*/ 6382289 h 6858001"/>
              <a:gd name="connsiteX52" fmla="*/ 8047536 w 8497208"/>
              <a:gd name="connsiteY52" fmla="*/ 6364635 h 6858001"/>
              <a:gd name="connsiteX53" fmla="*/ 8053948 w 8497208"/>
              <a:gd name="connsiteY53" fmla="*/ 6376916 h 6858001"/>
              <a:gd name="connsiteX54" fmla="*/ 8058822 w 8497208"/>
              <a:gd name="connsiteY54" fmla="*/ 6421688 h 6858001"/>
              <a:gd name="connsiteX55" fmla="*/ 8097296 w 8497208"/>
              <a:gd name="connsiteY55" fmla="*/ 6432434 h 6858001"/>
              <a:gd name="connsiteX56" fmla="*/ 8063182 w 8497208"/>
              <a:gd name="connsiteY56" fmla="*/ 6306559 h 6858001"/>
              <a:gd name="connsiteX57" fmla="*/ 4802415 w 8497208"/>
              <a:gd name="connsiteY57" fmla="*/ 0 h 6858001"/>
              <a:gd name="connsiteX58" fmla="*/ 5373009 w 8497208"/>
              <a:gd name="connsiteY58" fmla="*/ 0 h 6858001"/>
              <a:gd name="connsiteX59" fmla="*/ 8497208 w 8497208"/>
              <a:gd name="connsiteY59" fmla="*/ 0 h 6858001"/>
              <a:gd name="connsiteX60" fmla="*/ 8497208 w 8497208"/>
              <a:gd name="connsiteY60" fmla="*/ 1 h 6858001"/>
              <a:gd name="connsiteX61" fmla="*/ 8497208 w 8497208"/>
              <a:gd name="connsiteY61" fmla="*/ 2601686 h 6858001"/>
              <a:gd name="connsiteX62" fmla="*/ 8497208 w 8497208"/>
              <a:gd name="connsiteY62" fmla="*/ 6858000 h 6858001"/>
              <a:gd name="connsiteX63" fmla="*/ 8497208 w 8497208"/>
              <a:gd name="connsiteY63" fmla="*/ 6858001 h 6858001"/>
              <a:gd name="connsiteX64" fmla="*/ 0 w 8497208"/>
              <a:gd name="connsiteY64" fmla="*/ 6858001 h 6858001"/>
              <a:gd name="connsiteX65" fmla="*/ 67701 w 8497208"/>
              <a:gd name="connsiteY65" fmla="*/ 6814599 h 6858001"/>
              <a:gd name="connsiteX66" fmla="*/ 1867809 w 8497208"/>
              <a:gd name="connsiteY66" fmla="*/ 3429001 h 6858001"/>
              <a:gd name="connsiteX67" fmla="*/ 67701 w 8497208"/>
              <a:gd name="connsiteY67" fmla="*/ 43403 h 6858001"/>
              <a:gd name="connsiteX68" fmla="*/ 1 w 8497208"/>
              <a:gd name="connsiteY68" fmla="*/ 1 h 6858001"/>
              <a:gd name="connsiteX69" fmla="*/ 4802413 w 8497208"/>
              <a:gd name="connsiteY69"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497208" h="6858001">
                <a:moveTo>
                  <a:pt x="8001617" y="6414717"/>
                </a:moveTo>
                <a:cubicBezTo>
                  <a:pt x="7980570" y="6411902"/>
                  <a:pt x="7972100" y="6419579"/>
                  <a:pt x="7980570" y="6439539"/>
                </a:cubicBezTo>
                <a:cubicBezTo>
                  <a:pt x="7989297" y="6459243"/>
                  <a:pt x="8011370" y="6492254"/>
                  <a:pt x="8034470" y="6517076"/>
                </a:cubicBezTo>
                <a:cubicBezTo>
                  <a:pt x="8057827" y="6541642"/>
                  <a:pt x="8082981" y="6548551"/>
                  <a:pt x="8090937" y="6510166"/>
                </a:cubicBezTo>
                <a:cubicBezTo>
                  <a:pt x="8091194" y="6508887"/>
                  <a:pt x="8091451" y="6507608"/>
                  <a:pt x="8091707" y="6506072"/>
                </a:cubicBezTo>
                <a:cubicBezTo>
                  <a:pt x="8093504" y="6496348"/>
                  <a:pt x="8095044" y="6486880"/>
                  <a:pt x="8095814" y="6478435"/>
                </a:cubicBezTo>
                <a:cubicBezTo>
                  <a:pt x="8085547" y="6473829"/>
                  <a:pt x="8073997" y="6468967"/>
                  <a:pt x="8062447" y="6464105"/>
                </a:cubicBezTo>
                <a:cubicBezTo>
                  <a:pt x="8063217" y="6472806"/>
                  <a:pt x="8064244" y="6487904"/>
                  <a:pt x="8064757" y="6499675"/>
                </a:cubicBezTo>
                <a:cubicBezTo>
                  <a:pt x="8064757" y="6500954"/>
                  <a:pt x="8064757" y="6502490"/>
                  <a:pt x="8064757" y="6504025"/>
                </a:cubicBezTo>
                <a:cubicBezTo>
                  <a:pt x="8065527" y="6522705"/>
                  <a:pt x="8059110" y="6522705"/>
                  <a:pt x="8048330" y="6515029"/>
                </a:cubicBezTo>
                <a:cubicBezTo>
                  <a:pt x="8035754" y="6506072"/>
                  <a:pt x="7997510" y="6455661"/>
                  <a:pt x="7993147" y="6433142"/>
                </a:cubicBezTo>
                <a:cubicBezTo>
                  <a:pt x="7992890" y="6431862"/>
                  <a:pt x="7993660" y="6431606"/>
                  <a:pt x="7994430" y="6431862"/>
                </a:cubicBezTo>
                <a:cubicBezTo>
                  <a:pt x="7994687" y="6432118"/>
                  <a:pt x="7994943" y="6432118"/>
                  <a:pt x="7995200" y="6432374"/>
                </a:cubicBezTo>
                <a:cubicBezTo>
                  <a:pt x="7995200" y="6432374"/>
                  <a:pt x="7995200" y="6432374"/>
                  <a:pt x="7995457" y="6432374"/>
                </a:cubicBezTo>
                <a:cubicBezTo>
                  <a:pt x="8003927" y="6435701"/>
                  <a:pt x="8032930" y="6447216"/>
                  <a:pt x="8062190" y="6459499"/>
                </a:cubicBezTo>
                <a:cubicBezTo>
                  <a:pt x="8073741" y="6464361"/>
                  <a:pt x="8085547" y="6469479"/>
                  <a:pt x="8096071" y="6474085"/>
                </a:cubicBezTo>
                <a:cubicBezTo>
                  <a:pt x="8106594" y="6478691"/>
                  <a:pt x="8115834" y="6483297"/>
                  <a:pt x="8122764" y="6486880"/>
                </a:cubicBezTo>
                <a:cubicBezTo>
                  <a:pt x="8135341" y="6493533"/>
                  <a:pt x="8140218" y="6498139"/>
                  <a:pt x="8134828" y="6503513"/>
                </a:cubicBezTo>
                <a:cubicBezTo>
                  <a:pt x="8108647" y="6530382"/>
                  <a:pt x="8016504" y="6568255"/>
                  <a:pt x="7984933" y="6615084"/>
                </a:cubicBezTo>
                <a:cubicBezTo>
                  <a:pt x="7984933" y="6615084"/>
                  <a:pt x="7984677" y="6615340"/>
                  <a:pt x="7984420" y="6615596"/>
                </a:cubicBezTo>
                <a:cubicBezTo>
                  <a:pt x="7984163" y="6616108"/>
                  <a:pt x="7983650" y="6616619"/>
                  <a:pt x="7983393" y="6617131"/>
                </a:cubicBezTo>
                <a:cubicBezTo>
                  <a:pt x="7983393" y="6617387"/>
                  <a:pt x="7983393" y="6617643"/>
                  <a:pt x="7983137" y="6617643"/>
                </a:cubicBezTo>
                <a:cubicBezTo>
                  <a:pt x="7981597" y="6620714"/>
                  <a:pt x="7979287" y="6625576"/>
                  <a:pt x="7978517" y="6631717"/>
                </a:cubicBezTo>
                <a:cubicBezTo>
                  <a:pt x="7977233" y="6641953"/>
                  <a:pt x="7982623" y="6651421"/>
                  <a:pt x="7997253" y="6655260"/>
                </a:cubicBezTo>
                <a:cubicBezTo>
                  <a:pt x="8001103" y="6656283"/>
                  <a:pt x="8005210" y="6657051"/>
                  <a:pt x="8009830" y="6657563"/>
                </a:cubicBezTo>
                <a:cubicBezTo>
                  <a:pt x="8010600" y="6657819"/>
                  <a:pt x="8011627" y="6657819"/>
                  <a:pt x="8012397" y="6657819"/>
                </a:cubicBezTo>
                <a:cubicBezTo>
                  <a:pt x="8040887" y="6659098"/>
                  <a:pt x="8114551" y="6642977"/>
                  <a:pt x="8136881" y="6633253"/>
                </a:cubicBezTo>
                <a:cubicBezTo>
                  <a:pt x="8159981" y="6623017"/>
                  <a:pt x="8153051" y="6612781"/>
                  <a:pt x="8146378" y="6607407"/>
                </a:cubicBezTo>
                <a:cubicBezTo>
                  <a:pt x="8141244" y="6603313"/>
                  <a:pt x="8115577" y="6588983"/>
                  <a:pt x="8103001" y="6582073"/>
                </a:cubicBezTo>
                <a:cubicBezTo>
                  <a:pt x="8099664" y="6584376"/>
                  <a:pt x="8097097" y="6585912"/>
                  <a:pt x="8093761" y="6588215"/>
                </a:cubicBezTo>
                <a:cubicBezTo>
                  <a:pt x="8115064" y="6601010"/>
                  <a:pt x="8123534" y="6607407"/>
                  <a:pt x="8128411" y="6611246"/>
                </a:cubicBezTo>
                <a:cubicBezTo>
                  <a:pt x="8130464" y="6612781"/>
                  <a:pt x="8129438" y="6614572"/>
                  <a:pt x="8126614" y="6614828"/>
                </a:cubicBezTo>
                <a:cubicBezTo>
                  <a:pt x="8125844" y="6614828"/>
                  <a:pt x="8125074" y="6614828"/>
                  <a:pt x="8124304" y="6614828"/>
                </a:cubicBezTo>
                <a:cubicBezTo>
                  <a:pt x="8104027" y="6616364"/>
                  <a:pt x="8065784" y="6618922"/>
                  <a:pt x="8047817" y="6619946"/>
                </a:cubicBezTo>
                <a:cubicBezTo>
                  <a:pt x="8045250" y="6620202"/>
                  <a:pt x="8042170" y="6620202"/>
                  <a:pt x="8040630" y="6620202"/>
                </a:cubicBezTo>
                <a:cubicBezTo>
                  <a:pt x="8044994" y="6616108"/>
                  <a:pt x="8049870" y="6612525"/>
                  <a:pt x="8052437" y="6610734"/>
                </a:cubicBezTo>
                <a:cubicBezTo>
                  <a:pt x="8090937" y="6583609"/>
                  <a:pt x="8154848" y="6545736"/>
                  <a:pt x="8173841" y="6529615"/>
                </a:cubicBezTo>
                <a:cubicBezTo>
                  <a:pt x="8187701" y="6517587"/>
                  <a:pt x="8225688" y="6480994"/>
                  <a:pt x="8144068" y="6452334"/>
                </a:cubicBezTo>
                <a:cubicBezTo>
                  <a:pt x="8120711" y="6444401"/>
                  <a:pt x="8062704" y="6422906"/>
                  <a:pt x="8001617" y="6414717"/>
                </a:cubicBezTo>
                <a:close/>
                <a:moveTo>
                  <a:pt x="8063182" y="6306559"/>
                </a:moveTo>
                <a:cubicBezTo>
                  <a:pt x="8043432" y="6304000"/>
                  <a:pt x="8013678" y="6328817"/>
                  <a:pt x="7947246" y="6409920"/>
                </a:cubicBezTo>
                <a:cubicBezTo>
                  <a:pt x="7934934" y="6424759"/>
                  <a:pt x="7906206" y="6461088"/>
                  <a:pt x="7903898" y="6477718"/>
                </a:cubicBezTo>
                <a:cubicBezTo>
                  <a:pt x="7902359" y="6489487"/>
                  <a:pt x="7914927" y="6494604"/>
                  <a:pt x="7922109" y="6498186"/>
                </a:cubicBezTo>
                <a:cubicBezTo>
                  <a:pt x="7928778" y="6501768"/>
                  <a:pt x="8005727" y="6539888"/>
                  <a:pt x="8041380" y="6559844"/>
                </a:cubicBezTo>
                <a:cubicBezTo>
                  <a:pt x="8044458" y="6557797"/>
                  <a:pt x="8047536" y="6555751"/>
                  <a:pt x="8050870" y="6553960"/>
                </a:cubicBezTo>
                <a:cubicBezTo>
                  <a:pt x="8029581" y="6542447"/>
                  <a:pt x="7969561" y="6510211"/>
                  <a:pt x="7945194" y="6495627"/>
                </a:cubicBezTo>
                <a:cubicBezTo>
                  <a:pt x="7935190" y="6489743"/>
                  <a:pt x="7928265" y="6484882"/>
                  <a:pt x="7928778" y="6480277"/>
                </a:cubicBezTo>
                <a:cubicBezTo>
                  <a:pt x="7929548" y="6474648"/>
                  <a:pt x="7944168" y="6463391"/>
                  <a:pt x="7958019" y="6449575"/>
                </a:cubicBezTo>
                <a:cubicBezTo>
                  <a:pt x="7961610" y="6445994"/>
                  <a:pt x="7967509" y="6440109"/>
                  <a:pt x="7974178" y="6433457"/>
                </a:cubicBezTo>
                <a:cubicBezTo>
                  <a:pt x="7972382" y="6426550"/>
                  <a:pt x="7973152" y="6420921"/>
                  <a:pt x="7976230" y="6416827"/>
                </a:cubicBezTo>
                <a:cubicBezTo>
                  <a:pt x="7980077" y="6411711"/>
                  <a:pt x="7987003" y="6409664"/>
                  <a:pt x="7997263" y="6410176"/>
                </a:cubicBezTo>
                <a:cubicBezTo>
                  <a:pt x="8009831" y="6397639"/>
                  <a:pt x="8021117" y="6386382"/>
                  <a:pt x="8024964" y="6382289"/>
                </a:cubicBezTo>
                <a:cubicBezTo>
                  <a:pt x="8033941" y="6373334"/>
                  <a:pt x="8043432" y="6364124"/>
                  <a:pt x="8047536" y="6364635"/>
                </a:cubicBezTo>
                <a:cubicBezTo>
                  <a:pt x="8050870" y="6365147"/>
                  <a:pt x="8052666" y="6368217"/>
                  <a:pt x="8053948" y="6376916"/>
                </a:cubicBezTo>
                <a:cubicBezTo>
                  <a:pt x="8054974" y="6384591"/>
                  <a:pt x="8057539" y="6406850"/>
                  <a:pt x="8058822" y="6421688"/>
                </a:cubicBezTo>
                <a:cubicBezTo>
                  <a:pt x="8072672" y="6425014"/>
                  <a:pt x="8085497" y="6428852"/>
                  <a:pt x="8097296" y="6432434"/>
                </a:cubicBezTo>
                <a:cubicBezTo>
                  <a:pt x="8095757" y="6330864"/>
                  <a:pt x="8084215" y="6309373"/>
                  <a:pt x="8063182" y="6306559"/>
                </a:cubicBezTo>
                <a:close/>
                <a:moveTo>
                  <a:pt x="4802415" y="0"/>
                </a:moveTo>
                <a:lnTo>
                  <a:pt x="5373009" y="0"/>
                </a:lnTo>
                <a:lnTo>
                  <a:pt x="8497208" y="0"/>
                </a:lnTo>
                <a:lnTo>
                  <a:pt x="8497208" y="1"/>
                </a:lnTo>
                <a:lnTo>
                  <a:pt x="8497208" y="2601686"/>
                </a:lnTo>
                <a:lnTo>
                  <a:pt x="8497208" y="6858000"/>
                </a:lnTo>
                <a:lnTo>
                  <a:pt x="8497208" y="6858001"/>
                </a:lnTo>
                <a:lnTo>
                  <a:pt x="0" y="6858001"/>
                </a:lnTo>
                <a:lnTo>
                  <a:pt x="67701" y="6814599"/>
                </a:lnTo>
                <a:cubicBezTo>
                  <a:pt x="1153758" y="6080874"/>
                  <a:pt x="1867809" y="4838326"/>
                  <a:pt x="1867809" y="3429001"/>
                </a:cubicBezTo>
                <a:cubicBezTo>
                  <a:pt x="1867809" y="2019677"/>
                  <a:pt x="1153758" y="777128"/>
                  <a:pt x="67701" y="43403"/>
                </a:cubicBezTo>
                <a:lnTo>
                  <a:pt x="1" y="1"/>
                </a:lnTo>
                <a:lnTo>
                  <a:pt x="4802413" y="1"/>
                </a:lnTo>
                <a:close/>
              </a:path>
            </a:pathLst>
          </a:custGeom>
        </p:spPr>
        <p:txBody>
          <a:bodyPr wrap="square" tIns="360000" bIns="640080" anchor="ctr" anchorCtr="0">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600" b="1"/>
            </a:lvl1pPr>
          </a:lstStyle>
          <a:p>
            <a:r>
              <a:rPr lang="en-US" dirty="0"/>
              <a:t>_______________________________</a:t>
            </a:r>
            <a:br>
              <a:rPr lang="en-US" dirty="0"/>
            </a:br>
            <a:br>
              <a:rPr lang="en-US" dirty="0"/>
            </a:br>
            <a:r>
              <a:rPr lang="en-US" dirty="0"/>
              <a:t>To add an image here: </a:t>
            </a:r>
            <a:br>
              <a:rPr lang="en-US" dirty="0"/>
            </a:br>
            <a:r>
              <a:rPr lang="en-US" dirty="0"/>
              <a:t>Click the icon and select Brand Pictures, </a:t>
            </a:r>
            <a:br>
              <a:rPr lang="en-US" dirty="0"/>
            </a:br>
            <a:r>
              <a:rPr lang="en-US" dirty="0"/>
              <a:t>or insert a file from your computer.</a:t>
            </a:r>
            <a:br>
              <a:rPr lang="en-US" dirty="0"/>
            </a:br>
            <a:br>
              <a:rPr lang="en-US" dirty="0"/>
            </a:br>
            <a:br>
              <a:rPr lang="en-US" dirty="0"/>
            </a:br>
            <a:br>
              <a:rPr lang="en-US" dirty="0"/>
            </a:br>
            <a:r>
              <a:rPr lang="en-US" dirty="0"/>
              <a:t>The image can then be scaled within </a:t>
            </a:r>
            <a:br>
              <a:rPr lang="en-US" dirty="0"/>
            </a:br>
            <a:r>
              <a:rPr lang="en-US" dirty="0"/>
              <a:t>the frame by using the Crop feature in </a:t>
            </a:r>
            <a:br>
              <a:rPr lang="en-US" dirty="0"/>
            </a:br>
            <a:r>
              <a:rPr lang="en-US" dirty="0"/>
              <a:t>the Picture Format tab of the ribbon.</a:t>
            </a:r>
            <a:br>
              <a:rPr lang="en-US" dirty="0"/>
            </a:br>
            <a:r>
              <a:rPr lang="en-US" dirty="0"/>
              <a:t>_______________________________</a:t>
            </a:r>
          </a:p>
        </p:txBody>
      </p:sp>
      <p:sp>
        <p:nvSpPr>
          <p:cNvPr id="10" name="Date Placeholder 9">
            <a:extLst>
              <a:ext uri="{FF2B5EF4-FFF2-40B4-BE49-F238E27FC236}">
                <a16:creationId xmlns:a16="http://schemas.microsoft.com/office/drawing/2014/main" id="{41CC83E6-E70E-43EE-817C-4F68FB75EFD9}"/>
              </a:ext>
            </a:extLst>
          </p:cNvPr>
          <p:cNvSpPr>
            <a:spLocks noGrp="1"/>
          </p:cNvSpPr>
          <p:nvPr>
            <p:ph type="dt" sz="half" idx="35"/>
          </p:nvPr>
        </p:nvSpPr>
        <p:spPr/>
        <p:txBody>
          <a:bodyPr/>
          <a:lstStyle>
            <a:lvl1pPr>
              <a:lnSpc>
                <a:spcPct val="100000"/>
              </a:lnSpc>
              <a:defRPr/>
            </a:lvl1pPr>
          </a:lstStyle>
          <a:p>
            <a:endParaRPr lang="en-GB"/>
          </a:p>
        </p:txBody>
      </p:sp>
    </p:spTree>
    <p:custDataLst>
      <p:tags r:id="rId1"/>
    </p:custDataLst>
    <p:extLst>
      <p:ext uri="{BB962C8B-B14F-4D97-AF65-F5344CB8AC3E}">
        <p14:creationId xmlns:p14="http://schemas.microsoft.com/office/powerpoint/2010/main" val="506331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8E768-F77D-05AA-C5ED-E8F6105D14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13A7A8-5465-A2F5-F1AC-3B3B78B266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E3CC725-573A-781B-AF27-2AF79B2D70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D9FD56-27EA-94F9-8816-10BEBBA200FC}"/>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6" name="Footer Placeholder 5">
            <a:extLst>
              <a:ext uri="{FF2B5EF4-FFF2-40B4-BE49-F238E27FC236}">
                <a16:creationId xmlns:a16="http://schemas.microsoft.com/office/drawing/2014/main" id="{0FE136C6-2FD6-0E1F-1DC7-F3DA2297EE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664AA9-88D4-12A3-C513-2EEE13DE6BC4}"/>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0030164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Key 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CFFF0-7218-4B33-8DFC-E37157D920C0}"/>
              </a:ext>
            </a:extLst>
          </p:cNvPr>
          <p:cNvSpPr>
            <a:spLocks noGrp="1"/>
          </p:cNvSpPr>
          <p:nvPr>
            <p:ph type="title" hasCustomPrompt="1"/>
          </p:nvPr>
        </p:nvSpPr>
        <p:spPr>
          <a:xfrm>
            <a:off x="3288323" y="555585"/>
            <a:ext cx="5615354" cy="5614274"/>
          </a:xfrm>
          <a:prstGeom prst="ellipse">
            <a:avLst/>
          </a:prstGeom>
          <a:solidFill>
            <a:schemeClr val="bg1"/>
          </a:solidFill>
        </p:spPr>
        <p:txBody>
          <a:bodyPr anchor="ctr" anchorCtr="0">
            <a:normAutofit/>
          </a:bodyPr>
          <a:lstStyle>
            <a:lvl1pPr algn="ctr">
              <a:lnSpc>
                <a:spcPct val="100000"/>
              </a:lnSpc>
              <a:defRPr sz="4000">
                <a:solidFill>
                  <a:schemeClr val="accent1"/>
                </a:solidFill>
              </a:defRPr>
            </a:lvl1pPr>
          </a:lstStyle>
          <a:p>
            <a:r>
              <a:rPr lang="en-US" dirty="0"/>
              <a:t>Click to add key statement</a:t>
            </a:r>
          </a:p>
        </p:txBody>
      </p:sp>
      <p:sp>
        <p:nvSpPr>
          <p:cNvPr id="3" name="Date Placeholder 2">
            <a:extLst>
              <a:ext uri="{FF2B5EF4-FFF2-40B4-BE49-F238E27FC236}">
                <a16:creationId xmlns:a16="http://schemas.microsoft.com/office/drawing/2014/main" id="{BA8931D2-AD7B-454A-86A6-EA48B20C0CCA}"/>
              </a:ext>
            </a:extLst>
          </p:cNvPr>
          <p:cNvSpPr>
            <a:spLocks noGrp="1"/>
          </p:cNvSpPr>
          <p:nvPr>
            <p:ph type="dt" sz="half" idx="10"/>
          </p:nvPr>
        </p:nvSpPr>
        <p:spPr/>
        <p:txBody>
          <a:bodyPr/>
          <a:lstStyle>
            <a:lvl1pPr>
              <a:lnSpc>
                <a:spcPct val="100000"/>
              </a:lnSpc>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5C0FD97D-3F39-4649-B10A-ECD97F370F22}"/>
              </a:ext>
            </a:extLst>
          </p:cNvPr>
          <p:cNvSpPr>
            <a:spLocks noGrp="1"/>
          </p:cNvSpPr>
          <p:nvPr>
            <p:ph type="sldNum" sz="quarter" idx="12"/>
          </p:nvPr>
        </p:nvSpPr>
        <p:spPr/>
        <p:txBody>
          <a:bodyPr/>
          <a:lstStyle>
            <a:lvl1pPr>
              <a:lnSpc>
                <a:spcPct val="100000"/>
              </a:lnSpc>
              <a:defRPr>
                <a:solidFill>
                  <a:schemeClr val="bg1"/>
                </a:solidFill>
              </a:defRPr>
            </a:lvl1p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970511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lstStyle>
            <a:lvl1pPr>
              <a:lnSpc>
                <a:spcPct val="100000"/>
              </a:lnSpc>
              <a:defRPr/>
            </a:lvl1pPr>
          </a:lstStyle>
          <a:p>
            <a:r>
              <a:rPr lang="en-US" dirty="0"/>
              <a:t>Click to enter title here</a:t>
            </a:r>
          </a:p>
        </p:txBody>
      </p:sp>
      <p:sp>
        <p:nvSpPr>
          <p:cNvPr id="8" name="Date Placeholder 7">
            <a:extLst>
              <a:ext uri="{FF2B5EF4-FFF2-40B4-BE49-F238E27FC236}">
                <a16:creationId xmlns:a16="http://schemas.microsoft.com/office/drawing/2014/main" id="{11075AA4-1FA9-4704-A587-D8E88C1D1EF9}"/>
              </a:ext>
            </a:extLst>
          </p:cNvPr>
          <p:cNvSpPr>
            <a:spLocks noGrp="1"/>
          </p:cNvSpPr>
          <p:nvPr>
            <p:ph type="dt" sz="half" idx="10"/>
          </p:nvPr>
        </p:nvSpPr>
        <p:spPr/>
        <p:txBody>
          <a:bodyPr/>
          <a:lstStyle>
            <a:lvl1pPr>
              <a:lnSpc>
                <a:spcPct val="100000"/>
              </a:lnSpc>
              <a:defRPr/>
            </a:lvl1pPr>
          </a:lstStyle>
          <a:p>
            <a:endParaRPr lang="en-GB" dirty="0"/>
          </a:p>
        </p:txBody>
      </p:sp>
      <p:sp>
        <p:nvSpPr>
          <p:cNvPr id="11" name="Slide Number Placeholder 10">
            <a:extLst>
              <a:ext uri="{FF2B5EF4-FFF2-40B4-BE49-F238E27FC236}">
                <a16:creationId xmlns:a16="http://schemas.microsoft.com/office/drawing/2014/main" id="{A7BF9FC5-73CA-47D5-891A-42CBDE79952C}"/>
              </a:ext>
            </a:extLst>
          </p:cNvPr>
          <p:cNvSpPr>
            <a:spLocks noGrp="1"/>
          </p:cNvSpPr>
          <p:nvPr>
            <p:ph type="sldNum" sz="quarter" idx="12"/>
          </p:nvPr>
        </p:nvSpPr>
        <p:spPr/>
        <p:txBody>
          <a:bodyPr/>
          <a:lstStyle>
            <a:lvl1pPr>
              <a:lnSpc>
                <a:spcPct val="100000"/>
              </a:lnSpc>
              <a:defRPr/>
            </a:lvl1pPr>
          </a:lstStyle>
          <a:p>
            <a:fld id="{F8E47D07-9D1E-4FE9-B31A-2F5863681021}" type="slidenum">
              <a:rPr lang="en-GB" smtClean="0"/>
              <a:pPr/>
              <a:t>‹#›</a:t>
            </a:fld>
            <a:endParaRPr lang="en-GB" dirty="0"/>
          </a:p>
        </p:txBody>
      </p:sp>
      <p:sp>
        <p:nvSpPr>
          <p:cNvPr id="6" name="Text Placeholder 96">
            <a:extLst>
              <a:ext uri="{FF2B5EF4-FFF2-40B4-BE49-F238E27FC236}">
                <a16:creationId xmlns:a16="http://schemas.microsoft.com/office/drawing/2014/main" id="{462FAF15-0CB5-418E-A59C-EA8FADE526AE}"/>
              </a:ext>
            </a:extLst>
          </p:cNvPr>
          <p:cNvSpPr>
            <a:spLocks noGrp="1"/>
          </p:cNvSpPr>
          <p:nvPr>
            <p:ph type="body" sz="quarter" idx="111" hasCustomPrompt="1"/>
          </p:nvPr>
        </p:nvSpPr>
        <p:spPr>
          <a:xfrm>
            <a:off x="407988" y="6200774"/>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1486507291"/>
      </p:ext>
    </p:extLst>
  </p:cSld>
  <p:clrMapOvr>
    <a:masterClrMapping/>
  </p:clrMapOvr>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9B03F247-4297-4973-90A3-0193475AC741}"/>
              </a:ext>
            </a:extLst>
          </p:cNvPr>
          <p:cNvSpPr>
            <a:spLocks noGrp="1"/>
          </p:cNvSpPr>
          <p:nvPr>
            <p:ph type="dt" sz="half" idx="10"/>
          </p:nvPr>
        </p:nvSpPr>
        <p:spPr/>
        <p:txBody>
          <a:bodyPr/>
          <a:lstStyle>
            <a:lvl1pPr>
              <a:lnSpc>
                <a:spcPct val="100000"/>
              </a:lnSpc>
              <a:defRPr/>
            </a:lvl1pPr>
          </a:lstStyle>
          <a:p>
            <a:endParaRPr lang="en-GB"/>
          </a:p>
        </p:txBody>
      </p:sp>
      <p:sp>
        <p:nvSpPr>
          <p:cNvPr id="11" name="Slide Number Placeholder 10">
            <a:extLst>
              <a:ext uri="{FF2B5EF4-FFF2-40B4-BE49-F238E27FC236}">
                <a16:creationId xmlns:a16="http://schemas.microsoft.com/office/drawing/2014/main" id="{E358DA9E-BDF5-4DC7-B478-434301DA6253}"/>
              </a:ext>
            </a:extLst>
          </p:cNvPr>
          <p:cNvSpPr>
            <a:spLocks noGrp="1"/>
          </p:cNvSpPr>
          <p:nvPr>
            <p:ph type="sldNum" sz="quarter" idx="12"/>
          </p:nvPr>
        </p:nvSpPr>
        <p:spPr/>
        <p:txBody>
          <a:bodyPr/>
          <a:lstStyle>
            <a:lvl1pPr>
              <a:lnSpc>
                <a:spcPct val="100000"/>
              </a:lnSpc>
              <a:defRPr/>
            </a:lvl1pPr>
          </a:lstStyle>
          <a:p>
            <a:fld id="{F8E47D07-9D1E-4FE9-B31A-2F5863681021}" type="slidenum">
              <a:rPr lang="en-GB" smtClean="0"/>
              <a:pPr/>
              <a:t>‹#›</a:t>
            </a:fld>
            <a:endParaRPr lang="en-GB"/>
          </a:p>
        </p:txBody>
      </p:sp>
      <p:sp>
        <p:nvSpPr>
          <p:cNvPr id="5" name="Text Placeholder 96">
            <a:extLst>
              <a:ext uri="{FF2B5EF4-FFF2-40B4-BE49-F238E27FC236}">
                <a16:creationId xmlns:a16="http://schemas.microsoft.com/office/drawing/2014/main" id="{5D317BC2-3CD5-4931-93AD-CC95F2C50D24}"/>
              </a:ext>
            </a:extLst>
          </p:cNvPr>
          <p:cNvSpPr>
            <a:spLocks noGrp="1"/>
          </p:cNvSpPr>
          <p:nvPr>
            <p:ph type="body" sz="quarter" idx="111" hasCustomPrompt="1"/>
          </p:nvPr>
        </p:nvSpPr>
        <p:spPr>
          <a:xfrm>
            <a:off x="407988" y="6200774"/>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33363222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Confidentiality Notic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48B27A-10B7-4200-88E7-16263562F97B}"/>
              </a:ext>
            </a:extLst>
          </p:cNvPr>
          <p:cNvSpPr txBox="1"/>
          <p:nvPr userDrawn="1"/>
        </p:nvSpPr>
        <p:spPr>
          <a:xfrm>
            <a:off x="419100" y="4864100"/>
            <a:ext cx="9156700" cy="1028700"/>
          </a:xfrm>
          <a:prstGeom prst="rect">
            <a:avLst/>
          </a:prstGeom>
          <a:noFill/>
        </p:spPr>
        <p:txBody>
          <a:bodyPr wrap="square" rtlCol="0">
            <a:noAutofit/>
          </a:bodyPr>
          <a:lstStyle/>
          <a:p>
            <a:pPr marL="12700">
              <a:lnSpc>
                <a:spcPct val="100000"/>
              </a:lnSpc>
              <a:spcBef>
                <a:spcPts val="100"/>
              </a:spcBef>
            </a:pPr>
            <a:r>
              <a:rPr lang="en-US" sz="1200" b="1" spc="-5">
                <a:solidFill>
                  <a:schemeClr val="tx1"/>
                </a:solidFill>
                <a:latin typeface="+mn-lt"/>
                <a:cs typeface="Arial"/>
              </a:rPr>
              <a:t>Confidentiality</a:t>
            </a:r>
            <a:r>
              <a:rPr lang="en-US" sz="1200" b="1" spc="-10">
                <a:solidFill>
                  <a:schemeClr val="tx1"/>
                </a:solidFill>
                <a:latin typeface="+mn-lt"/>
                <a:cs typeface="Arial"/>
              </a:rPr>
              <a:t> </a:t>
            </a:r>
            <a:r>
              <a:rPr lang="en-US" sz="1200" b="1" spc="-5">
                <a:solidFill>
                  <a:schemeClr val="tx1"/>
                </a:solidFill>
                <a:latin typeface="+mn-lt"/>
                <a:cs typeface="Arial"/>
              </a:rPr>
              <a:t>Notice</a:t>
            </a:r>
            <a:endParaRPr lang="en-US" sz="1200">
              <a:solidFill>
                <a:schemeClr val="tx1"/>
              </a:solidFill>
              <a:latin typeface="+mn-lt"/>
              <a:cs typeface="Arial"/>
            </a:endParaRPr>
          </a:p>
          <a:p>
            <a:pPr marL="26670" marR="5080">
              <a:lnSpc>
                <a:spcPct val="100000"/>
              </a:lnSpc>
              <a:spcBef>
                <a:spcPts val="780"/>
              </a:spcBef>
            </a:pPr>
            <a:r>
              <a:rPr lang="en-US" sz="1200" spc="5">
                <a:solidFill>
                  <a:schemeClr val="tx1"/>
                </a:solidFill>
                <a:latin typeface="+mn-lt"/>
                <a:cs typeface="Arial"/>
              </a:rPr>
              <a:t>This </a:t>
            </a:r>
            <a:r>
              <a:rPr lang="en-US" sz="1200">
                <a:solidFill>
                  <a:schemeClr val="tx1"/>
                </a:solidFill>
                <a:latin typeface="+mn-lt"/>
                <a:cs typeface="Arial"/>
              </a:rPr>
              <a:t>file is </a:t>
            </a:r>
            <a:r>
              <a:rPr lang="en-US" sz="1200" spc="5">
                <a:solidFill>
                  <a:schemeClr val="tx1"/>
                </a:solidFill>
                <a:latin typeface="+mn-lt"/>
                <a:cs typeface="Arial"/>
              </a:rPr>
              <a:t>private </a:t>
            </a:r>
            <a:r>
              <a:rPr lang="en-US" sz="1200" spc="10">
                <a:solidFill>
                  <a:schemeClr val="tx1"/>
                </a:solidFill>
                <a:latin typeface="+mn-lt"/>
                <a:cs typeface="Arial"/>
              </a:rPr>
              <a:t>and may contain confidential and proprietary information. </a:t>
            </a:r>
            <a:r>
              <a:rPr lang="en-US" sz="1200">
                <a:solidFill>
                  <a:schemeClr val="tx1"/>
                </a:solidFill>
                <a:latin typeface="+mn-lt"/>
                <a:cs typeface="Arial"/>
              </a:rPr>
              <a:t>If </a:t>
            </a:r>
            <a:r>
              <a:rPr lang="en-US" sz="1200" spc="10">
                <a:solidFill>
                  <a:schemeClr val="tx1"/>
                </a:solidFill>
                <a:latin typeface="+mn-lt"/>
                <a:cs typeface="Arial"/>
              </a:rPr>
              <a:t>you have received </a:t>
            </a:r>
            <a:r>
              <a:rPr lang="en-US" sz="1200" spc="5">
                <a:solidFill>
                  <a:schemeClr val="tx1"/>
                </a:solidFill>
                <a:latin typeface="+mn-lt"/>
                <a:cs typeface="Arial"/>
              </a:rPr>
              <a:t>this </a:t>
            </a:r>
            <a:r>
              <a:rPr lang="en-US" sz="1200">
                <a:solidFill>
                  <a:schemeClr val="tx1"/>
                </a:solidFill>
                <a:latin typeface="+mn-lt"/>
                <a:cs typeface="Arial"/>
              </a:rPr>
              <a:t>file in </a:t>
            </a:r>
            <a:r>
              <a:rPr lang="en-US" sz="1200" spc="10">
                <a:solidFill>
                  <a:schemeClr val="tx1"/>
                </a:solidFill>
                <a:latin typeface="+mn-lt"/>
                <a:cs typeface="Arial"/>
              </a:rPr>
              <a:t>error, please </a:t>
            </a:r>
            <a:r>
              <a:rPr lang="en-US" sz="1200" spc="5">
                <a:solidFill>
                  <a:schemeClr val="tx1"/>
                </a:solidFill>
                <a:latin typeface="+mn-lt"/>
                <a:cs typeface="Arial"/>
              </a:rPr>
              <a:t>notify us </a:t>
            </a:r>
            <a:r>
              <a:rPr lang="en-US" sz="1200" spc="10">
                <a:solidFill>
                  <a:schemeClr val="tx1"/>
                </a:solidFill>
                <a:latin typeface="+mn-lt"/>
                <a:cs typeface="Arial"/>
              </a:rPr>
              <a:t>and remove  </a:t>
            </a:r>
            <a:r>
              <a:rPr lang="en-US" sz="1200">
                <a:solidFill>
                  <a:schemeClr val="tx1"/>
                </a:solidFill>
                <a:latin typeface="+mn-lt"/>
                <a:cs typeface="Arial"/>
              </a:rPr>
              <a:t>it </a:t>
            </a:r>
            <a:r>
              <a:rPr lang="en-US" sz="1200" spc="5">
                <a:solidFill>
                  <a:schemeClr val="tx1"/>
                </a:solidFill>
                <a:latin typeface="+mn-lt"/>
                <a:cs typeface="Arial"/>
              </a:rPr>
              <a:t>from </a:t>
            </a:r>
            <a:r>
              <a:rPr lang="en-US" sz="1200" spc="10">
                <a:solidFill>
                  <a:schemeClr val="tx1"/>
                </a:solidFill>
                <a:latin typeface="+mn-lt"/>
                <a:cs typeface="Arial"/>
              </a:rPr>
              <a:t>your system and </a:t>
            </a:r>
            <a:r>
              <a:rPr lang="en-US" sz="1200" spc="5">
                <a:solidFill>
                  <a:schemeClr val="tx1"/>
                </a:solidFill>
                <a:latin typeface="+mn-lt"/>
                <a:cs typeface="Arial"/>
              </a:rPr>
              <a:t>note that </a:t>
            </a:r>
            <a:r>
              <a:rPr lang="en-US" sz="1200" spc="10">
                <a:solidFill>
                  <a:schemeClr val="tx1"/>
                </a:solidFill>
                <a:latin typeface="+mn-lt"/>
                <a:cs typeface="Arial"/>
              </a:rPr>
              <a:t>you must not copy, </a:t>
            </a:r>
            <a:r>
              <a:rPr lang="en-US" sz="1200" spc="5">
                <a:solidFill>
                  <a:schemeClr val="tx1"/>
                </a:solidFill>
                <a:latin typeface="+mn-lt"/>
                <a:cs typeface="Arial"/>
              </a:rPr>
              <a:t>distribute or take </a:t>
            </a:r>
            <a:r>
              <a:rPr lang="en-US" sz="1200" spc="10">
                <a:solidFill>
                  <a:schemeClr val="tx1"/>
                </a:solidFill>
                <a:latin typeface="+mn-lt"/>
                <a:cs typeface="Arial"/>
              </a:rPr>
              <a:t>any </a:t>
            </a:r>
            <a:r>
              <a:rPr lang="en-US" sz="1200" spc="5">
                <a:solidFill>
                  <a:schemeClr val="tx1"/>
                </a:solidFill>
                <a:latin typeface="+mn-lt"/>
                <a:cs typeface="Arial"/>
              </a:rPr>
              <a:t>action </a:t>
            </a:r>
            <a:r>
              <a:rPr lang="en-US" sz="1200">
                <a:solidFill>
                  <a:schemeClr val="tx1"/>
                </a:solidFill>
                <a:latin typeface="+mn-lt"/>
                <a:cs typeface="Arial"/>
              </a:rPr>
              <a:t>in </a:t>
            </a:r>
            <a:r>
              <a:rPr lang="en-US" sz="1200" spc="10">
                <a:solidFill>
                  <a:schemeClr val="tx1"/>
                </a:solidFill>
                <a:latin typeface="+mn-lt"/>
                <a:cs typeface="Arial"/>
              </a:rPr>
              <a:t>reliance </a:t>
            </a:r>
            <a:r>
              <a:rPr lang="en-US" sz="1200" spc="5">
                <a:solidFill>
                  <a:schemeClr val="tx1"/>
                </a:solidFill>
                <a:latin typeface="+mn-lt"/>
                <a:cs typeface="Arial"/>
              </a:rPr>
              <a:t>on </a:t>
            </a:r>
            <a:r>
              <a:rPr lang="en-US" sz="1200">
                <a:solidFill>
                  <a:schemeClr val="tx1"/>
                </a:solidFill>
                <a:latin typeface="+mn-lt"/>
                <a:cs typeface="Arial"/>
              </a:rPr>
              <a:t>it. </a:t>
            </a:r>
            <a:r>
              <a:rPr lang="en-US" sz="1200" spc="10">
                <a:solidFill>
                  <a:schemeClr val="tx1"/>
                </a:solidFill>
                <a:latin typeface="+mn-lt"/>
                <a:cs typeface="Arial"/>
              </a:rPr>
              <a:t>Any unauthorized use </a:t>
            </a:r>
            <a:r>
              <a:rPr lang="en-US" sz="1200" spc="5">
                <a:solidFill>
                  <a:schemeClr val="tx1"/>
                </a:solidFill>
                <a:latin typeface="+mn-lt"/>
                <a:cs typeface="Arial"/>
              </a:rPr>
              <a:t>or </a:t>
            </a:r>
            <a:r>
              <a:rPr lang="en-US" sz="1200" spc="10">
                <a:solidFill>
                  <a:schemeClr val="tx1"/>
                </a:solidFill>
                <a:latin typeface="+mn-lt"/>
                <a:cs typeface="Arial"/>
              </a:rPr>
              <a:t>disclosure </a:t>
            </a:r>
            <a:r>
              <a:rPr lang="en-US" sz="1200" spc="5">
                <a:solidFill>
                  <a:schemeClr val="tx1"/>
                </a:solidFill>
                <a:latin typeface="+mn-lt"/>
                <a:cs typeface="Arial"/>
              </a:rPr>
              <a:t>of the  </a:t>
            </a:r>
            <a:r>
              <a:rPr lang="en-US" sz="1200" spc="10">
                <a:solidFill>
                  <a:schemeClr val="tx1"/>
                </a:solidFill>
                <a:latin typeface="+mn-lt"/>
                <a:cs typeface="Arial"/>
              </a:rPr>
              <a:t>contents </a:t>
            </a:r>
            <a:r>
              <a:rPr lang="en-US" sz="1200" spc="5">
                <a:solidFill>
                  <a:schemeClr val="tx1"/>
                </a:solidFill>
                <a:latin typeface="+mn-lt"/>
                <a:cs typeface="Arial"/>
              </a:rPr>
              <a:t>of this </a:t>
            </a:r>
            <a:r>
              <a:rPr lang="en-US" sz="1200">
                <a:solidFill>
                  <a:schemeClr val="tx1"/>
                </a:solidFill>
                <a:latin typeface="+mn-lt"/>
                <a:cs typeface="Arial"/>
              </a:rPr>
              <a:t>file is </a:t>
            </a:r>
            <a:r>
              <a:rPr lang="en-US" sz="1200" spc="10">
                <a:solidFill>
                  <a:schemeClr val="tx1"/>
                </a:solidFill>
                <a:latin typeface="+mn-lt"/>
                <a:cs typeface="Arial"/>
              </a:rPr>
              <a:t>not permitted and may </a:t>
            </a:r>
            <a:r>
              <a:rPr lang="en-US" sz="1200" spc="5">
                <a:solidFill>
                  <a:schemeClr val="tx1"/>
                </a:solidFill>
                <a:latin typeface="+mn-lt"/>
                <a:cs typeface="Arial"/>
              </a:rPr>
              <a:t>be </a:t>
            </a:r>
            <a:r>
              <a:rPr lang="en-US" sz="1200" spc="10">
                <a:solidFill>
                  <a:schemeClr val="tx1"/>
                </a:solidFill>
                <a:latin typeface="+mn-lt"/>
                <a:cs typeface="Arial"/>
              </a:rPr>
              <a:t>unlawful. AstraZeneca PLC, </a:t>
            </a:r>
            <a:r>
              <a:rPr lang="en-US" sz="1200">
                <a:solidFill>
                  <a:schemeClr val="tx1"/>
                </a:solidFill>
                <a:latin typeface="+mn-lt"/>
                <a:cs typeface="Arial"/>
              </a:rPr>
              <a:t>1 </a:t>
            </a:r>
            <a:r>
              <a:rPr lang="en-US" sz="1200" spc="10">
                <a:solidFill>
                  <a:schemeClr val="tx1"/>
                </a:solidFill>
                <a:latin typeface="+mn-lt"/>
                <a:cs typeface="Arial"/>
              </a:rPr>
              <a:t>Francis Crick Avenue, Cambridge Biomedical </a:t>
            </a:r>
            <a:r>
              <a:rPr lang="en-US" sz="1200" spc="15">
                <a:solidFill>
                  <a:schemeClr val="tx1"/>
                </a:solidFill>
                <a:latin typeface="+mn-lt"/>
                <a:cs typeface="Arial"/>
              </a:rPr>
              <a:t>Campus,  </a:t>
            </a:r>
            <a:r>
              <a:rPr lang="en-US" sz="1200" spc="10">
                <a:solidFill>
                  <a:schemeClr val="tx1"/>
                </a:solidFill>
                <a:latin typeface="+mn-lt"/>
                <a:cs typeface="Arial"/>
              </a:rPr>
              <a:t>Cambridge, CB2 0AA, UK, </a:t>
            </a:r>
            <a:r>
              <a:rPr lang="en-US" sz="1200" spc="5">
                <a:solidFill>
                  <a:schemeClr val="tx1"/>
                </a:solidFill>
                <a:latin typeface="+mn-lt"/>
                <a:cs typeface="Arial"/>
              </a:rPr>
              <a:t>T: </a:t>
            </a:r>
            <a:r>
              <a:rPr lang="en-US" sz="1200" spc="10">
                <a:solidFill>
                  <a:schemeClr val="tx1"/>
                </a:solidFill>
                <a:latin typeface="+mn-lt"/>
                <a:cs typeface="Arial"/>
              </a:rPr>
              <a:t>+44(0)203 749 5000,</a:t>
            </a:r>
            <a:r>
              <a:rPr lang="en-US" sz="1200" spc="85">
                <a:solidFill>
                  <a:schemeClr val="tx1"/>
                </a:solidFill>
                <a:latin typeface="+mn-lt"/>
                <a:cs typeface="Arial"/>
              </a:rPr>
              <a:t> </a:t>
            </a:r>
            <a:r>
              <a:rPr lang="en-US" sz="1200" u="none" spc="10">
                <a:solidFill>
                  <a:schemeClr val="tx1"/>
                </a:solidFill>
                <a:latin typeface="+mn-lt"/>
                <a:cs typeface="Arial"/>
              </a:rPr>
              <a:t>www.astrazeneca.com</a:t>
            </a:r>
            <a:endParaRPr lang="en-US" sz="1200">
              <a:solidFill>
                <a:schemeClr val="tx1"/>
              </a:solidFill>
            </a:endParaRPr>
          </a:p>
        </p:txBody>
      </p:sp>
      <p:sp>
        <p:nvSpPr>
          <p:cNvPr id="4" name="Date Placeholder 3">
            <a:extLst>
              <a:ext uri="{FF2B5EF4-FFF2-40B4-BE49-F238E27FC236}">
                <a16:creationId xmlns:a16="http://schemas.microsoft.com/office/drawing/2014/main" id="{2AB750B5-01B2-430D-BF92-6E5CD93388D3}"/>
              </a:ext>
            </a:extLst>
          </p:cNvPr>
          <p:cNvSpPr>
            <a:spLocks noGrp="1"/>
          </p:cNvSpPr>
          <p:nvPr>
            <p:ph type="dt" sz="half" idx="10"/>
          </p:nvPr>
        </p:nvSpPr>
        <p:spPr/>
        <p:txBody>
          <a:bodyPr/>
          <a:lstStyle>
            <a:lvl1pPr>
              <a:lnSpc>
                <a:spcPct val="100000"/>
              </a:lnSpc>
              <a:defRPr/>
            </a:lvl1pPr>
          </a:lstStyle>
          <a:p>
            <a:endParaRPr lang="en-GB"/>
          </a:p>
        </p:txBody>
      </p:sp>
      <p:sp>
        <p:nvSpPr>
          <p:cNvPr id="8" name="Slide Number Placeholder 7">
            <a:extLst>
              <a:ext uri="{FF2B5EF4-FFF2-40B4-BE49-F238E27FC236}">
                <a16:creationId xmlns:a16="http://schemas.microsoft.com/office/drawing/2014/main" id="{25C10CA0-7F28-40CE-9633-59C6800E7665}"/>
              </a:ext>
            </a:extLst>
          </p:cNvPr>
          <p:cNvSpPr>
            <a:spLocks noGrp="1"/>
          </p:cNvSpPr>
          <p:nvPr>
            <p:ph type="sldNum" sz="quarter" idx="12"/>
          </p:nvPr>
        </p:nvSpPr>
        <p:spPr/>
        <p:txBody>
          <a:bodyPr/>
          <a:lstStyle>
            <a:lvl1pPr>
              <a:lnSpc>
                <a:spcPct val="100000"/>
              </a:lnSpc>
              <a:defRPr/>
            </a:lvl1p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40092133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C22DA5D-EC7E-40C3-8862-3E3748AD6C3A}"/>
              </a:ext>
            </a:extLst>
          </p:cNvPr>
          <p:cNvSpPr txBox="1">
            <a:spLocks/>
          </p:cNvSpPr>
          <p:nvPr userDrawn="1"/>
        </p:nvSpPr>
        <p:spPr>
          <a:xfrm>
            <a:off x="1257304" y="769811"/>
            <a:ext cx="9677394" cy="5318379"/>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pPr>
              <a:lnSpc>
                <a:spcPct val="90000"/>
              </a:lnSpc>
            </a:pPr>
            <a:r>
              <a:rPr lang="en-US" sz="9600" dirty="0"/>
              <a:t>Do not use layouts</a:t>
            </a:r>
            <a:br>
              <a:rPr lang="en-US" sz="9600" dirty="0"/>
            </a:br>
            <a:r>
              <a:rPr lang="en-US" sz="9600" dirty="0"/>
              <a:t>in this section appearing after this point. </a:t>
            </a:r>
          </a:p>
        </p:txBody>
      </p:sp>
      <p:sp>
        <p:nvSpPr>
          <p:cNvPr id="4" name="DO NOT DELETE (BRANDIN)">
            <a:extLst>
              <a:ext uri="{FF2B5EF4-FFF2-40B4-BE49-F238E27FC236}">
                <a16:creationId xmlns:a16="http://schemas.microsoft.com/office/drawing/2014/main" id="{69877D48-052F-814D-ACE8-304F09202645}"/>
              </a:ext>
            </a:extLst>
          </p:cNvPr>
          <p:cNvSpPr/>
          <p:nvPr userDrawn="1"/>
        </p:nvSpPr>
        <p:spPr>
          <a:xfrm>
            <a:off x="152400" y="152400"/>
            <a:ext cx="0" cy="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120000"/>
              </a:lnSpc>
              <a:spcAft>
                <a:spcPts val="600"/>
              </a:spcAft>
            </a:pPr>
            <a:endParaRPr lang="en-US" dirty="0" err="1"/>
          </a:p>
        </p:txBody>
      </p:sp>
    </p:spTree>
    <p:custDataLst>
      <p:custData r:id="rId1"/>
      <p:tags r:id="rId2"/>
    </p:custDataLst>
    <p:extLst>
      <p:ext uri="{BB962C8B-B14F-4D97-AF65-F5344CB8AC3E}">
        <p14:creationId xmlns:p14="http://schemas.microsoft.com/office/powerpoint/2010/main" val="24184303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7">
            <a:extLst>
              <a:ext uri="{FF2B5EF4-FFF2-40B4-BE49-F238E27FC236}">
                <a16:creationId xmlns:a16="http://schemas.microsoft.com/office/drawing/2014/main" id="{5F14B841-7698-7046-960B-974EFC9A7F1A}"/>
              </a:ext>
            </a:extLst>
          </p:cNvPr>
          <p:cNvSpPr>
            <a:spLocks noGrp="1"/>
          </p:cNvSpPr>
          <p:nvPr>
            <p:ph type="body" sz="quarter" idx="13" hasCustomPrompt="1"/>
          </p:nvPr>
        </p:nvSpPr>
        <p:spPr>
          <a:xfrm>
            <a:off x="457200" y="6067042"/>
            <a:ext cx="10169611" cy="790399"/>
          </a:xfrm>
        </p:spPr>
        <p:txBody>
          <a:bodyPr anchor="b">
            <a:noAutofit/>
          </a:bodyPr>
          <a:lstStyle>
            <a:lvl1pPr marL="0" indent="0">
              <a:lnSpc>
                <a:spcPct val="90000"/>
              </a:lnSpc>
              <a:spcBef>
                <a:spcPts val="0"/>
              </a:spcBef>
              <a:buNone/>
              <a:defRPr sz="1000"/>
            </a:lvl1pPr>
            <a:lvl2pPr marL="228600" indent="0">
              <a:buNone/>
              <a:defRPr/>
            </a:lvl2pPr>
            <a:lvl3pPr marL="457200" indent="0">
              <a:buNone/>
              <a:defRPr/>
            </a:lvl3pPr>
            <a:lvl4pPr marL="685800" indent="0">
              <a:buNone/>
              <a:defRPr/>
            </a:lvl4pPr>
            <a:lvl5pPr marL="914400" indent="0">
              <a:buNone/>
              <a:defRPr/>
            </a:lvl5pPr>
          </a:lstStyle>
          <a:p>
            <a:pPr lvl="0"/>
            <a:r>
              <a:rPr lang="en-US" dirty="0"/>
              <a:t>Reference(s)</a:t>
            </a:r>
          </a:p>
        </p:txBody>
      </p:sp>
    </p:spTree>
    <p:extLst>
      <p:ext uri="{BB962C8B-B14F-4D97-AF65-F5344CB8AC3E}">
        <p14:creationId xmlns:p14="http://schemas.microsoft.com/office/powerpoint/2010/main" val="32484094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2_Custom Layout">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228781C-DCCD-4A68-8247-CF08DD07CD90}"/>
              </a:ext>
            </a:extLst>
          </p:cNvPr>
          <p:cNvSpPr/>
          <p:nvPr userDrawn="1"/>
        </p:nvSpPr>
        <p:spPr>
          <a:xfrm>
            <a:off x="912251" y="767485"/>
            <a:ext cx="1125767" cy="91617"/>
          </a:xfrm>
          <a:prstGeom prst="rect">
            <a:avLst/>
          </a:prstGeom>
          <a:solidFill>
            <a:srgbClr val="A619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sp>
        <p:nvSpPr>
          <p:cNvPr id="26" name="Title Placeholder 12">
            <a:extLst>
              <a:ext uri="{FF2B5EF4-FFF2-40B4-BE49-F238E27FC236}">
                <a16:creationId xmlns:a16="http://schemas.microsoft.com/office/drawing/2014/main" id="{21204F1D-AC98-43E7-8654-2AB941ED0735}"/>
              </a:ext>
            </a:extLst>
          </p:cNvPr>
          <p:cNvSpPr>
            <a:spLocks noGrp="1"/>
          </p:cNvSpPr>
          <p:nvPr>
            <p:ph type="title" hasCustomPrompt="1"/>
          </p:nvPr>
        </p:nvSpPr>
        <p:spPr>
          <a:xfrm>
            <a:off x="912250" y="1053866"/>
            <a:ext cx="10366813" cy="1148904"/>
          </a:xfrm>
          <a:prstGeom prst="rect">
            <a:avLst/>
          </a:prstGeom>
        </p:spPr>
        <p:txBody>
          <a:bodyPr vert="horz" wrap="square" lIns="0" tIns="0" rIns="0" bIns="0" rtlCol="0" anchor="t" anchorCtr="0">
            <a:spAutoFit/>
          </a:bodyPr>
          <a:lstStyle>
            <a:lvl1pPr>
              <a:defRPr sz="3733" b="1">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consectetur</a:t>
            </a:r>
            <a:br>
              <a:rPr lang="en-US" dirty="0"/>
            </a:br>
            <a:r>
              <a:rPr lang="en-US" dirty="0" err="1"/>
              <a:t>adipisicing</a:t>
            </a:r>
            <a:endParaRPr lang="en-US" dirty="0"/>
          </a:p>
        </p:txBody>
      </p:sp>
      <p:sp>
        <p:nvSpPr>
          <p:cNvPr id="27" name="Text Placeholder 7">
            <a:extLst>
              <a:ext uri="{FF2B5EF4-FFF2-40B4-BE49-F238E27FC236}">
                <a16:creationId xmlns:a16="http://schemas.microsoft.com/office/drawing/2014/main" id="{DBD9C579-5956-B949-A4A5-65F7D5D8BCAB}"/>
              </a:ext>
            </a:extLst>
          </p:cNvPr>
          <p:cNvSpPr>
            <a:spLocks noGrp="1"/>
          </p:cNvSpPr>
          <p:nvPr>
            <p:ph type="body" sz="quarter" idx="24" hasCustomPrompt="1"/>
          </p:nvPr>
        </p:nvSpPr>
        <p:spPr>
          <a:xfrm>
            <a:off x="182373" y="215576"/>
            <a:ext cx="10054167" cy="258233"/>
          </a:xfrm>
          <a:prstGeom prst="rect">
            <a:avLst/>
          </a:prstGeom>
        </p:spPr>
        <p:txBody>
          <a:bodyPr/>
          <a:lstStyle>
            <a:lvl1pPr marL="0" indent="0">
              <a:buNone/>
              <a:defRPr sz="1867" b="1" i="0" cap="all" baseline="0">
                <a:solidFill>
                  <a:schemeClr val="bg1">
                    <a:lumMod val="50000"/>
                  </a:schemeClr>
                </a:solidFill>
                <a:latin typeface="Arial" panose="020B0604020202020204" pitchFamily="34" charset="0"/>
                <a:cs typeface="Arial" panose="020B0604020202020204" pitchFamily="34" charset="0"/>
              </a:defRPr>
            </a:lvl1pPr>
            <a:lvl5pPr marL="2438339" indent="0">
              <a:buNone/>
              <a:defRPr/>
            </a:lvl5pPr>
          </a:lstStyle>
          <a:p>
            <a:pPr lvl="0"/>
            <a:r>
              <a:rPr lang="en-US" dirty="0"/>
              <a:t>Kicker text HERE</a:t>
            </a:r>
          </a:p>
        </p:txBody>
      </p:sp>
      <p:sp>
        <p:nvSpPr>
          <p:cNvPr id="36" name="Text Placeholder 2">
            <a:extLst>
              <a:ext uri="{FF2B5EF4-FFF2-40B4-BE49-F238E27FC236}">
                <a16:creationId xmlns:a16="http://schemas.microsoft.com/office/drawing/2014/main" id="{0B521D4B-2740-0743-8A03-0930A43A725A}"/>
              </a:ext>
            </a:extLst>
          </p:cNvPr>
          <p:cNvSpPr>
            <a:spLocks noGrp="1"/>
          </p:cNvSpPr>
          <p:nvPr>
            <p:ph type="body" sz="quarter" idx="11" hasCustomPrompt="1"/>
          </p:nvPr>
        </p:nvSpPr>
        <p:spPr>
          <a:xfrm>
            <a:off x="912249" y="3167699"/>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37" name="Text Placeholder 22">
            <a:extLst>
              <a:ext uri="{FF2B5EF4-FFF2-40B4-BE49-F238E27FC236}">
                <a16:creationId xmlns:a16="http://schemas.microsoft.com/office/drawing/2014/main" id="{2F9AAD15-DC15-5743-B2CB-81DAB5BE9354}"/>
              </a:ext>
            </a:extLst>
          </p:cNvPr>
          <p:cNvSpPr>
            <a:spLocks noGrp="1"/>
          </p:cNvSpPr>
          <p:nvPr>
            <p:ph type="body" sz="quarter" idx="12" hasCustomPrompt="1"/>
          </p:nvPr>
        </p:nvSpPr>
        <p:spPr>
          <a:xfrm>
            <a:off x="912249" y="2749333"/>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40" name="Text Placeholder 2">
            <a:extLst>
              <a:ext uri="{FF2B5EF4-FFF2-40B4-BE49-F238E27FC236}">
                <a16:creationId xmlns:a16="http://schemas.microsoft.com/office/drawing/2014/main" id="{E765D23B-1314-E242-BE32-44AB85C7E63F}"/>
              </a:ext>
            </a:extLst>
          </p:cNvPr>
          <p:cNvSpPr>
            <a:spLocks noGrp="1"/>
          </p:cNvSpPr>
          <p:nvPr>
            <p:ph type="body" sz="quarter" idx="25" hasCustomPrompt="1"/>
          </p:nvPr>
        </p:nvSpPr>
        <p:spPr>
          <a:xfrm>
            <a:off x="912249" y="5188373"/>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1" name="Text Placeholder 22">
            <a:extLst>
              <a:ext uri="{FF2B5EF4-FFF2-40B4-BE49-F238E27FC236}">
                <a16:creationId xmlns:a16="http://schemas.microsoft.com/office/drawing/2014/main" id="{417AE95B-53EC-024C-B901-A98431615EB9}"/>
              </a:ext>
            </a:extLst>
          </p:cNvPr>
          <p:cNvSpPr>
            <a:spLocks noGrp="1"/>
          </p:cNvSpPr>
          <p:nvPr>
            <p:ph type="body" sz="quarter" idx="26" hasCustomPrompt="1"/>
          </p:nvPr>
        </p:nvSpPr>
        <p:spPr>
          <a:xfrm>
            <a:off x="912249" y="4770008"/>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42" name="Text Placeholder 2">
            <a:extLst>
              <a:ext uri="{FF2B5EF4-FFF2-40B4-BE49-F238E27FC236}">
                <a16:creationId xmlns:a16="http://schemas.microsoft.com/office/drawing/2014/main" id="{E67B2801-3608-674D-ADD4-1E44ED198498}"/>
              </a:ext>
            </a:extLst>
          </p:cNvPr>
          <p:cNvSpPr>
            <a:spLocks noGrp="1"/>
          </p:cNvSpPr>
          <p:nvPr>
            <p:ph type="body" sz="quarter" idx="27" hasCustomPrompt="1"/>
          </p:nvPr>
        </p:nvSpPr>
        <p:spPr>
          <a:xfrm>
            <a:off x="3610745" y="5188373"/>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3" name="Text Placeholder 22">
            <a:extLst>
              <a:ext uri="{FF2B5EF4-FFF2-40B4-BE49-F238E27FC236}">
                <a16:creationId xmlns:a16="http://schemas.microsoft.com/office/drawing/2014/main" id="{E215B41E-F15D-C841-82FA-4379FC3557EE}"/>
              </a:ext>
            </a:extLst>
          </p:cNvPr>
          <p:cNvSpPr>
            <a:spLocks noGrp="1"/>
          </p:cNvSpPr>
          <p:nvPr>
            <p:ph type="body" sz="quarter" idx="28" hasCustomPrompt="1"/>
          </p:nvPr>
        </p:nvSpPr>
        <p:spPr>
          <a:xfrm>
            <a:off x="3610745" y="4770008"/>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44" name="Text Placeholder 2">
            <a:extLst>
              <a:ext uri="{FF2B5EF4-FFF2-40B4-BE49-F238E27FC236}">
                <a16:creationId xmlns:a16="http://schemas.microsoft.com/office/drawing/2014/main" id="{CD10A8B8-91CF-9E48-9318-8BA1ADF3299D}"/>
              </a:ext>
            </a:extLst>
          </p:cNvPr>
          <p:cNvSpPr>
            <a:spLocks noGrp="1"/>
          </p:cNvSpPr>
          <p:nvPr>
            <p:ph type="body" sz="quarter" idx="29" hasCustomPrompt="1"/>
          </p:nvPr>
        </p:nvSpPr>
        <p:spPr>
          <a:xfrm>
            <a:off x="6309241" y="5188373"/>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5" name="Text Placeholder 22">
            <a:extLst>
              <a:ext uri="{FF2B5EF4-FFF2-40B4-BE49-F238E27FC236}">
                <a16:creationId xmlns:a16="http://schemas.microsoft.com/office/drawing/2014/main" id="{75E94E2D-3D0F-6141-8986-3392B8CAD229}"/>
              </a:ext>
            </a:extLst>
          </p:cNvPr>
          <p:cNvSpPr>
            <a:spLocks noGrp="1"/>
          </p:cNvSpPr>
          <p:nvPr>
            <p:ph type="body" sz="quarter" idx="30" hasCustomPrompt="1"/>
          </p:nvPr>
        </p:nvSpPr>
        <p:spPr>
          <a:xfrm>
            <a:off x="6309241" y="4770008"/>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46" name="Text Placeholder 2">
            <a:extLst>
              <a:ext uri="{FF2B5EF4-FFF2-40B4-BE49-F238E27FC236}">
                <a16:creationId xmlns:a16="http://schemas.microsoft.com/office/drawing/2014/main" id="{285B87F7-2B16-A041-958A-AA664AA1B105}"/>
              </a:ext>
            </a:extLst>
          </p:cNvPr>
          <p:cNvSpPr>
            <a:spLocks noGrp="1"/>
          </p:cNvSpPr>
          <p:nvPr>
            <p:ph type="body" sz="quarter" idx="31" hasCustomPrompt="1"/>
          </p:nvPr>
        </p:nvSpPr>
        <p:spPr>
          <a:xfrm>
            <a:off x="3610745" y="3167699"/>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7" name="Text Placeholder 22">
            <a:extLst>
              <a:ext uri="{FF2B5EF4-FFF2-40B4-BE49-F238E27FC236}">
                <a16:creationId xmlns:a16="http://schemas.microsoft.com/office/drawing/2014/main" id="{DBAD1EAA-1FD1-164B-A280-33E00754CEC2}"/>
              </a:ext>
            </a:extLst>
          </p:cNvPr>
          <p:cNvSpPr>
            <a:spLocks noGrp="1"/>
          </p:cNvSpPr>
          <p:nvPr>
            <p:ph type="body" sz="quarter" idx="32" hasCustomPrompt="1"/>
          </p:nvPr>
        </p:nvSpPr>
        <p:spPr>
          <a:xfrm>
            <a:off x="3610745" y="2749333"/>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48" name="Text Placeholder 2">
            <a:extLst>
              <a:ext uri="{FF2B5EF4-FFF2-40B4-BE49-F238E27FC236}">
                <a16:creationId xmlns:a16="http://schemas.microsoft.com/office/drawing/2014/main" id="{705D251B-C902-2446-B74C-F68CD37D3BD8}"/>
              </a:ext>
            </a:extLst>
          </p:cNvPr>
          <p:cNvSpPr>
            <a:spLocks noGrp="1"/>
          </p:cNvSpPr>
          <p:nvPr>
            <p:ph type="body" sz="quarter" idx="33" hasCustomPrompt="1"/>
          </p:nvPr>
        </p:nvSpPr>
        <p:spPr>
          <a:xfrm>
            <a:off x="6309241" y="3167699"/>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49" name="Text Placeholder 22">
            <a:extLst>
              <a:ext uri="{FF2B5EF4-FFF2-40B4-BE49-F238E27FC236}">
                <a16:creationId xmlns:a16="http://schemas.microsoft.com/office/drawing/2014/main" id="{8B1D5655-0B6A-A347-9552-204BE998CE27}"/>
              </a:ext>
            </a:extLst>
          </p:cNvPr>
          <p:cNvSpPr>
            <a:spLocks noGrp="1"/>
          </p:cNvSpPr>
          <p:nvPr>
            <p:ph type="body" sz="quarter" idx="34" hasCustomPrompt="1"/>
          </p:nvPr>
        </p:nvSpPr>
        <p:spPr>
          <a:xfrm>
            <a:off x="6309241" y="2749333"/>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50" name="Text Placeholder 2">
            <a:extLst>
              <a:ext uri="{FF2B5EF4-FFF2-40B4-BE49-F238E27FC236}">
                <a16:creationId xmlns:a16="http://schemas.microsoft.com/office/drawing/2014/main" id="{5614195E-C2C5-3C49-9146-74EC89312BF4}"/>
              </a:ext>
            </a:extLst>
          </p:cNvPr>
          <p:cNvSpPr>
            <a:spLocks noGrp="1"/>
          </p:cNvSpPr>
          <p:nvPr>
            <p:ph type="body" sz="quarter" idx="35" hasCustomPrompt="1"/>
          </p:nvPr>
        </p:nvSpPr>
        <p:spPr>
          <a:xfrm>
            <a:off x="9007737" y="3167699"/>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51" name="Text Placeholder 22">
            <a:extLst>
              <a:ext uri="{FF2B5EF4-FFF2-40B4-BE49-F238E27FC236}">
                <a16:creationId xmlns:a16="http://schemas.microsoft.com/office/drawing/2014/main" id="{ECAC70C6-1136-1B4C-80EB-F6D07E8EFB8E}"/>
              </a:ext>
            </a:extLst>
          </p:cNvPr>
          <p:cNvSpPr>
            <a:spLocks noGrp="1"/>
          </p:cNvSpPr>
          <p:nvPr>
            <p:ph type="body" sz="quarter" idx="36" hasCustomPrompt="1"/>
          </p:nvPr>
        </p:nvSpPr>
        <p:spPr>
          <a:xfrm>
            <a:off x="9007737" y="2749333"/>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
        <p:nvSpPr>
          <p:cNvPr id="58" name="Text Placeholder 2">
            <a:extLst>
              <a:ext uri="{FF2B5EF4-FFF2-40B4-BE49-F238E27FC236}">
                <a16:creationId xmlns:a16="http://schemas.microsoft.com/office/drawing/2014/main" id="{F247382D-4DAC-6644-A8A9-8FBEF8331412}"/>
              </a:ext>
            </a:extLst>
          </p:cNvPr>
          <p:cNvSpPr>
            <a:spLocks noGrp="1"/>
          </p:cNvSpPr>
          <p:nvPr>
            <p:ph type="body" sz="quarter" idx="37" hasCustomPrompt="1"/>
          </p:nvPr>
        </p:nvSpPr>
        <p:spPr>
          <a:xfrm>
            <a:off x="9007737" y="5188373"/>
            <a:ext cx="2478355" cy="738664"/>
          </a:xfrm>
          <a:prstGeom prst="rect">
            <a:avLst/>
          </a:prstGeom>
        </p:spPr>
        <p:txBody>
          <a:bodyPr wrap="square" lIns="0" tIns="0" rIns="0" bIns="0">
            <a:spAutoFit/>
          </a:bodyPr>
          <a:lstStyle>
            <a:lvl1pPr marL="0" marR="0" indent="0" algn="l" defTabSz="1219170" rtl="0" eaLnBrk="1" fontAlgn="auto" latinLnBrk="0" hangingPunct="1">
              <a:lnSpc>
                <a:spcPct val="100000"/>
              </a:lnSpc>
              <a:spcBef>
                <a:spcPts val="1333"/>
              </a:spcBef>
              <a:spcAft>
                <a:spcPts val="0"/>
              </a:spcAft>
              <a:buClrTx/>
              <a:buSzTx/>
              <a:buFont typeface="Arial" panose="020B0604020202020204" pitchFamily="34" charset="0"/>
              <a:buNone/>
              <a:tabLst/>
              <a:defRPr lang="de-DE" sz="1600">
                <a:latin typeface="Arial" panose="020B0604020202020204" pitchFamily="34" charset="0"/>
                <a:cs typeface="Arial" panose="020B0604020202020204" pitchFamily="34" charset="0"/>
              </a:defRPr>
            </a:lvl1pPr>
          </a:lstStyle>
          <a:p>
            <a:pPr lvl="0"/>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a:t>
            </a:r>
          </a:p>
        </p:txBody>
      </p:sp>
      <p:sp>
        <p:nvSpPr>
          <p:cNvPr id="59" name="Text Placeholder 22">
            <a:extLst>
              <a:ext uri="{FF2B5EF4-FFF2-40B4-BE49-F238E27FC236}">
                <a16:creationId xmlns:a16="http://schemas.microsoft.com/office/drawing/2014/main" id="{1B4B640B-2C4E-0343-9F1E-1232FE2AB5E2}"/>
              </a:ext>
            </a:extLst>
          </p:cNvPr>
          <p:cNvSpPr>
            <a:spLocks noGrp="1"/>
          </p:cNvSpPr>
          <p:nvPr>
            <p:ph type="body" sz="quarter" idx="38" hasCustomPrompt="1"/>
          </p:nvPr>
        </p:nvSpPr>
        <p:spPr>
          <a:xfrm>
            <a:off x="9007737" y="4770008"/>
            <a:ext cx="2478355" cy="328231"/>
          </a:xfrm>
          <a:prstGeom prst="rect">
            <a:avLst/>
          </a:prstGeom>
        </p:spPr>
        <p:txBody>
          <a:bodyPr wrap="square" lIns="0" tIns="0" rIns="0" bIns="0">
            <a:spAutoFit/>
          </a:bodyPr>
          <a:lstStyle>
            <a:lvl1pPr marL="0" indent="0" algn="l">
              <a:buNone/>
              <a:defRPr sz="2133" b="1" i="0">
                <a:latin typeface="Arial" panose="020B0604020202020204" pitchFamily="34" charset="0"/>
                <a:cs typeface="Arial" panose="020B0604020202020204" pitchFamily="34" charset="0"/>
              </a:defRPr>
            </a:lvl1pPr>
          </a:lstStyle>
          <a:p>
            <a:pPr lvl="0"/>
            <a:r>
              <a:rPr lang="en-US" dirty="0"/>
              <a:t>Lorem ipsum</a:t>
            </a:r>
          </a:p>
        </p:txBody>
      </p:sp>
    </p:spTree>
    <p:extLst>
      <p:ext uri="{BB962C8B-B14F-4D97-AF65-F5344CB8AC3E}">
        <p14:creationId xmlns:p14="http://schemas.microsoft.com/office/powerpoint/2010/main" val="39028081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7931E2-EDD0-4116-93D3-AFB5F385AD78}" type="datetime1">
              <a:rPr lang="en-US" smtClean="0"/>
              <a:t>11/29/2023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lvl1pPr algn="ctr">
              <a:defRPr/>
            </a:lvl1p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1602"/>
            <a:ext cx="9855200" cy="1005840"/>
          </a:xfrm>
        </p:spPr>
        <p:txBody>
          <a:bodyPr anchor="b">
            <a:noAutofit/>
          </a:bodyPr>
          <a:lstStyle>
            <a:lvl1pPr marL="0" indent="0">
              <a:spcBef>
                <a:spcPts val="300"/>
              </a:spcBef>
              <a:buNone/>
              <a:defRPr sz="1000"/>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Reference(s)</a:t>
            </a:r>
          </a:p>
        </p:txBody>
      </p:sp>
    </p:spTree>
    <p:extLst>
      <p:ext uri="{BB962C8B-B14F-4D97-AF65-F5344CB8AC3E}">
        <p14:creationId xmlns:p14="http://schemas.microsoft.com/office/powerpoint/2010/main" val="34765039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Date Placeholder 3"/>
          <p:cNvSpPr>
            <a:spLocks noGrp="1"/>
          </p:cNvSpPr>
          <p:nvPr>
            <p:ph type="dt" sz="half" idx="10"/>
          </p:nvPr>
        </p:nvSpPr>
        <p:spPr/>
        <p:txBody>
          <a:bodyPr/>
          <a:lstStyle/>
          <a:p>
            <a:fld id="{EBDEF593-B9AB-4F42-91FD-B071BC26DF4A}" type="datetime1">
              <a:rPr lang="en-US" smtClean="0"/>
              <a:t>11/29/2023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ctr"/>
            <a:fld id="{CC7432E5-F8E0-41AE-9A6B-AD730338B005}" type="slidenum">
              <a:rPr lang="en-US" smtClean="0"/>
              <a:pPr algn="ctr"/>
              <a:t>‹#›</a:t>
            </a:fld>
            <a:endParaRPr lang="en-US" dirty="0"/>
          </a:p>
        </p:txBody>
      </p:sp>
      <p:sp>
        <p:nvSpPr>
          <p:cNvPr id="8" name="Text Placeholder 7"/>
          <p:cNvSpPr>
            <a:spLocks noGrp="1"/>
          </p:cNvSpPr>
          <p:nvPr>
            <p:ph type="body" sz="quarter" idx="13" hasCustomPrompt="1"/>
          </p:nvPr>
        </p:nvSpPr>
        <p:spPr>
          <a:xfrm>
            <a:off x="457200" y="5851602"/>
            <a:ext cx="9855200" cy="1005840"/>
          </a:xfrm>
        </p:spPr>
        <p:txBody>
          <a:bodyPr anchor="b">
            <a:normAutofit/>
          </a:bodyPr>
          <a:lstStyle>
            <a:lvl1pPr marL="0" indent="0">
              <a:spcBef>
                <a:spcPts val="300"/>
              </a:spcBef>
              <a:buNone/>
              <a:defRPr sz="1000"/>
            </a:lvl1pPr>
            <a:lvl2pPr marL="228600" indent="0">
              <a:buNone/>
              <a:defRPr/>
            </a:lvl2pPr>
            <a:lvl3pPr marL="457200" indent="0">
              <a:buNone/>
              <a:defRPr/>
            </a:lvl3pPr>
            <a:lvl4pPr marL="685800" indent="0">
              <a:buNone/>
              <a:defRPr/>
            </a:lvl4pPr>
            <a:lvl5pPr marL="914400" indent="0">
              <a:buNone/>
              <a:defRPr/>
            </a:lvl5pPr>
          </a:lstStyle>
          <a:p>
            <a:pPr lvl="0"/>
            <a:r>
              <a:rPr lang="en-US" dirty="0"/>
              <a:t>Reference(s)</a:t>
            </a:r>
          </a:p>
        </p:txBody>
      </p:sp>
      <p:sp>
        <p:nvSpPr>
          <p:cNvPr id="3" name="Content Placeholder 2"/>
          <p:cNvSpPr>
            <a:spLocks noGrp="1"/>
          </p:cNvSpPr>
          <p:nvPr>
            <p:ph idx="1"/>
          </p:nvPr>
        </p:nvSpPr>
        <p:spPr>
          <a:xfrm>
            <a:off x="457200" y="1261872"/>
            <a:ext cx="11277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220095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6" name="Title 8"/>
          <p:cNvSpPr>
            <a:spLocks noGrp="1"/>
          </p:cNvSpPr>
          <p:nvPr>
            <p:ph type="title" hasCustomPrompt="1"/>
          </p:nvPr>
        </p:nvSpPr>
        <p:spPr>
          <a:xfrm>
            <a:off x="316083" y="74341"/>
            <a:ext cx="10800000" cy="957659"/>
          </a:xfrm>
          <a:prstGeom prst="rect">
            <a:avLst/>
          </a:prstGeom>
        </p:spPr>
        <p:txBody>
          <a:bodyPr vert="horz"/>
          <a:lstStyle>
            <a:lvl1pPr algn="l" defTabSz="609570" rtl="0" eaLnBrk="1" latinLnBrk="0" hangingPunct="1">
              <a:lnSpc>
                <a:spcPct val="90000"/>
              </a:lnSpc>
              <a:spcBef>
                <a:spcPct val="0"/>
              </a:spcBef>
              <a:buNone/>
              <a:defRPr lang="en-GB" sz="2800" b="1" kern="1200" baseline="0" noProof="0" dirty="0">
                <a:solidFill>
                  <a:srgbClr val="830051"/>
                </a:solidFill>
                <a:latin typeface="Arial" pitchFamily="34" charset="0"/>
                <a:ea typeface="+mj-ea"/>
                <a:cs typeface="Arial" pitchFamily="34" charset="0"/>
              </a:defRPr>
            </a:lvl1pPr>
          </a:lstStyle>
          <a:p>
            <a:r>
              <a:rPr lang="en-GB" noProof="0" dirty="0"/>
              <a:t>Click to add title</a:t>
            </a:r>
          </a:p>
        </p:txBody>
      </p:sp>
      <p:sp>
        <p:nvSpPr>
          <p:cNvPr id="8" name="Text Placeholder 2">
            <a:extLst>
              <a:ext uri="{FF2B5EF4-FFF2-40B4-BE49-F238E27FC236}">
                <a16:creationId xmlns:a16="http://schemas.microsoft.com/office/drawing/2014/main" id="{2ACF00EA-8EE1-124A-8AB7-8AAF46F49723}"/>
              </a:ext>
            </a:extLst>
          </p:cNvPr>
          <p:cNvSpPr>
            <a:spLocks noGrp="1"/>
          </p:cNvSpPr>
          <p:nvPr>
            <p:ph type="body" sz="quarter" idx="12" hasCustomPrompt="1"/>
          </p:nvPr>
        </p:nvSpPr>
        <p:spPr>
          <a:xfrm>
            <a:off x="316081" y="6120000"/>
            <a:ext cx="9801459" cy="509616"/>
          </a:xfrm>
          <a:prstGeom prst="rect">
            <a:avLst/>
          </a:prstGeom>
        </p:spPr>
        <p:txBody>
          <a:bodyPr anchor="b"/>
          <a:lstStyle>
            <a:lvl1pPr marL="0" indent="0">
              <a:spcBef>
                <a:spcPts val="0"/>
              </a:spcBef>
              <a:buNone/>
              <a:defRPr sz="800">
                <a:solidFill>
                  <a:schemeClr val="bg1">
                    <a:lumMod val="50000"/>
                  </a:schemeClr>
                </a:solidFill>
              </a:defRPr>
            </a:lvl1pPr>
          </a:lstStyle>
          <a:p>
            <a:pPr lvl="0"/>
            <a:r>
              <a:rPr lang="en-US"/>
              <a:t>Footer</a:t>
            </a:r>
            <a:endParaRPr lang="en-GB"/>
          </a:p>
        </p:txBody>
      </p:sp>
    </p:spTree>
    <p:extLst>
      <p:ext uri="{BB962C8B-B14F-4D97-AF65-F5344CB8AC3E}">
        <p14:creationId xmlns:p14="http://schemas.microsoft.com/office/powerpoint/2010/main" val="152860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9A0B7-ED34-D738-BE31-BCE56B45F5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63B3C2-9571-D14C-F6AB-C7F07B2F52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18C7EF-426D-5CDE-A060-D3DB4C2B3C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CF3C6F-40F5-AA6B-E099-71500E3347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B2484F-0EFA-D7FD-84E8-79D22F9E5FF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B3DE6D-E478-D8AB-AE8B-FD954E1BB7B2}"/>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8" name="Footer Placeholder 7">
            <a:extLst>
              <a:ext uri="{FF2B5EF4-FFF2-40B4-BE49-F238E27FC236}">
                <a16:creationId xmlns:a16="http://schemas.microsoft.com/office/drawing/2014/main" id="{4C2762EF-CE9C-DAE3-0460-053FFF61A0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8F22D8-8F51-2BF4-18DF-1AE302953274}"/>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27605136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Only_Re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C4FBCFDC-F8AF-4FA9-8DCB-15A42F399151}"/>
              </a:ext>
            </a:extLst>
          </p:cNvPr>
          <p:cNvSpPr>
            <a:spLocks noGrp="1"/>
          </p:cNvSpPr>
          <p:nvPr>
            <p:ph type="title" hasCustomPrompt="1"/>
          </p:nvPr>
        </p:nvSpPr>
        <p:spPr>
          <a:xfrm>
            <a:off x="316800" y="235200"/>
            <a:ext cx="11371200" cy="1008000"/>
          </a:xfrm>
          <a:prstGeom prst="rect">
            <a:avLst/>
          </a:prstGeom>
        </p:spPr>
        <p:txBody>
          <a:bodyPr anchor="b">
            <a:normAutofit/>
          </a:bodyPr>
          <a:lstStyle>
            <a:lvl1pPr algn="l">
              <a:lnSpc>
                <a:spcPct val="90000"/>
              </a:lnSpc>
              <a:defRPr sz="2667" b="1">
                <a:solidFill>
                  <a:schemeClr val="accent1"/>
                </a:solidFill>
              </a:defRPr>
            </a:lvl1pPr>
          </a:lstStyle>
          <a:p>
            <a:r>
              <a:rPr lang="en-US" dirty="0"/>
              <a:t>Slide title</a:t>
            </a:r>
            <a:endParaRPr lang="en-GB" dirty="0"/>
          </a:p>
        </p:txBody>
      </p:sp>
      <p:sp>
        <p:nvSpPr>
          <p:cNvPr id="8" name="Text Placeholder 3">
            <a:extLst>
              <a:ext uri="{FF2B5EF4-FFF2-40B4-BE49-F238E27FC236}">
                <a16:creationId xmlns:a16="http://schemas.microsoft.com/office/drawing/2014/main" id="{80AFFDB1-2A30-4A56-A2F1-11C272A6456E}"/>
              </a:ext>
            </a:extLst>
          </p:cNvPr>
          <p:cNvSpPr>
            <a:spLocks noGrp="1"/>
          </p:cNvSpPr>
          <p:nvPr>
            <p:ph type="body" sz="quarter" idx="17"/>
          </p:nvPr>
        </p:nvSpPr>
        <p:spPr>
          <a:xfrm>
            <a:off x="317499" y="5882217"/>
            <a:ext cx="10502400" cy="954616"/>
          </a:xfrm>
          <a:prstGeom prst="rect">
            <a:avLst/>
          </a:prstGeom>
        </p:spPr>
        <p:txBody>
          <a:bodyPr lIns="0" rIns="0" anchor="b"/>
          <a:lstStyle>
            <a:lvl1pPr marL="0" indent="0">
              <a:lnSpc>
                <a:spcPct val="90000"/>
              </a:lnSpc>
              <a:spcBef>
                <a:spcPts val="0"/>
              </a:spcBef>
              <a:buNone/>
              <a:defRPr sz="1067"/>
            </a:lvl1pPr>
          </a:lstStyle>
          <a:p>
            <a:pPr lvl="0"/>
            <a:endParaRPr lang="en-GB" dirty="0"/>
          </a:p>
        </p:txBody>
      </p:sp>
    </p:spTree>
    <p:extLst>
      <p:ext uri="{BB962C8B-B14F-4D97-AF65-F5344CB8AC3E}">
        <p14:creationId xmlns:p14="http://schemas.microsoft.com/office/powerpoint/2010/main" val="17140149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only for figures and tables">
    <p:spTree>
      <p:nvGrpSpPr>
        <p:cNvPr id="1" name=""/>
        <p:cNvGrpSpPr/>
        <p:nvPr/>
      </p:nvGrpSpPr>
      <p:grpSpPr>
        <a:xfrm>
          <a:off x="0" y="0"/>
          <a:ext cx="0" cy="0"/>
          <a:chOff x="0" y="0"/>
          <a:chExt cx="0" cy="0"/>
        </a:xfrm>
      </p:grpSpPr>
      <p:sp>
        <p:nvSpPr>
          <p:cNvPr id="8" name="Title 8"/>
          <p:cNvSpPr>
            <a:spLocks noGrp="1"/>
          </p:cNvSpPr>
          <p:nvPr>
            <p:ph type="title"/>
          </p:nvPr>
        </p:nvSpPr>
        <p:spPr>
          <a:xfrm>
            <a:off x="414000" y="273597"/>
            <a:ext cx="11221200" cy="511200"/>
          </a:xfrm>
          <a:prstGeom prst="rect">
            <a:avLst/>
          </a:prstGeom>
        </p:spPr>
        <p:txBody>
          <a:bodyPr vert="horz" anchor="t" anchorCtr="0"/>
          <a:lstStyle>
            <a:lvl1pPr algn="l">
              <a:lnSpc>
                <a:spcPct val="100000"/>
              </a:lnSpc>
              <a:defRPr sz="2800" b="1" baseline="0">
                <a:solidFill>
                  <a:schemeClr val="tx2"/>
                </a:solidFill>
                <a:latin typeface="Arial" pitchFamily="34" charset="0"/>
                <a:cs typeface="Arial" pitchFamily="34" charset="0"/>
              </a:defRPr>
            </a:lvl1pPr>
          </a:lstStyle>
          <a:p>
            <a:r>
              <a:rPr lang="en-US" noProof="0"/>
              <a:t>Click to edit Master title style</a:t>
            </a:r>
            <a:endParaRPr lang="en-GB" noProof="0"/>
          </a:p>
        </p:txBody>
      </p:sp>
      <p:sp>
        <p:nvSpPr>
          <p:cNvPr id="4"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1000" baseline="0"/>
            </a:lvl1pPr>
          </a:lstStyle>
          <a:p>
            <a:pPr lvl="0"/>
            <a:r>
              <a:rPr lang="en-US"/>
              <a:t>Click to edit footnote</a:t>
            </a:r>
          </a:p>
        </p:txBody>
      </p:sp>
    </p:spTree>
    <p:extLst>
      <p:ext uri="{BB962C8B-B14F-4D97-AF65-F5344CB8AC3E}">
        <p14:creationId xmlns:p14="http://schemas.microsoft.com/office/powerpoint/2010/main" val="22041196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12751" y="142852"/>
            <a:ext cx="10388600" cy="1573200"/>
          </a:xfrm>
        </p:spPr>
        <p:txBody>
          <a:bodyPr anchor="b"/>
          <a:lstStyle>
            <a:lvl1pPr>
              <a:lnSpc>
                <a:spcPct val="100000"/>
              </a:lnSpc>
              <a:defRPr sz="3450">
                <a:solidFill>
                  <a:schemeClr val="tx2"/>
                </a:solidFill>
                <a:latin typeface="Arial" pitchFamily="34" charset="0"/>
                <a:cs typeface="Arial" pitchFamily="34" charset="0"/>
              </a:defRPr>
            </a:lvl1pPr>
          </a:lstStyle>
          <a:p>
            <a:r>
              <a:rPr lang="en-US"/>
              <a:t>Click to edit Master title style</a:t>
            </a:r>
            <a:endParaRPr lang="en-GB" dirty="0"/>
          </a:p>
        </p:txBody>
      </p:sp>
      <p:sp>
        <p:nvSpPr>
          <p:cNvPr id="4099" name="Rectangle 3"/>
          <p:cNvSpPr>
            <a:spLocks noGrp="1" noChangeArrowheads="1"/>
          </p:cNvSpPr>
          <p:nvPr>
            <p:ph type="subTitle" idx="1"/>
          </p:nvPr>
        </p:nvSpPr>
        <p:spPr>
          <a:xfrm>
            <a:off x="412751" y="3390912"/>
            <a:ext cx="10064780" cy="1752600"/>
          </a:xfrm>
        </p:spPr>
        <p:txBody>
          <a:bodyPr/>
          <a:lstStyle>
            <a:lvl1pPr marL="0" indent="0">
              <a:buNone/>
              <a:defRPr sz="1500" b="1" baseline="0">
                <a:latin typeface="Arial" pitchFamily="34" charset="0"/>
                <a:cs typeface="Arial" pitchFamily="34" charset="0"/>
              </a:defRPr>
            </a:lvl1pPr>
          </a:lstStyle>
          <a:p>
            <a:r>
              <a:rPr lang="en-US"/>
              <a:t>Click to edit Master subtitle style</a:t>
            </a:r>
            <a:endParaRPr lang="en-GB" dirty="0"/>
          </a:p>
        </p:txBody>
      </p:sp>
      <p:sp>
        <p:nvSpPr>
          <p:cNvPr id="8" name="Text Placeholder 7"/>
          <p:cNvSpPr>
            <a:spLocks noGrp="1"/>
          </p:cNvSpPr>
          <p:nvPr>
            <p:ph type="body" sz="quarter" idx="12"/>
          </p:nvPr>
        </p:nvSpPr>
        <p:spPr>
          <a:xfrm>
            <a:off x="413354" y="1714488"/>
            <a:ext cx="10394351" cy="1573200"/>
          </a:xfrm>
          <a:noFill/>
          <a:ln>
            <a:noFill/>
          </a:ln>
        </p:spPr>
        <p:txBody>
          <a:bodyPr>
            <a:noAutofit/>
          </a:bodyPr>
          <a:lstStyle>
            <a:lvl1pPr marL="0" indent="0">
              <a:lnSpc>
                <a:spcPct val="100000"/>
              </a:lnSpc>
              <a:buNone/>
              <a:defRPr sz="3450" b="1" baseline="0">
                <a:solidFill>
                  <a:schemeClr val="accent2"/>
                </a:solidFill>
                <a:latin typeface="Arial" pitchFamily="34" charset="0"/>
                <a:cs typeface="Arial" pitchFamily="34" charset="0"/>
              </a:defRPr>
            </a:lvl1pPr>
            <a:lvl2pPr>
              <a:buNone/>
              <a:defRPr/>
            </a:lvl2pPr>
          </a:lstStyle>
          <a:p>
            <a:pPr lvl="0"/>
            <a:r>
              <a:rPr lang="en-US"/>
              <a:t>Click to edit Master text styles</a:t>
            </a:r>
          </a:p>
        </p:txBody>
      </p:sp>
      <p:sp>
        <p:nvSpPr>
          <p:cNvPr id="9" name="Picture Placeholder 8"/>
          <p:cNvSpPr>
            <a:spLocks noGrp="1"/>
          </p:cNvSpPr>
          <p:nvPr>
            <p:ph type="pic" sz="quarter" idx="13"/>
          </p:nvPr>
        </p:nvSpPr>
        <p:spPr>
          <a:xfrm>
            <a:off x="379200" y="5648400"/>
            <a:ext cx="4617600" cy="633600"/>
          </a:xfrm>
        </p:spPr>
        <p:txBody>
          <a:bodyPr>
            <a:normAutofit/>
          </a:bodyPr>
          <a:lstStyle>
            <a:lvl1pPr marL="0" indent="0">
              <a:buFont typeface="Arial" pitchFamily="34" charset="0"/>
              <a:buNone/>
              <a:defRPr sz="1050"/>
            </a:lvl1pPr>
          </a:lstStyle>
          <a:p>
            <a:pPr lvl="0"/>
            <a:r>
              <a:rPr lang="en-US" noProof="0" dirty="0"/>
              <a:t>Click icon to add picture</a:t>
            </a:r>
            <a:endParaRPr lang="en-GB" noProof="0" dirty="0"/>
          </a:p>
        </p:txBody>
      </p:sp>
    </p:spTree>
    <p:extLst>
      <p:ext uri="{BB962C8B-B14F-4D97-AF65-F5344CB8AC3E}">
        <p14:creationId xmlns:p14="http://schemas.microsoft.com/office/powerpoint/2010/main" val="39968568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5" name="Title 1"/>
          <p:cNvSpPr>
            <a:spLocks noGrp="1"/>
          </p:cNvSpPr>
          <p:nvPr>
            <p:ph type="title"/>
          </p:nvPr>
        </p:nvSpPr>
        <p:spPr>
          <a:xfrm>
            <a:off x="0" y="4"/>
            <a:ext cx="12192000" cy="970207"/>
          </a:xfrm>
          <a:prstGeom prst="rect">
            <a:avLst/>
          </a:prstGeom>
          <a:solidFill>
            <a:schemeClr val="tx2">
              <a:alpha val="80000"/>
            </a:schemeClr>
          </a:solidFill>
        </p:spPr>
        <p:txBody>
          <a:bodyPr lIns="403190" tIns="320392" rIns="403190" bIns="320392">
            <a:spAutoFit/>
          </a:bodyPr>
          <a:lstStyle>
            <a:lvl1pPr>
              <a:defRPr b="1"/>
            </a:lvl1pPr>
          </a:lstStyle>
          <a:p>
            <a:r>
              <a:rPr lang="en-US" dirty="0"/>
              <a:t>Click to edit Master title style</a:t>
            </a:r>
            <a:endParaRPr lang="en-GB" dirty="0"/>
          </a:p>
        </p:txBody>
      </p:sp>
      <p:sp>
        <p:nvSpPr>
          <p:cNvPr id="3" name="Text Placeholder 5"/>
          <p:cNvSpPr>
            <a:spLocks noGrp="1"/>
          </p:cNvSpPr>
          <p:nvPr>
            <p:ph type="body" sz="quarter" idx="10"/>
          </p:nvPr>
        </p:nvSpPr>
        <p:spPr>
          <a:xfrm>
            <a:off x="-42" y="4000522"/>
            <a:ext cx="9620284" cy="1357309"/>
          </a:xfrm>
          <a:prstGeom prst="rect">
            <a:avLst/>
          </a:prstGeom>
        </p:spPr>
        <p:txBody>
          <a:bodyPr lIns="91438" tIns="45719" rIns="91438" bIns="45719"/>
          <a:lstStyle>
            <a:lvl1pPr>
              <a:buFontTx/>
              <a:buNone/>
              <a:defRPr sz="1125" b="1" baseline="0">
                <a:latin typeface="Arial" pitchFamily="34" charset="0"/>
                <a:cs typeface="Arial" pitchFamily="34" charset="0"/>
              </a:defRPr>
            </a:lvl1pPr>
            <a:lvl2pPr>
              <a:buNone/>
              <a:defRPr sz="1125" b="1"/>
            </a:lvl2pPr>
          </a:lstStyle>
          <a:p>
            <a:pPr lvl="0"/>
            <a:r>
              <a:rPr lang="en-US"/>
              <a:t>Click to edit Master text styles</a:t>
            </a:r>
          </a:p>
        </p:txBody>
      </p:sp>
    </p:spTree>
    <p:extLst>
      <p:ext uri="{BB962C8B-B14F-4D97-AF65-F5344CB8AC3E}">
        <p14:creationId xmlns:p14="http://schemas.microsoft.com/office/powerpoint/2010/main" val="901642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8" name="Title 8"/>
          <p:cNvSpPr>
            <a:spLocks noGrp="1"/>
          </p:cNvSpPr>
          <p:nvPr>
            <p:ph type="title"/>
          </p:nvPr>
        </p:nvSpPr>
        <p:spPr>
          <a:xfrm>
            <a:off x="414000" y="273598"/>
            <a:ext cx="11221200" cy="511200"/>
          </a:xfrm>
          <a:prstGeom prst="rect">
            <a:avLst/>
          </a:prstGeom>
        </p:spPr>
        <p:txBody>
          <a:bodyPr vert="horz" anchor="t" anchorCtr="0"/>
          <a:lstStyle>
            <a:lvl1pPr algn="l">
              <a:lnSpc>
                <a:spcPct val="100000"/>
              </a:lnSpc>
              <a:defRPr sz="2100" b="1" baseline="0">
                <a:solidFill>
                  <a:schemeClr val="tx2"/>
                </a:solidFill>
                <a:latin typeface="Arial" pitchFamily="34" charset="0"/>
                <a:cs typeface="Arial" pitchFamily="34" charset="0"/>
              </a:defRPr>
            </a:lvl1pPr>
          </a:lstStyle>
          <a:p>
            <a:r>
              <a:rPr lang="en-US" noProof="0" dirty="0"/>
              <a:t>Click to edit Master title style</a:t>
            </a:r>
            <a:endParaRPr lang="en-GB" noProof="0" dirty="0"/>
          </a:p>
        </p:txBody>
      </p:sp>
      <p:sp>
        <p:nvSpPr>
          <p:cNvPr id="6"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2933521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4001" y="273602"/>
            <a:ext cx="11220449" cy="511175"/>
          </a:xfrm>
          <a:prstGeom prst="rect">
            <a:avLst/>
          </a:prstGeom>
        </p:spPr>
        <p:txBody>
          <a:bodyPr/>
          <a:lstStyle>
            <a:lvl1pPr>
              <a:defRPr sz="2100"/>
            </a:lvl1pPr>
          </a:lstStyle>
          <a:p>
            <a:r>
              <a:rPr lang="en-US" dirty="0"/>
              <a:t>Click to edit Master title style</a:t>
            </a:r>
          </a:p>
        </p:txBody>
      </p:sp>
      <p:sp>
        <p:nvSpPr>
          <p:cNvPr id="3" name="Content Placeholder 2"/>
          <p:cNvSpPr>
            <a:spLocks noGrp="1"/>
          </p:cNvSpPr>
          <p:nvPr>
            <p:ph idx="1"/>
          </p:nvPr>
        </p:nvSpPr>
        <p:spPr>
          <a:xfrm>
            <a:off x="414000" y="1044000"/>
            <a:ext cx="11221200" cy="4230000"/>
          </a:xfrm>
          <a:prstGeom prst="rect">
            <a:avLst/>
          </a:prstGeom>
        </p:spPr>
        <p:txBody>
          <a:bodyPr/>
          <a:lstStyle>
            <a:lvl1pPr marL="213300" indent="-213300">
              <a:spcBef>
                <a:spcPts val="900"/>
              </a:spcBef>
              <a:spcAft>
                <a:spcPts val="0"/>
              </a:spcAft>
              <a:defRPr sz="1800"/>
            </a:lvl1pPr>
            <a:lvl2pPr marL="402300" indent="-213300">
              <a:spcBef>
                <a:spcPts val="450"/>
              </a:spcBef>
              <a:spcAft>
                <a:spcPts val="0"/>
              </a:spcAft>
              <a:buClr>
                <a:schemeClr val="tx2"/>
              </a:buClr>
              <a:buFont typeface="Arial" panose="020B0604020202020204" pitchFamily="34" charset="0"/>
              <a:buChar char="–"/>
              <a:defRPr sz="1650"/>
            </a:lvl2pPr>
            <a:lvl3pPr marL="675000" indent="-213300">
              <a:spcBef>
                <a:spcPts val="225"/>
              </a:spcBef>
              <a:spcAft>
                <a:spcPts val="0"/>
              </a:spcAft>
              <a:buClr>
                <a:schemeClr val="tx2"/>
              </a:buClr>
              <a:defRPr sz="1500"/>
            </a:lvl3pPr>
            <a:lvl4pPr marL="675000" indent="-213300">
              <a:spcBef>
                <a:spcPts val="225"/>
              </a:spcBef>
              <a:spcAft>
                <a:spcPts val="0"/>
              </a:spcAft>
              <a:buClr>
                <a:schemeClr val="tx2"/>
              </a:buClr>
              <a:defRPr sz="1500"/>
            </a:lvl4pPr>
            <a:lvl5pPr marL="675000" indent="-213300">
              <a:spcBef>
                <a:spcPts val="225"/>
              </a:spcBef>
              <a:spcAft>
                <a:spcPts val="0"/>
              </a:spcAft>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166166852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_2 Content">
    <p:spTree>
      <p:nvGrpSpPr>
        <p:cNvPr id="1" name=""/>
        <p:cNvGrpSpPr/>
        <p:nvPr/>
      </p:nvGrpSpPr>
      <p:grpSpPr>
        <a:xfrm>
          <a:off x="0" y="0"/>
          <a:ext cx="0" cy="0"/>
          <a:chOff x="0" y="0"/>
          <a:chExt cx="0" cy="0"/>
        </a:xfrm>
      </p:grpSpPr>
      <p:sp>
        <p:nvSpPr>
          <p:cNvPr id="2"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10" name="Content Placeholder 9"/>
          <p:cNvSpPr>
            <a:spLocks noGrp="1"/>
          </p:cNvSpPr>
          <p:nvPr>
            <p:ph sz="quarter" idx="14"/>
          </p:nvPr>
        </p:nvSpPr>
        <p:spPr>
          <a:xfrm>
            <a:off x="6109200" y="1044000"/>
            <a:ext cx="5522400" cy="3960000"/>
          </a:xfrm>
          <a:prstGeom prst="rect">
            <a:avLst/>
          </a:prstGeom>
        </p:spPr>
        <p:txBody>
          <a:bodyPr lIns="91438" tIns="45719" rIns="91438" bIns="45719"/>
          <a:lstStyle>
            <a:lvl1pPr marL="213300" indent="-213300">
              <a:spcBef>
                <a:spcPts val="900"/>
              </a:spcBef>
              <a:buFont typeface="Arial" pitchFamily="34" charset="0"/>
              <a:buChar char="•"/>
              <a:defRPr sz="1800"/>
            </a:lvl1pPr>
            <a:lvl2pPr marL="402300" indent="-213300">
              <a:spcBef>
                <a:spcPts val="450"/>
              </a:spcBef>
              <a:buClr>
                <a:schemeClr val="tx2"/>
              </a:buClr>
              <a:buFont typeface="Arial" panose="020B0604020202020204" pitchFamily="34" charset="0"/>
              <a:buChar char="–"/>
              <a:defRPr sz="1650"/>
            </a:lvl2pPr>
            <a:lvl3pPr marL="675000" indent="-213300">
              <a:spcBef>
                <a:spcPts val="225"/>
              </a:spcBef>
              <a:buClr>
                <a:schemeClr val="tx2"/>
              </a:buClr>
              <a:defRPr sz="1500"/>
            </a:lvl3pPr>
            <a:lvl4pPr marL="675000" indent="-213300">
              <a:spcBef>
                <a:spcPts val="225"/>
              </a:spcBef>
              <a:buClr>
                <a:schemeClr val="tx2"/>
              </a:buClr>
              <a:defRPr sz="1500"/>
            </a:lvl4pPr>
            <a:lvl5pPr marL="675000" indent="-213300">
              <a:spcBef>
                <a:spcPts val="225"/>
              </a:spcBef>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9"/>
          <p:cNvSpPr>
            <a:spLocks noGrp="1"/>
          </p:cNvSpPr>
          <p:nvPr>
            <p:ph sz="quarter" idx="15"/>
          </p:nvPr>
        </p:nvSpPr>
        <p:spPr>
          <a:xfrm>
            <a:off x="412800" y="1044000"/>
            <a:ext cx="5522400" cy="3960000"/>
          </a:xfrm>
          <a:prstGeom prst="rect">
            <a:avLst/>
          </a:prstGeom>
        </p:spPr>
        <p:txBody>
          <a:bodyPr lIns="91438" tIns="45719" rIns="91438" bIns="45719"/>
          <a:lstStyle>
            <a:lvl1pPr marL="213300" indent="-213300">
              <a:spcBef>
                <a:spcPts val="900"/>
              </a:spcBef>
              <a:buFont typeface="Arial" pitchFamily="34" charset="0"/>
              <a:buChar char="•"/>
              <a:defRPr sz="1800"/>
            </a:lvl1pPr>
            <a:lvl2pPr marL="402300" indent="-213300">
              <a:spcBef>
                <a:spcPts val="450"/>
              </a:spcBef>
              <a:buClr>
                <a:schemeClr val="tx2"/>
              </a:buClr>
              <a:buFont typeface="Arial" panose="020B0604020202020204" pitchFamily="34" charset="0"/>
              <a:buChar char="–"/>
              <a:defRPr sz="1650"/>
            </a:lvl2pPr>
            <a:lvl3pPr marL="675000" indent="-213300">
              <a:spcBef>
                <a:spcPts val="225"/>
              </a:spcBef>
              <a:buClr>
                <a:schemeClr val="tx2"/>
              </a:buClr>
              <a:tabLst/>
              <a:defRPr sz="1500"/>
            </a:lvl3pPr>
            <a:lvl4pPr marL="675000" indent="-213300">
              <a:spcBef>
                <a:spcPts val="225"/>
              </a:spcBef>
              <a:buClr>
                <a:schemeClr val="tx2"/>
              </a:buClr>
              <a:tabLst/>
              <a:defRPr sz="1500"/>
            </a:lvl4pPr>
            <a:lvl5pPr marL="675000" indent="-213300">
              <a:spcBef>
                <a:spcPts val="225"/>
              </a:spcBef>
              <a:buClr>
                <a:schemeClr val="tx2"/>
              </a:buClr>
              <a:tabLst/>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324381588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p:nvSpPr>
          <p:cNvPr id="7"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8" name="Text Placeholder 6"/>
          <p:cNvSpPr>
            <a:spLocks noGrp="1"/>
          </p:cNvSpPr>
          <p:nvPr>
            <p:ph type="body" sz="quarter" idx="13"/>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9"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26723874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Content">
    <p:spTree>
      <p:nvGrpSpPr>
        <p:cNvPr id="1" name=""/>
        <p:cNvGrpSpPr/>
        <p:nvPr/>
      </p:nvGrpSpPr>
      <p:grpSpPr>
        <a:xfrm>
          <a:off x="0" y="0"/>
          <a:ext cx="0" cy="0"/>
          <a:chOff x="0" y="0"/>
          <a:chExt cx="0" cy="0"/>
        </a:xfrm>
      </p:grpSpPr>
      <p:sp>
        <p:nvSpPr>
          <p:cNvPr id="8"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9" name="Content Placeholder 2"/>
          <p:cNvSpPr>
            <a:spLocks noGrp="1"/>
          </p:cNvSpPr>
          <p:nvPr>
            <p:ph idx="1"/>
          </p:nvPr>
        </p:nvSpPr>
        <p:spPr>
          <a:xfrm>
            <a:off x="414000" y="1760540"/>
            <a:ext cx="11214152" cy="4425951"/>
          </a:xfrm>
          <a:prstGeom prst="rect">
            <a:avLst/>
          </a:prstGeom>
        </p:spPr>
        <p:txBody>
          <a:bodyPr lIns="91438" tIns="45719" rIns="91438" bIns="45719"/>
          <a:lstStyle>
            <a:lvl1pPr marL="213300" indent="-213300">
              <a:spcBef>
                <a:spcPts val="900"/>
              </a:spcBef>
              <a:buClr>
                <a:schemeClr val="tx2"/>
              </a:buClr>
              <a:buFont typeface="Arial" pitchFamily="34" charset="0"/>
              <a:buChar char="•"/>
              <a:defRPr sz="1800">
                <a:latin typeface="Arial" pitchFamily="34" charset="0"/>
                <a:cs typeface="Arial" pitchFamily="34" charset="0"/>
              </a:defRPr>
            </a:lvl1pPr>
            <a:lvl2pPr marL="402431" indent="-213300">
              <a:spcBef>
                <a:spcPts val="450"/>
              </a:spcBef>
              <a:buClr>
                <a:schemeClr val="tx2"/>
              </a:buClr>
              <a:buFont typeface="Arial" panose="020B0604020202020204" pitchFamily="34" charset="0"/>
              <a:buChar char="–"/>
              <a:defRPr sz="1650"/>
            </a:lvl2pPr>
            <a:lvl3pPr marL="675085" indent="-213300">
              <a:spcBef>
                <a:spcPts val="225"/>
              </a:spcBef>
              <a:buClr>
                <a:schemeClr val="tx2"/>
              </a:buClr>
              <a:defRPr sz="1500" baseline="0">
                <a:latin typeface="Arial" pitchFamily="34" charset="0"/>
                <a:cs typeface="Arial" pitchFamily="34" charset="0"/>
              </a:defRPr>
            </a:lvl3pPr>
            <a:lvl4pPr marL="675085" indent="-213300">
              <a:spcBef>
                <a:spcPts val="225"/>
              </a:spcBef>
              <a:buClr>
                <a:schemeClr val="tx2"/>
              </a:buClr>
              <a:defRPr sz="1500">
                <a:latin typeface="Arial" pitchFamily="34" charset="0"/>
                <a:cs typeface="Arial" pitchFamily="34" charset="0"/>
              </a:defRPr>
            </a:lvl4pPr>
            <a:lvl5pPr marL="675085" indent="-213300">
              <a:spcBef>
                <a:spcPts val="225"/>
              </a:spcBef>
              <a:buClr>
                <a:schemeClr val="tx2"/>
              </a:buClr>
              <a:defRPr sz="1500">
                <a:latin typeface="Arial" pitchFamily="34" charset="0"/>
                <a:cs typeface="Arial" pitchFamily="34" charset="0"/>
              </a:defRPr>
            </a:lvl5pPr>
            <a:lvl6pPr>
              <a:defRPr>
                <a:latin typeface="Arial" pitchFamily="34" charset="0"/>
                <a:cs typeface="Arial" pitchFamily="34" charset="0"/>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6"/>
          <p:cNvSpPr>
            <a:spLocks noGrp="1"/>
          </p:cNvSpPr>
          <p:nvPr>
            <p:ph type="body" sz="quarter" idx="12"/>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5"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442484732"/>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Body and right Content">
    <p:spTree>
      <p:nvGrpSpPr>
        <p:cNvPr id="1" name=""/>
        <p:cNvGrpSpPr/>
        <p:nvPr/>
      </p:nvGrpSpPr>
      <p:grpSpPr>
        <a:xfrm>
          <a:off x="0" y="0"/>
          <a:ext cx="0" cy="0"/>
          <a:chOff x="0" y="0"/>
          <a:chExt cx="0" cy="0"/>
        </a:xfrm>
      </p:grpSpPr>
      <p:sp>
        <p:nvSpPr>
          <p:cNvPr id="2" name="Title 1"/>
          <p:cNvSpPr>
            <a:spLocks noGrp="1"/>
          </p:cNvSpPr>
          <p:nvPr>
            <p:ph type="title"/>
          </p:nvPr>
        </p:nvSpPr>
        <p:spPr>
          <a:xfrm>
            <a:off x="412801" y="274639"/>
            <a:ext cx="11220451" cy="511200"/>
          </a:xfrm>
          <a:prstGeom prst="rect">
            <a:avLst/>
          </a:prstGeom>
        </p:spPr>
        <p:txBody>
          <a:bodyPr lIns="91438" tIns="45719" rIns="91438" bIns="45719"/>
          <a:lstStyle/>
          <a:p>
            <a:r>
              <a:rPr lang="en-US"/>
              <a:t>Click to edit Master title style</a:t>
            </a:r>
            <a:endParaRPr lang="en-GB" dirty="0"/>
          </a:p>
        </p:txBody>
      </p:sp>
      <p:sp>
        <p:nvSpPr>
          <p:cNvPr id="7" name="Text Placeholder 6"/>
          <p:cNvSpPr>
            <a:spLocks noGrp="1"/>
          </p:cNvSpPr>
          <p:nvPr>
            <p:ph type="body" sz="quarter" idx="13"/>
          </p:nvPr>
        </p:nvSpPr>
        <p:spPr>
          <a:xfrm>
            <a:off x="412800" y="784800"/>
            <a:ext cx="11222400" cy="511200"/>
          </a:xfrm>
          <a:prstGeom prst="rect">
            <a:avLst/>
          </a:prstGeom>
        </p:spPr>
        <p:txBody>
          <a:bodyPr lIns="91438" tIns="45719" rIns="91438" bIns="45719"/>
          <a:lstStyle>
            <a:lvl1pPr marL="0" indent="0">
              <a:buNone/>
              <a:defRPr sz="2100" b="1" baseline="0">
                <a:solidFill>
                  <a:schemeClr val="accent2"/>
                </a:solidFill>
                <a:latin typeface="Arial" pitchFamily="34" charset="0"/>
                <a:cs typeface="Arial" pitchFamily="34" charset="0"/>
              </a:defRPr>
            </a:lvl1pPr>
          </a:lstStyle>
          <a:p>
            <a:pPr lvl="0"/>
            <a:r>
              <a:rPr lang="en-US"/>
              <a:t>Click to edit Master text styles</a:t>
            </a:r>
          </a:p>
        </p:txBody>
      </p:sp>
      <p:sp>
        <p:nvSpPr>
          <p:cNvPr id="10" name="Content Placeholder 9"/>
          <p:cNvSpPr>
            <a:spLocks noGrp="1"/>
          </p:cNvSpPr>
          <p:nvPr>
            <p:ph sz="quarter" idx="14"/>
          </p:nvPr>
        </p:nvSpPr>
        <p:spPr>
          <a:xfrm>
            <a:off x="6109200" y="1760400"/>
            <a:ext cx="5522400" cy="3960000"/>
          </a:xfrm>
          <a:prstGeom prst="rect">
            <a:avLst/>
          </a:prstGeom>
        </p:spPr>
        <p:txBody>
          <a:bodyPr lIns="91438" tIns="45719" rIns="91438" bIns="45719"/>
          <a:lstStyle>
            <a:lvl1pPr marL="213300" indent="-213300">
              <a:spcBef>
                <a:spcPts val="900"/>
              </a:spcBef>
              <a:buFont typeface="Arial" pitchFamily="34" charset="0"/>
              <a:buChar char="•"/>
              <a:defRPr sz="1800"/>
            </a:lvl1pPr>
            <a:lvl2pPr marL="402300" indent="-213300">
              <a:spcBef>
                <a:spcPts val="450"/>
              </a:spcBef>
              <a:buClr>
                <a:schemeClr val="tx2"/>
              </a:buClr>
              <a:buFont typeface="Arial" panose="020B0604020202020204" pitchFamily="34" charset="0"/>
              <a:buChar char="–"/>
              <a:defRPr sz="1650"/>
            </a:lvl2pPr>
            <a:lvl3pPr marL="675000" indent="-213300">
              <a:spcBef>
                <a:spcPts val="225"/>
              </a:spcBef>
              <a:buClr>
                <a:schemeClr val="tx2"/>
              </a:buClr>
              <a:defRPr sz="1500"/>
            </a:lvl3pPr>
            <a:lvl4pPr marL="675000" indent="-213300">
              <a:spcBef>
                <a:spcPts val="225"/>
              </a:spcBef>
              <a:buClr>
                <a:schemeClr val="tx2"/>
              </a:buClr>
              <a:defRPr sz="1500"/>
            </a:lvl4pPr>
            <a:lvl5pPr marL="675000" indent="-213300">
              <a:spcBef>
                <a:spcPts val="225"/>
              </a:spcBef>
              <a:buClr>
                <a:schemeClr val="tx2"/>
              </a:buCl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8"/>
          <p:cNvSpPr>
            <a:spLocks noGrp="1"/>
          </p:cNvSpPr>
          <p:nvPr>
            <p:ph type="body" sz="quarter" idx="15"/>
          </p:nvPr>
        </p:nvSpPr>
        <p:spPr>
          <a:xfrm>
            <a:off x="412800" y="1760400"/>
            <a:ext cx="5522400" cy="3960000"/>
          </a:xfrm>
          <a:prstGeom prst="rect">
            <a:avLst/>
          </a:prstGeom>
        </p:spPr>
        <p:txBody>
          <a:bodyPr lIns="91438" tIns="45719" rIns="91438" bIns="45719"/>
          <a:lstStyle>
            <a:lvl1pPr marL="213300" indent="-213300">
              <a:spcBef>
                <a:spcPts val="900"/>
              </a:spcBef>
              <a:buFont typeface="Arial" panose="020B0604020202020204" pitchFamily="34" charset="0"/>
              <a:buChar char="•"/>
              <a:defRPr sz="1800"/>
            </a:lvl1pPr>
            <a:lvl2pPr marL="402300" indent="-213300">
              <a:spcBef>
                <a:spcPts val="450"/>
              </a:spcBef>
              <a:buClr>
                <a:schemeClr val="tx2"/>
              </a:buClr>
              <a:buFont typeface="Arial" panose="020B0604020202020204" pitchFamily="34" charset="0"/>
              <a:buChar char="–"/>
              <a:defRPr sz="1650"/>
            </a:lvl2pPr>
            <a:lvl3pPr marL="675000" indent="-213300">
              <a:spcBef>
                <a:spcPts val="225"/>
              </a:spcBef>
              <a:buClr>
                <a:schemeClr val="tx2"/>
              </a:buClr>
              <a:defRPr sz="1500" baseline="0"/>
            </a:lvl3pPr>
          </a:lstStyle>
          <a:p>
            <a:pPr lvl="0"/>
            <a:r>
              <a:rPr lang="en-US" dirty="0"/>
              <a:t>Click to edit Master text styles</a:t>
            </a:r>
          </a:p>
          <a:p>
            <a:pPr lvl="1"/>
            <a:r>
              <a:rPr lang="en-US" dirty="0"/>
              <a:t>Second level</a:t>
            </a:r>
          </a:p>
          <a:p>
            <a:pPr lvl="2"/>
            <a:r>
              <a:rPr lang="en-US" dirty="0"/>
              <a:t>Third level</a:t>
            </a:r>
          </a:p>
          <a:p>
            <a:pPr lvl="2"/>
            <a:r>
              <a:rPr lang="en-US" dirty="0"/>
              <a:t>Fourth level</a:t>
            </a:r>
          </a:p>
          <a:p>
            <a:pPr lvl="2"/>
            <a:r>
              <a:rPr lang="en-US" dirty="0"/>
              <a:t>Fifth level</a:t>
            </a:r>
          </a:p>
          <a:p>
            <a:pPr lvl="2"/>
            <a:endParaRPr lang="en-US" dirty="0"/>
          </a:p>
        </p:txBody>
      </p:sp>
      <p:sp>
        <p:nvSpPr>
          <p:cNvPr id="6" name="Text Placeholder 4"/>
          <p:cNvSpPr>
            <a:spLocks noGrp="1"/>
          </p:cNvSpPr>
          <p:nvPr>
            <p:ph type="body" sz="quarter" idx="10" hasCustomPrompt="1"/>
          </p:nvPr>
        </p:nvSpPr>
        <p:spPr>
          <a:xfrm>
            <a:off x="0" y="6659261"/>
            <a:ext cx="11856640" cy="198000"/>
          </a:xfrm>
          <a:prstGeom prst="rect">
            <a:avLst/>
          </a:prstGeom>
        </p:spPr>
        <p:txBody>
          <a:bodyPr anchor="b"/>
          <a:lstStyle>
            <a:lvl1pPr marL="0" indent="0">
              <a:spcBef>
                <a:spcPts val="0"/>
              </a:spcBef>
              <a:spcAft>
                <a:spcPts val="0"/>
              </a:spcAft>
              <a:buNone/>
              <a:defRPr sz="750" baseline="0"/>
            </a:lvl1pPr>
          </a:lstStyle>
          <a:p>
            <a:pPr lvl="0"/>
            <a:r>
              <a:rPr lang="en-US" dirty="0"/>
              <a:t>Click to edit footnote</a:t>
            </a:r>
          </a:p>
        </p:txBody>
      </p:sp>
    </p:spTree>
    <p:extLst>
      <p:ext uri="{BB962C8B-B14F-4D97-AF65-F5344CB8AC3E}">
        <p14:creationId xmlns:p14="http://schemas.microsoft.com/office/powerpoint/2010/main" val="4206177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0F2C-1877-CB1E-1819-00DAC8F09D7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44E632-D24E-C757-38FC-A19CDFB9A546}"/>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4" name="Footer Placeholder 3">
            <a:extLst>
              <a:ext uri="{FF2B5EF4-FFF2-40B4-BE49-F238E27FC236}">
                <a16:creationId xmlns:a16="http://schemas.microsoft.com/office/drawing/2014/main" id="{6EE89897-ADD9-A1E0-6776-B81C0C7BB3C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A3C3EF-DA59-ECF8-2176-F5EDCC5F5F42}"/>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2195784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5_Introduction">
    <p:spTree>
      <p:nvGrpSpPr>
        <p:cNvPr id="1" name=""/>
        <p:cNvGrpSpPr/>
        <p:nvPr/>
      </p:nvGrpSpPr>
      <p:grpSpPr>
        <a:xfrm>
          <a:off x="0" y="0"/>
          <a:ext cx="0" cy="0"/>
          <a:chOff x="0" y="0"/>
          <a:chExt cx="0" cy="0"/>
        </a:xfrm>
      </p:grpSpPr>
      <p:sp>
        <p:nvSpPr>
          <p:cNvPr id="2" name="Title 1"/>
          <p:cNvSpPr>
            <a:spLocks noGrp="1"/>
          </p:cNvSpPr>
          <p:nvPr>
            <p:ph type="title"/>
          </p:nvPr>
        </p:nvSpPr>
        <p:spPr>
          <a:xfrm>
            <a:off x="822192" y="201086"/>
            <a:ext cx="11220449" cy="510116"/>
          </a:xfrm>
          <a:prstGeom prst="rect">
            <a:avLst/>
          </a:prstGeom>
        </p:spPr>
        <p:txBody>
          <a:bodyPr lIns="91438" tIns="45719" rIns="91438" bIns="45719"/>
          <a:lstStyle>
            <a:lvl1pPr>
              <a:defRPr sz="2400"/>
            </a:lvl1pPr>
          </a:lstStyle>
          <a:p>
            <a:r>
              <a:rPr lang="en-US" dirty="0"/>
              <a:t>Click to edit Master title style</a:t>
            </a:r>
            <a:endParaRPr lang="en-GB" dirty="0"/>
          </a:p>
        </p:txBody>
      </p:sp>
      <p:sp>
        <p:nvSpPr>
          <p:cNvPr id="7" name="Text Placeholder 6"/>
          <p:cNvSpPr>
            <a:spLocks noGrp="1"/>
          </p:cNvSpPr>
          <p:nvPr>
            <p:ph type="body" sz="quarter" idx="12"/>
          </p:nvPr>
        </p:nvSpPr>
        <p:spPr>
          <a:xfrm>
            <a:off x="822237" y="695300"/>
            <a:ext cx="11222400" cy="511200"/>
          </a:xfrm>
          <a:prstGeom prst="rect">
            <a:avLst/>
          </a:prstGeom>
        </p:spPr>
        <p:txBody>
          <a:bodyPr lIns="91438" tIns="45719" rIns="91438" bIns="45719"/>
          <a:lstStyle>
            <a:lvl1pPr marL="0" indent="0">
              <a:buNone/>
              <a:defRPr sz="2400" b="1" baseline="0">
                <a:solidFill>
                  <a:schemeClr val="accent2"/>
                </a:solidFill>
                <a:latin typeface="Arial" pitchFamily="34" charset="0"/>
                <a:cs typeface="Arial" pitchFamily="34" charset="0"/>
              </a:defRPr>
            </a:lvl1pPr>
          </a:lstStyle>
          <a:p>
            <a:pPr lvl="0"/>
            <a:r>
              <a:rPr lang="en-US" dirty="0"/>
              <a:t>Click to edit Master text styles</a:t>
            </a:r>
          </a:p>
        </p:txBody>
      </p:sp>
      <p:sp>
        <p:nvSpPr>
          <p:cNvPr id="9" name="Text Placeholder 8"/>
          <p:cNvSpPr>
            <a:spLocks noGrp="1"/>
          </p:cNvSpPr>
          <p:nvPr>
            <p:ph type="body" sz="quarter" idx="13"/>
          </p:nvPr>
        </p:nvSpPr>
        <p:spPr>
          <a:xfrm>
            <a:off x="412799" y="1485902"/>
            <a:ext cx="11252152" cy="4330700"/>
          </a:xfrm>
          <a:prstGeom prst="rect">
            <a:avLst/>
          </a:prstGeom>
        </p:spPr>
        <p:txBody>
          <a:bodyPr lIns="91438" tIns="45719" rIns="91438" bIns="45719"/>
          <a:lstStyle>
            <a:lvl1pPr marL="213300" indent="-213300">
              <a:spcBef>
                <a:spcPts val="900"/>
              </a:spcBef>
              <a:buFont typeface="Arial" panose="020B0604020202020204" pitchFamily="34" charset="0"/>
              <a:buChar char="•"/>
              <a:defRPr sz="1800" b="0">
                <a:solidFill>
                  <a:schemeClr val="accent2"/>
                </a:solidFill>
                <a:latin typeface="Arial" pitchFamily="34" charset="0"/>
                <a:cs typeface="Arial" pitchFamily="34" charset="0"/>
              </a:defRPr>
            </a:lvl1pPr>
            <a:lvl2pPr marL="402300" indent="-213300">
              <a:spcBef>
                <a:spcPts val="450"/>
              </a:spcBef>
              <a:buClr>
                <a:schemeClr val="accent2"/>
              </a:buClr>
              <a:buFont typeface="Arial" panose="020B0604020202020204" pitchFamily="34" charset="0"/>
              <a:buChar char="–"/>
              <a:defRPr sz="1650">
                <a:solidFill>
                  <a:schemeClr val="accent2"/>
                </a:solidFill>
              </a:defRPr>
            </a:lvl2pPr>
            <a:lvl3pPr marL="675000" indent="-213300">
              <a:spcBef>
                <a:spcPts val="225"/>
              </a:spcBef>
              <a:defRPr sz="1500">
                <a:solidFill>
                  <a:schemeClr val="accent2"/>
                </a:solidFill>
              </a:defRPr>
            </a:lvl3pPr>
            <a:lvl4pPr marL="675000" indent="-213300">
              <a:spcBef>
                <a:spcPts val="225"/>
              </a:spcBef>
              <a:defRPr sz="1500">
                <a:solidFill>
                  <a:schemeClr val="accent2"/>
                </a:solidFill>
              </a:defRPr>
            </a:lvl4pPr>
            <a:lvl5pPr marL="675000" indent="-213300">
              <a:spcBef>
                <a:spcPts val="225"/>
              </a:spcBef>
              <a:defRPr sz="1500">
                <a:solidFill>
                  <a:schemeClr val="accent2"/>
                </a:solidFill>
              </a:defRPr>
            </a:lvl5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9"/>
          <p:cNvSpPr/>
          <p:nvPr userDrawn="1"/>
        </p:nvSpPr>
        <p:spPr>
          <a:xfrm>
            <a:off x="419645" y="6142835"/>
            <a:ext cx="8160251" cy="415496"/>
          </a:xfrm>
          <a:prstGeom prst="rect">
            <a:avLst/>
          </a:prstGeom>
        </p:spPr>
        <p:txBody>
          <a:bodyPr wrap="square" lIns="68579" tIns="34289" rIns="68579" bIns="34289">
            <a:spAutoFit/>
          </a:bodyPr>
          <a:lstStyle/>
          <a:p>
            <a:pPr defTabSz="685783" fontAlgn="base">
              <a:spcBef>
                <a:spcPct val="0"/>
              </a:spcBef>
              <a:spcAft>
                <a:spcPct val="0"/>
              </a:spcAft>
              <a:defRPr/>
            </a:pPr>
            <a:r>
              <a:rPr lang="en-US" sz="1125" b="1" dirty="0">
                <a:solidFill>
                  <a:srgbClr val="830051"/>
                </a:solidFill>
                <a:cs typeface="Arial" pitchFamily="34" charset="0"/>
              </a:rPr>
              <a:t>Pushing the Boundaries of Science to Change Patients’ Lives</a:t>
            </a:r>
            <a:br>
              <a:rPr lang="en-US" sz="1125" b="1" dirty="0">
                <a:solidFill>
                  <a:srgbClr val="830051"/>
                </a:solidFill>
                <a:cs typeface="Arial" pitchFamily="34" charset="0"/>
              </a:rPr>
            </a:br>
            <a:r>
              <a:rPr lang="en-US" sz="1125" i="1" dirty="0">
                <a:solidFill>
                  <a:srgbClr val="000000">
                    <a:lumMod val="50000"/>
                    <a:lumOff val="50000"/>
                  </a:srgbClr>
                </a:solidFill>
                <a:cs typeface="Arial" pitchFamily="34" charset="0"/>
              </a:rPr>
              <a:t>For internal use only. This document is not to be shared or distributed outside of AstraZeneca</a:t>
            </a:r>
            <a:endParaRPr lang="en-US" sz="975" b="1" i="1" dirty="0">
              <a:solidFill>
                <a:srgbClr val="830051"/>
              </a:solidFill>
              <a:cs typeface="Arial" pitchFamily="34" charset="0"/>
            </a:endParaRPr>
          </a:p>
        </p:txBody>
      </p:sp>
      <p:pic>
        <p:nvPicPr>
          <p:cNvPr id="11" name="Picture 10" descr="Chevron_mul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8371" y="6150594"/>
            <a:ext cx="265412" cy="527139"/>
          </a:xfrm>
          <a:prstGeom prst="rect">
            <a:avLst/>
          </a:prstGeom>
        </p:spPr>
      </p:pic>
      <p:pic>
        <p:nvPicPr>
          <p:cNvPr id="12" name="Picture 11" descr="Chevron_mul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 y="2"/>
            <a:ext cx="784583" cy="1558268"/>
          </a:xfrm>
          <a:prstGeom prst="rect">
            <a:avLst/>
          </a:prstGeom>
        </p:spPr>
      </p:pic>
    </p:spTree>
    <p:extLst>
      <p:ext uri="{BB962C8B-B14F-4D97-AF65-F5344CB8AC3E}">
        <p14:creationId xmlns:p14="http://schemas.microsoft.com/office/powerpoint/2010/main" val="4249153541"/>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decel="50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userDrawn="1">
  <p:cSld name="3_Content">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91173" y="377990"/>
            <a:ext cx="10975315" cy="672000"/>
          </a:xfrm>
          <a:prstGeom prst="rect">
            <a:avLst/>
          </a:prstGeom>
        </p:spPr>
        <p:txBody>
          <a:bodyPr vert="horz" anchor="t"/>
          <a:lstStyle>
            <a:lvl1pPr algn="l">
              <a:lnSpc>
                <a:spcPct val="100000"/>
              </a:lnSpc>
              <a:defRPr sz="2400" b="1" baseline="0">
                <a:solidFill>
                  <a:schemeClr val="accent1"/>
                </a:solidFill>
                <a:latin typeface="Arial" pitchFamily="34" charset="0"/>
                <a:cs typeface="Arial" pitchFamily="34" charset="0"/>
              </a:defRPr>
            </a:lvl1pPr>
          </a:lstStyle>
          <a:p>
            <a:r>
              <a:rPr lang="en-GB" noProof="0" dirty="0"/>
              <a:t>Click to add presentation title</a:t>
            </a:r>
          </a:p>
        </p:txBody>
      </p:sp>
      <p:sp>
        <p:nvSpPr>
          <p:cNvPr id="11" name="Text Placeholder 5"/>
          <p:cNvSpPr>
            <a:spLocks noGrp="1"/>
          </p:cNvSpPr>
          <p:nvPr>
            <p:ph type="body" sz="quarter" idx="16"/>
          </p:nvPr>
        </p:nvSpPr>
        <p:spPr>
          <a:xfrm>
            <a:off x="291173" y="1443005"/>
            <a:ext cx="10975315" cy="673100"/>
          </a:xfrm>
          <a:prstGeom prst="rect">
            <a:avLst/>
          </a:prstGeom>
        </p:spPr>
        <p:txBody>
          <a:bodyPr/>
          <a:lstStyle>
            <a:lvl1pPr marL="216000" indent="-216000" algn="l">
              <a:buClr>
                <a:schemeClr val="accent1"/>
              </a:buClr>
              <a:buFont typeface="Arial" panose="020B0604020202020204" pitchFamily="34" charset="0"/>
              <a:buChar char="•"/>
              <a:defRPr sz="1800">
                <a:solidFill>
                  <a:srgbClr val="000000"/>
                </a:solidFill>
              </a:defRPr>
            </a:lvl1pPr>
          </a:lstStyle>
          <a:p>
            <a:pPr lvl="0"/>
            <a:r>
              <a:rPr lang="en-US" dirty="0"/>
              <a:t>Click to edit Master text styles</a:t>
            </a:r>
          </a:p>
        </p:txBody>
      </p:sp>
      <p:sp>
        <p:nvSpPr>
          <p:cNvPr id="5" name="Text Placeholder 4"/>
          <p:cNvSpPr>
            <a:spLocks noGrp="1"/>
          </p:cNvSpPr>
          <p:nvPr>
            <p:ph type="body" sz="quarter" idx="17"/>
          </p:nvPr>
        </p:nvSpPr>
        <p:spPr>
          <a:xfrm>
            <a:off x="295936" y="6388100"/>
            <a:ext cx="10975315" cy="469900"/>
          </a:xfrm>
          <a:prstGeom prst="rect">
            <a:avLst/>
          </a:prstGeom>
        </p:spPr>
        <p:txBody>
          <a:bodyPr anchor="b"/>
          <a:lstStyle>
            <a:lvl1pPr marL="0" indent="0">
              <a:buNone/>
              <a:defRPr sz="900">
                <a:solidFill>
                  <a:srgbClr val="000000"/>
                </a:solidFill>
              </a:defRPr>
            </a:lvl1pPr>
          </a:lstStyle>
          <a:p>
            <a:pPr lvl="0"/>
            <a:r>
              <a:rPr lang="en-US" dirty="0"/>
              <a:t>Click to edit Master text styles</a:t>
            </a:r>
          </a:p>
        </p:txBody>
      </p:sp>
    </p:spTree>
    <p:extLst>
      <p:ext uri="{BB962C8B-B14F-4D97-AF65-F5344CB8AC3E}">
        <p14:creationId xmlns:p14="http://schemas.microsoft.com/office/powerpoint/2010/main" val="3904753603"/>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Pharma_Science_3">
    <p:spTree>
      <p:nvGrpSpPr>
        <p:cNvPr id="1" name=""/>
        <p:cNvGrpSpPr/>
        <p:nvPr/>
      </p:nvGrpSpPr>
      <p:grpSpPr>
        <a:xfrm>
          <a:off x="0" y="0"/>
          <a:ext cx="0" cy="0"/>
          <a:chOff x="0" y="0"/>
          <a:chExt cx="0" cy="0"/>
        </a:xfrm>
      </p:grpSpPr>
      <p:sp>
        <p:nvSpPr>
          <p:cNvPr id="13" name="Title 8"/>
          <p:cNvSpPr>
            <a:spLocks noGrp="1"/>
          </p:cNvSpPr>
          <p:nvPr>
            <p:ph type="title" hasCustomPrompt="1"/>
          </p:nvPr>
        </p:nvSpPr>
        <p:spPr>
          <a:xfrm>
            <a:off x="288006" y="1442243"/>
            <a:ext cx="9097012" cy="672000"/>
          </a:xfrm>
          <a:prstGeom prst="rect">
            <a:avLst/>
          </a:prstGeom>
        </p:spPr>
        <p:txBody>
          <a:bodyPr vert="horz"/>
          <a:lstStyle>
            <a:lvl1pPr algn="l">
              <a:lnSpc>
                <a:spcPct val="90000"/>
              </a:lnSpc>
              <a:defRPr sz="2800" b="1" baseline="0">
                <a:solidFill>
                  <a:schemeClr val="tx2"/>
                </a:solidFill>
                <a:latin typeface="Arial" pitchFamily="34" charset="0"/>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287998" y="3202200"/>
            <a:ext cx="8640000" cy="254400"/>
          </a:xfrm>
          <a:prstGeom prst="rect">
            <a:avLst/>
          </a:prstGeom>
        </p:spPr>
        <p:txBody>
          <a:bodyPr vert="horz"/>
          <a:lstStyle>
            <a:lvl1pPr marL="0" indent="0">
              <a:lnSpc>
                <a:spcPts val="1100"/>
              </a:lnSpc>
              <a:spcBef>
                <a:spcPts val="0"/>
              </a:spcBef>
              <a:buNone/>
              <a:defRPr sz="1400" b="1">
                <a:solidFill>
                  <a:schemeClr val="tx1"/>
                </a:solidFill>
                <a:latin typeface="Arial" pitchFamily="34" charset="0"/>
                <a:cs typeface="Arial" pitchFamily="34" charset="0"/>
              </a:defRPr>
            </a:lvl1pPr>
          </a:lstStyle>
          <a:p>
            <a:pPr lvl="0"/>
            <a:r>
              <a:rPr lang="en-GB" noProof="0" dirty="0"/>
              <a:t>Click to add speaker title</a:t>
            </a:r>
          </a:p>
        </p:txBody>
      </p:sp>
      <p:sp>
        <p:nvSpPr>
          <p:cNvPr id="16" name="Text Placeholder 29"/>
          <p:cNvSpPr>
            <a:spLocks noGrp="1"/>
          </p:cNvSpPr>
          <p:nvPr>
            <p:ph type="body" sz="quarter" idx="12" hasCustomPrompt="1"/>
          </p:nvPr>
        </p:nvSpPr>
        <p:spPr>
          <a:xfrm>
            <a:off x="287998" y="3477200"/>
            <a:ext cx="8640000" cy="2544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a:t>Click to add event title</a:t>
            </a:r>
          </a:p>
        </p:txBody>
      </p:sp>
      <p:sp>
        <p:nvSpPr>
          <p:cNvPr id="17" name="Text Placeholder 29"/>
          <p:cNvSpPr>
            <a:spLocks noGrp="1"/>
          </p:cNvSpPr>
          <p:nvPr>
            <p:ph type="body" sz="quarter" idx="15" hasCustomPrompt="1"/>
          </p:nvPr>
        </p:nvSpPr>
        <p:spPr>
          <a:xfrm>
            <a:off x="9504000" y="3202200"/>
            <a:ext cx="2496000" cy="254400"/>
          </a:xfrm>
          <a:prstGeom prst="rect">
            <a:avLst/>
          </a:prstGeom>
        </p:spPr>
        <p:txBody>
          <a:bodyPr vert="horz"/>
          <a:lstStyle>
            <a:lvl1pPr marL="0" indent="0">
              <a:lnSpc>
                <a:spcPts val="1100"/>
              </a:lnSpc>
              <a:spcBef>
                <a:spcPts val="0"/>
              </a:spcBef>
              <a:buNone/>
              <a:defRPr sz="1200" baseline="0">
                <a:solidFill>
                  <a:schemeClr val="tx1"/>
                </a:solidFill>
                <a:latin typeface="Arial" pitchFamily="34" charset="0"/>
                <a:cs typeface="Arial" pitchFamily="34" charset="0"/>
              </a:defRPr>
            </a:lvl1pPr>
          </a:lstStyle>
          <a:p>
            <a:pPr lvl="0"/>
            <a:r>
              <a:rPr lang="en-GB" noProof="0" dirty="0"/>
              <a:t>Confidential statement</a:t>
            </a:r>
          </a:p>
        </p:txBody>
      </p:sp>
      <p:sp>
        <p:nvSpPr>
          <p:cNvPr id="18" name="Text Placeholder 29"/>
          <p:cNvSpPr>
            <a:spLocks noGrp="1"/>
          </p:cNvSpPr>
          <p:nvPr>
            <p:ph type="body" sz="quarter" idx="13" hasCustomPrompt="1"/>
          </p:nvPr>
        </p:nvSpPr>
        <p:spPr>
          <a:xfrm>
            <a:off x="9504000" y="3477200"/>
            <a:ext cx="2496000" cy="254400"/>
          </a:xfrm>
          <a:prstGeom prst="rect">
            <a:avLst/>
          </a:prstGeom>
        </p:spPr>
        <p:txBody>
          <a:bodyPr vert="horz"/>
          <a:lstStyle>
            <a:lvl1pPr marL="0" indent="0">
              <a:lnSpc>
                <a:spcPts val="1100"/>
              </a:lnSpc>
              <a:spcBef>
                <a:spcPts val="0"/>
              </a:spcBef>
              <a:buNone/>
              <a:defRPr sz="1200">
                <a:solidFill>
                  <a:schemeClr val="tx1"/>
                </a:solidFill>
                <a:latin typeface="Arial" pitchFamily="34" charset="0"/>
                <a:cs typeface="Arial" pitchFamily="34" charset="0"/>
              </a:defRPr>
            </a:lvl1pPr>
          </a:lstStyle>
          <a:p>
            <a:pPr lvl="0"/>
            <a:r>
              <a:rPr lang="en-GB" noProof="0" dirty="0"/>
              <a:t>00 Month Year</a:t>
            </a:r>
          </a:p>
        </p:txBody>
      </p:sp>
    </p:spTree>
    <p:extLst>
      <p:ext uri="{BB962C8B-B14F-4D97-AF65-F5344CB8AC3E}">
        <p14:creationId xmlns:p14="http://schemas.microsoft.com/office/powerpoint/2010/main" val="39636660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Divider Slide Mulberry">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effectLst/>
            </a:endParaRPr>
          </a:p>
        </p:txBody>
      </p:sp>
      <p:sp>
        <p:nvSpPr>
          <p:cNvPr id="13" name="Title 8"/>
          <p:cNvSpPr>
            <a:spLocks noGrp="1"/>
          </p:cNvSpPr>
          <p:nvPr>
            <p:ph type="title" hasCustomPrompt="1"/>
          </p:nvPr>
        </p:nvSpPr>
        <p:spPr>
          <a:xfrm>
            <a:off x="316800" y="192000"/>
            <a:ext cx="11040000" cy="672000"/>
          </a:xfrm>
          <a:prstGeom prst="rect">
            <a:avLst/>
          </a:prstGeom>
        </p:spPr>
        <p:txBody>
          <a:bodyPr vert="horz"/>
          <a:lstStyle>
            <a:lvl1pPr algn="l">
              <a:defRPr sz="3200" b="1" baseline="0">
                <a:solidFill>
                  <a:schemeClr val="bg1"/>
                </a:solidFill>
                <a:latin typeface="Arial" pitchFamily="34" charset="0"/>
                <a:cs typeface="Arial" pitchFamily="34" charset="0"/>
              </a:defRPr>
            </a:lvl1pPr>
          </a:lstStyle>
          <a:p>
            <a:r>
              <a:rPr lang="en-GB" noProof="0" dirty="0"/>
              <a:t>Click to add divider title</a:t>
            </a:r>
          </a:p>
        </p:txBody>
      </p:sp>
    </p:spTree>
    <p:extLst>
      <p:ext uri="{BB962C8B-B14F-4D97-AF65-F5344CB8AC3E}">
        <p14:creationId xmlns:p14="http://schemas.microsoft.com/office/powerpoint/2010/main" val="14421015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3" y="192000"/>
            <a:ext cx="11687535" cy="672000"/>
          </a:xfrm>
          <a:prstGeom prst="rect">
            <a:avLst/>
          </a:prstGeom>
        </p:spPr>
        <p:txBody>
          <a:bodyPr vert="horz"/>
          <a:lstStyle>
            <a:lvl1pPr algn="l" defTabSz="609585" rtl="0" eaLnBrk="1" latinLnBrk="0" hangingPunct="1">
              <a:lnSpc>
                <a:spcPct val="100000"/>
              </a:lnSpc>
              <a:spcBef>
                <a:spcPct val="0"/>
              </a:spcBef>
              <a:buNone/>
              <a:defRPr lang="en-GB" sz="3200" b="1" kern="1200" baseline="0" noProof="0" dirty="0">
                <a:solidFill>
                  <a:srgbClr val="830051"/>
                </a:solidFill>
                <a:latin typeface="Arial" pitchFamily="34" charset="0"/>
                <a:ea typeface="+mj-ea"/>
                <a:cs typeface="Arial" pitchFamily="34" charset="0"/>
              </a:defRPr>
            </a:lvl1pPr>
          </a:lstStyle>
          <a:p>
            <a:r>
              <a:rPr lang="en-GB" noProof="0" dirty="0"/>
              <a:t>Click to add title</a:t>
            </a:r>
          </a:p>
        </p:txBody>
      </p:sp>
      <p:sp>
        <p:nvSpPr>
          <p:cNvPr id="6" name="Text Placeholder 3"/>
          <p:cNvSpPr>
            <a:spLocks noGrp="1"/>
          </p:cNvSpPr>
          <p:nvPr>
            <p:ph type="body" sz="quarter" idx="11"/>
          </p:nvPr>
        </p:nvSpPr>
        <p:spPr>
          <a:xfrm>
            <a:off x="316800" y="1649463"/>
            <a:ext cx="9408000" cy="2160000"/>
          </a:xfrm>
          <a:prstGeom prst="rect">
            <a:avLst/>
          </a:prstGeom>
        </p:spPr>
        <p:txBody>
          <a:bodyPr vert="horz"/>
          <a:lstStyle>
            <a:lvl1pPr marL="0" indent="0" algn="l">
              <a:spcBef>
                <a:spcPts val="0"/>
              </a:spcBef>
              <a:buNone/>
              <a:defRPr sz="2400" baseline="0">
                <a:solidFill>
                  <a:schemeClr val="tx1"/>
                </a:solidFill>
                <a:latin typeface="Arial" pitchFamily="34" charset="0"/>
                <a:cs typeface="Arial" pitchFamily="34" charset="0"/>
              </a:defRPr>
            </a:lvl1pPr>
            <a:lvl2pPr marL="457189" indent="0" algn="l">
              <a:buNone/>
              <a:defRPr sz="1400"/>
            </a:lvl2pPr>
            <a:lvl3pPr marL="914377" indent="0" algn="l">
              <a:buNone/>
              <a:defRPr sz="1400"/>
            </a:lvl3pPr>
            <a:lvl4pPr marL="1371566" indent="0" algn="l">
              <a:buNone/>
              <a:defRPr sz="1400"/>
            </a:lvl4pPr>
            <a:lvl5pPr marL="1828754" indent="0" algn="l">
              <a:buNone/>
              <a:defRPr sz="1400"/>
            </a:lvl5pPr>
          </a:lstStyle>
          <a:p>
            <a:pPr lvl="0"/>
            <a:r>
              <a:rPr lang="en-GB" noProof="0" dirty="0"/>
              <a:t>Click to edit Master text styles</a:t>
            </a:r>
          </a:p>
        </p:txBody>
      </p:sp>
      <p:sp>
        <p:nvSpPr>
          <p:cNvPr id="8" name="Slide Number Placeholder 5"/>
          <p:cNvSpPr>
            <a:spLocks noGrp="1"/>
          </p:cNvSpPr>
          <p:nvPr>
            <p:ph type="sldNum" sz="quarter" idx="4"/>
          </p:nvPr>
        </p:nvSpPr>
        <p:spPr>
          <a:xfrm>
            <a:off x="424500" y="6462339"/>
            <a:ext cx="528000" cy="216000"/>
          </a:xfrm>
          <a:prstGeom prst="rect">
            <a:avLst/>
          </a:prstGeom>
        </p:spPr>
        <p:txBody>
          <a:bodyPr vert="horz" lIns="0" tIns="0" rIns="0" bIns="0" rtlCol="0" anchor="t" anchorCtr="0"/>
          <a:lstStyle>
            <a:lvl1pPr algn="l">
              <a:defRPr sz="1067"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6018922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660D0-03EB-4483-9E43-CB86A7121D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849A53-11F1-4A4D-B1C6-F3F72A5C736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00CD0B-AE2C-4029-AD9C-3C69DF0358BF}"/>
              </a:ext>
            </a:extLst>
          </p:cNvPr>
          <p:cNvSpPr>
            <a:spLocks noGrp="1"/>
          </p:cNvSpPr>
          <p:nvPr>
            <p:ph type="dt" sz="half" idx="10"/>
          </p:nvPr>
        </p:nvSpPr>
        <p:spPr/>
        <p:txBody>
          <a:bodyPr/>
          <a:lstStyle/>
          <a:p>
            <a:fld id="{FA525711-C4EA-4882-A514-528F8EEE3C2B}" type="datetimeFigureOut">
              <a:rPr lang="en-US" smtClean="0"/>
              <a:t>11/29/2023</a:t>
            </a:fld>
            <a:endParaRPr lang="en-US"/>
          </a:p>
        </p:txBody>
      </p:sp>
      <p:sp>
        <p:nvSpPr>
          <p:cNvPr id="5" name="Footer Placeholder 4">
            <a:extLst>
              <a:ext uri="{FF2B5EF4-FFF2-40B4-BE49-F238E27FC236}">
                <a16:creationId xmlns:a16="http://schemas.microsoft.com/office/drawing/2014/main" id="{CC994F30-F715-45DD-AA76-578E5B366B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F34842-9105-4269-A487-5C450E1B60F4}"/>
              </a:ext>
            </a:extLst>
          </p:cNvPr>
          <p:cNvSpPr>
            <a:spLocks noGrp="1"/>
          </p:cNvSpPr>
          <p:nvPr>
            <p:ph type="sldNum" sz="quarter" idx="12"/>
          </p:nvPr>
        </p:nvSpPr>
        <p:spPr/>
        <p:txBody>
          <a:bodyPr/>
          <a:lstStyle/>
          <a:p>
            <a:fld id="{1C88C4B4-BE47-4D43-A6F9-0C90D72FB885}" type="slidenum">
              <a:rPr lang="en-US" smtClean="0"/>
              <a:t>‹#›</a:t>
            </a:fld>
            <a:endParaRPr lang="en-US"/>
          </a:p>
        </p:txBody>
      </p:sp>
    </p:spTree>
    <p:extLst>
      <p:ext uri="{BB962C8B-B14F-4D97-AF65-F5344CB8AC3E}">
        <p14:creationId xmlns:p14="http://schemas.microsoft.com/office/powerpoint/2010/main" val="38003060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77890-B7B5-4271-89BD-78DFF0F70D5B}"/>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32E3E7BB-EA0E-4CCA-85FF-CC1BC80D267F}"/>
              </a:ext>
            </a:extLst>
          </p:cNvPr>
          <p:cNvSpPr>
            <a:spLocks noGrp="1"/>
          </p:cNvSpPr>
          <p:nvPr>
            <p:ph type="dt" sz="half" idx="10"/>
          </p:nvPr>
        </p:nvSpPr>
        <p:spPr/>
        <p:txBody>
          <a:bodyPr/>
          <a:lstStyle/>
          <a:p>
            <a:fld id="{0B8B3C31-C193-4ACC-9FCD-416740D7B5F0}" type="datetime1">
              <a:rPr lang="en-CA" smtClean="0"/>
              <a:t>2023-11-29</a:t>
            </a:fld>
            <a:endParaRPr lang="en-CA"/>
          </a:p>
        </p:txBody>
      </p:sp>
      <p:sp>
        <p:nvSpPr>
          <p:cNvPr id="4" name="Footer Placeholder 3">
            <a:extLst>
              <a:ext uri="{FF2B5EF4-FFF2-40B4-BE49-F238E27FC236}">
                <a16:creationId xmlns:a16="http://schemas.microsoft.com/office/drawing/2014/main" id="{0D0F5943-5DD8-496E-B45E-F7675B9972DE}"/>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0B96E16A-1DA9-484E-B500-866EB7717EEF}"/>
              </a:ext>
            </a:extLst>
          </p:cNvPr>
          <p:cNvSpPr>
            <a:spLocks noGrp="1"/>
          </p:cNvSpPr>
          <p:nvPr>
            <p:ph type="sldNum" sz="quarter" idx="12"/>
          </p:nvPr>
        </p:nvSpPr>
        <p:spPr/>
        <p:txBody>
          <a:bodyPr/>
          <a:lstStyle/>
          <a:p>
            <a:fld id="{738C66D6-6881-4099-A8B3-8EAA9AE86AF9}" type="slidenum">
              <a:rPr lang="en-CA" smtClean="0"/>
              <a:t>‹#›</a:t>
            </a:fld>
            <a:endParaRPr lang="en-CA"/>
          </a:p>
        </p:txBody>
      </p:sp>
    </p:spTree>
    <p:extLst>
      <p:ext uri="{BB962C8B-B14F-4D97-AF65-F5344CB8AC3E}">
        <p14:creationId xmlns:p14="http://schemas.microsoft.com/office/powerpoint/2010/main" val="21420658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AAD48-BD28-4794-88BC-ECE5585DB44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76BC73A-55BE-4507-99C4-6802B99EB38E}"/>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F70622-47FF-448B-B4C4-34AC93CE8673}"/>
              </a:ext>
            </a:extLst>
          </p:cNvPr>
          <p:cNvSpPr>
            <a:spLocks noGrp="1"/>
          </p:cNvSpPr>
          <p:nvPr>
            <p:ph type="dt" sz="half" idx="10"/>
          </p:nvPr>
        </p:nvSpPr>
        <p:spPr/>
        <p:txBody>
          <a:bodyPr/>
          <a:lstStyle/>
          <a:p>
            <a:fld id="{A189E597-15B8-444A-AA3F-BE3E75C9FF75}" type="datetimeFigureOut">
              <a:rPr lang="en-GB" smtClean="0"/>
              <a:t>29/11/2023</a:t>
            </a:fld>
            <a:endParaRPr lang="en-GB"/>
          </a:p>
        </p:txBody>
      </p:sp>
      <p:sp>
        <p:nvSpPr>
          <p:cNvPr id="5" name="Footer Placeholder 4">
            <a:extLst>
              <a:ext uri="{FF2B5EF4-FFF2-40B4-BE49-F238E27FC236}">
                <a16:creationId xmlns:a16="http://schemas.microsoft.com/office/drawing/2014/main" id="{3E07C7A8-AEC5-4DBC-A8A7-327816B7DC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252090-7AED-4370-BA64-3D84F6313C44}"/>
              </a:ext>
            </a:extLst>
          </p:cNvPr>
          <p:cNvSpPr>
            <a:spLocks noGrp="1"/>
          </p:cNvSpPr>
          <p:nvPr>
            <p:ph type="sldNum" sz="quarter" idx="12"/>
          </p:nvPr>
        </p:nvSpPr>
        <p:spPr/>
        <p:txBody>
          <a:bodyPr/>
          <a:lstStyle/>
          <a:p>
            <a:fld id="{3256888D-87C7-4F47-9528-48DC3EC27B21}" type="slidenum">
              <a:rPr lang="en-GB" smtClean="0"/>
              <a:t>‹#›</a:t>
            </a:fld>
            <a:endParaRPr lang="en-GB"/>
          </a:p>
        </p:txBody>
      </p:sp>
    </p:spTree>
    <p:extLst>
      <p:ext uri="{BB962C8B-B14F-4D97-AF65-F5344CB8AC3E}">
        <p14:creationId xmlns:p14="http://schemas.microsoft.com/office/powerpoint/2010/main" val="8101115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lide Title - Colour">
    <p:spTree>
      <p:nvGrpSpPr>
        <p:cNvPr id="1" name=""/>
        <p:cNvGrpSpPr/>
        <p:nvPr/>
      </p:nvGrpSpPr>
      <p:grpSpPr>
        <a:xfrm>
          <a:off x="0" y="0"/>
          <a:ext cx="0" cy="0"/>
          <a:chOff x="0" y="0"/>
          <a:chExt cx="0" cy="0"/>
        </a:xfrm>
      </p:grpSpPr>
      <p:sp>
        <p:nvSpPr>
          <p:cNvPr id="8" name="Rectangle 7"/>
          <p:cNvSpPr/>
          <p:nvPr userDrawn="1"/>
        </p:nvSpPr>
        <p:spPr>
          <a:xfrm>
            <a:off x="192000" y="1700976"/>
            <a:ext cx="11808000" cy="49710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sz="2400" dirty="0">
              <a:solidFill>
                <a:srgbClr val="FFFFFF"/>
              </a:solidFill>
            </a:endParaRPr>
          </a:p>
        </p:txBody>
      </p:sp>
      <p:sp>
        <p:nvSpPr>
          <p:cNvPr id="13" name="Title 8"/>
          <p:cNvSpPr>
            <a:spLocks noGrp="1"/>
          </p:cNvSpPr>
          <p:nvPr>
            <p:ph type="title" hasCustomPrompt="1"/>
          </p:nvPr>
        </p:nvSpPr>
        <p:spPr>
          <a:xfrm>
            <a:off x="288003" y="1848643"/>
            <a:ext cx="9097012" cy="672000"/>
          </a:xfrm>
          <a:prstGeom prst="rect">
            <a:avLst/>
          </a:prstGeom>
        </p:spPr>
        <p:txBody>
          <a:bodyPr vert="horz"/>
          <a:lstStyle>
            <a:lvl1pPr algn="l">
              <a:lnSpc>
                <a:spcPct val="90000"/>
              </a:lnSpc>
              <a:defRPr sz="2800" b="1" baseline="0">
                <a:solidFill>
                  <a:srgbClr val="FFFFFF"/>
                </a:solidFill>
                <a:latin typeface="Arial" pitchFamily="34" charset="0"/>
                <a:cs typeface="Arial" pitchFamily="34" charset="0"/>
              </a:defRPr>
            </a:lvl1pPr>
          </a:lstStyle>
          <a:p>
            <a:r>
              <a:rPr lang="en-GB" noProof="0" dirty="0"/>
              <a:t>Click to add presentation title</a:t>
            </a:r>
          </a:p>
        </p:txBody>
      </p:sp>
      <p:sp>
        <p:nvSpPr>
          <p:cNvPr id="9" name="Text Placeholder 29"/>
          <p:cNvSpPr>
            <a:spLocks noGrp="1"/>
          </p:cNvSpPr>
          <p:nvPr>
            <p:ph type="body" sz="quarter" idx="11" hasCustomPrompt="1"/>
          </p:nvPr>
        </p:nvSpPr>
        <p:spPr>
          <a:xfrm>
            <a:off x="287999" y="5951992"/>
            <a:ext cx="8640000" cy="254400"/>
          </a:xfrm>
          <a:prstGeom prst="rect">
            <a:avLst/>
          </a:prstGeom>
        </p:spPr>
        <p:txBody>
          <a:bodyPr vert="horz"/>
          <a:lstStyle>
            <a:lvl1pPr marL="0" indent="0">
              <a:lnSpc>
                <a:spcPts val="1100"/>
              </a:lnSpc>
              <a:spcBef>
                <a:spcPts val="0"/>
              </a:spcBef>
              <a:buNone/>
              <a:defRPr sz="1400" b="1">
                <a:solidFill>
                  <a:schemeClr val="bg1"/>
                </a:solidFill>
                <a:latin typeface="Arial" pitchFamily="34" charset="0"/>
                <a:cs typeface="Arial" pitchFamily="34" charset="0"/>
              </a:defRPr>
            </a:lvl1pPr>
          </a:lstStyle>
          <a:p>
            <a:pPr lvl="0"/>
            <a:r>
              <a:rPr lang="en-GB" noProof="0" dirty="0"/>
              <a:t>Click to add speaker title</a:t>
            </a:r>
          </a:p>
        </p:txBody>
      </p:sp>
      <p:sp>
        <p:nvSpPr>
          <p:cNvPr id="11" name="Text Placeholder 29"/>
          <p:cNvSpPr>
            <a:spLocks noGrp="1"/>
          </p:cNvSpPr>
          <p:nvPr>
            <p:ph type="body" sz="quarter" idx="12" hasCustomPrompt="1"/>
          </p:nvPr>
        </p:nvSpPr>
        <p:spPr>
          <a:xfrm>
            <a:off x="287999" y="6226992"/>
            <a:ext cx="8640000" cy="254400"/>
          </a:xfrm>
          <a:prstGeom prst="rect">
            <a:avLst/>
          </a:prstGeom>
        </p:spPr>
        <p:txBody>
          <a:bodyPr vert="horz"/>
          <a:lstStyle>
            <a:lvl1pPr marL="0" indent="0">
              <a:lnSpc>
                <a:spcPts val="1100"/>
              </a:lnSpc>
              <a:spcBef>
                <a:spcPts val="0"/>
              </a:spcBef>
              <a:buNone/>
              <a:defRPr sz="1200">
                <a:solidFill>
                  <a:schemeClr val="bg1"/>
                </a:solidFill>
                <a:latin typeface="Arial" pitchFamily="34" charset="0"/>
                <a:cs typeface="Arial" pitchFamily="34" charset="0"/>
              </a:defRPr>
            </a:lvl1pPr>
          </a:lstStyle>
          <a:p>
            <a:pPr lvl="0"/>
            <a:r>
              <a:rPr lang="en-GB" noProof="0" dirty="0"/>
              <a:t>Click to add event title</a:t>
            </a:r>
          </a:p>
        </p:txBody>
      </p:sp>
      <p:sp>
        <p:nvSpPr>
          <p:cNvPr id="16" name="Text Placeholder 29"/>
          <p:cNvSpPr>
            <a:spLocks noGrp="1"/>
          </p:cNvSpPr>
          <p:nvPr>
            <p:ph type="body" sz="quarter" idx="15" hasCustomPrompt="1"/>
          </p:nvPr>
        </p:nvSpPr>
        <p:spPr>
          <a:xfrm>
            <a:off x="9504000" y="5951992"/>
            <a:ext cx="2496000" cy="254400"/>
          </a:xfrm>
          <a:prstGeom prst="rect">
            <a:avLst/>
          </a:prstGeom>
        </p:spPr>
        <p:txBody>
          <a:bodyPr vert="horz"/>
          <a:lstStyle>
            <a:lvl1pPr marL="0" indent="0">
              <a:lnSpc>
                <a:spcPts val="1100"/>
              </a:lnSpc>
              <a:spcBef>
                <a:spcPts val="0"/>
              </a:spcBef>
              <a:buNone/>
              <a:defRPr sz="1200" baseline="0">
                <a:solidFill>
                  <a:schemeClr val="bg1"/>
                </a:solidFill>
                <a:latin typeface="Arial" pitchFamily="34" charset="0"/>
                <a:cs typeface="Arial" pitchFamily="34" charset="0"/>
              </a:defRPr>
            </a:lvl1pPr>
          </a:lstStyle>
          <a:p>
            <a:pPr lvl="0"/>
            <a:r>
              <a:rPr lang="en-GB" noProof="0" dirty="0"/>
              <a:t>Confidential statement</a:t>
            </a:r>
          </a:p>
        </p:txBody>
      </p:sp>
      <p:sp>
        <p:nvSpPr>
          <p:cNvPr id="18" name="Text Placeholder 29"/>
          <p:cNvSpPr>
            <a:spLocks noGrp="1"/>
          </p:cNvSpPr>
          <p:nvPr>
            <p:ph type="body" sz="quarter" idx="13" hasCustomPrompt="1"/>
          </p:nvPr>
        </p:nvSpPr>
        <p:spPr>
          <a:xfrm>
            <a:off x="9504000" y="6226992"/>
            <a:ext cx="2496000" cy="254400"/>
          </a:xfrm>
          <a:prstGeom prst="rect">
            <a:avLst/>
          </a:prstGeom>
        </p:spPr>
        <p:txBody>
          <a:bodyPr vert="horz"/>
          <a:lstStyle>
            <a:lvl1pPr marL="0" indent="0">
              <a:lnSpc>
                <a:spcPts val="1100"/>
              </a:lnSpc>
              <a:spcBef>
                <a:spcPts val="0"/>
              </a:spcBef>
              <a:buNone/>
              <a:defRPr sz="1200">
                <a:solidFill>
                  <a:schemeClr val="bg1"/>
                </a:solidFill>
                <a:latin typeface="Arial" pitchFamily="34" charset="0"/>
                <a:cs typeface="Arial" pitchFamily="34" charset="0"/>
              </a:defRPr>
            </a:lvl1pPr>
          </a:lstStyle>
          <a:p>
            <a:pPr lvl="0"/>
            <a:r>
              <a:rPr lang="en-GB" noProof="0" dirty="0"/>
              <a:t>00 Month Year</a:t>
            </a:r>
          </a:p>
        </p:txBody>
      </p:sp>
    </p:spTree>
    <p:extLst>
      <p:ext uri="{BB962C8B-B14F-4D97-AF65-F5344CB8AC3E}">
        <p14:creationId xmlns:p14="http://schemas.microsoft.com/office/powerpoint/2010/main" val="40650969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9B03F247-4297-4973-90A3-0193475AC741}"/>
              </a:ext>
            </a:extLst>
          </p:cNvPr>
          <p:cNvSpPr>
            <a:spLocks noGrp="1"/>
          </p:cNvSpPr>
          <p:nvPr>
            <p:ph type="dt" sz="half" idx="10"/>
          </p:nvPr>
        </p:nvSpPr>
        <p:spPr/>
        <p:txBody>
          <a:bodyPr/>
          <a:lstStyle>
            <a:lvl1pPr>
              <a:lnSpc>
                <a:spcPct val="100000"/>
              </a:lnSpc>
              <a:defRPr/>
            </a:lvl1pPr>
          </a:lstStyle>
          <a:p>
            <a:endParaRPr lang="en-GB"/>
          </a:p>
        </p:txBody>
      </p:sp>
      <p:sp>
        <p:nvSpPr>
          <p:cNvPr id="11" name="Slide Number Placeholder 10">
            <a:extLst>
              <a:ext uri="{FF2B5EF4-FFF2-40B4-BE49-F238E27FC236}">
                <a16:creationId xmlns:a16="http://schemas.microsoft.com/office/drawing/2014/main" id="{E358DA9E-BDF5-4DC7-B478-434301DA6253}"/>
              </a:ext>
            </a:extLst>
          </p:cNvPr>
          <p:cNvSpPr>
            <a:spLocks noGrp="1"/>
          </p:cNvSpPr>
          <p:nvPr>
            <p:ph type="sldNum" sz="quarter" idx="12"/>
          </p:nvPr>
        </p:nvSpPr>
        <p:spPr/>
        <p:txBody>
          <a:bodyPr/>
          <a:lstStyle>
            <a:lvl1pPr>
              <a:lnSpc>
                <a:spcPct val="100000"/>
              </a:lnSpc>
              <a:defRPr/>
            </a:lvl1pPr>
          </a:lstStyle>
          <a:p>
            <a:fld id="{F8E47D07-9D1E-4FE9-B31A-2F5863681021}" type="slidenum">
              <a:rPr lang="en-GB" smtClean="0"/>
              <a:pPr/>
              <a:t>‹#›</a:t>
            </a:fld>
            <a:endParaRPr lang="en-GB"/>
          </a:p>
        </p:txBody>
      </p:sp>
      <p:sp>
        <p:nvSpPr>
          <p:cNvPr id="5" name="Text Placeholder 96">
            <a:extLst>
              <a:ext uri="{FF2B5EF4-FFF2-40B4-BE49-F238E27FC236}">
                <a16:creationId xmlns:a16="http://schemas.microsoft.com/office/drawing/2014/main" id="{5D317BC2-3CD5-4931-93AD-CC95F2C50D24}"/>
              </a:ext>
            </a:extLst>
          </p:cNvPr>
          <p:cNvSpPr>
            <a:spLocks noGrp="1"/>
          </p:cNvSpPr>
          <p:nvPr>
            <p:ph type="body" sz="quarter" idx="111" hasCustomPrompt="1"/>
          </p:nvPr>
        </p:nvSpPr>
        <p:spPr>
          <a:xfrm>
            <a:off x="407988" y="6200774"/>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4012732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D9DAB9-DD37-75D3-7B96-1A97A7C810AF}"/>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3" name="Footer Placeholder 2">
            <a:extLst>
              <a:ext uri="{FF2B5EF4-FFF2-40B4-BE49-F238E27FC236}">
                <a16:creationId xmlns:a16="http://schemas.microsoft.com/office/drawing/2014/main" id="{1C07CE04-F2E9-51E0-A99C-7940A17560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400143-D9ED-34BF-6722-45DE48A59720}"/>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696607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Tree>
    <p:extLst>
      <p:ext uri="{BB962C8B-B14F-4D97-AF65-F5344CB8AC3E}">
        <p14:creationId xmlns:p14="http://schemas.microsoft.com/office/powerpoint/2010/main" val="5005296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349270814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Rectangle 11"/>
          <p:cNvSpPr/>
          <p:nvPr userDrawn="1"/>
        </p:nvSpPr>
        <p:spPr>
          <a:xfrm>
            <a:off x="10027466" y="6531200"/>
            <a:ext cx="2069284" cy="257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192000" y="3566963"/>
            <a:ext cx="11795760" cy="314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3" name="Subtitle 2"/>
          <p:cNvSpPr>
            <a:spLocks noGrp="1"/>
          </p:cNvSpPr>
          <p:nvPr>
            <p:ph type="subTitle" idx="1"/>
          </p:nvPr>
        </p:nvSpPr>
        <p:spPr>
          <a:xfrm>
            <a:off x="457199" y="3902255"/>
            <a:ext cx="11277601" cy="1655762"/>
          </a:xfrm>
        </p:spPr>
        <p:txBody>
          <a:bodyPr>
            <a:normAutofit/>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12"/>
          <p:cNvSpPr>
            <a:spLocks noGrp="1"/>
          </p:cNvSpPr>
          <p:nvPr>
            <p:ph type="body" sz="quarter" idx="12" hasCustomPrompt="1"/>
          </p:nvPr>
        </p:nvSpPr>
        <p:spPr>
          <a:xfrm>
            <a:off x="457200" y="5836500"/>
            <a:ext cx="10021888" cy="885825"/>
          </a:xfrm>
        </p:spPr>
        <p:txBody>
          <a:bodyPr anchor="b">
            <a:normAutofit/>
          </a:bodyPr>
          <a:lstStyle>
            <a:lvl1pPr marL="0" indent="0">
              <a:spcBef>
                <a:spcPts val="300"/>
              </a:spcBef>
              <a:buNone/>
              <a:defRPr sz="1000">
                <a:solidFill>
                  <a:schemeClr val="bg1"/>
                </a:solidFill>
              </a:defRPr>
            </a:lvl1pPr>
            <a:lvl2pPr marL="228600" indent="0">
              <a:buNone/>
              <a:defRPr>
                <a:solidFill>
                  <a:schemeClr val="bg1"/>
                </a:solidFill>
              </a:defRPr>
            </a:lvl2pPr>
            <a:lvl3pPr marL="457200" indent="0">
              <a:buNone/>
              <a:defRPr>
                <a:solidFill>
                  <a:schemeClr val="bg1"/>
                </a:solidFill>
              </a:defRPr>
            </a:lvl3pPr>
            <a:lvl4pPr marL="685800" indent="0">
              <a:buNone/>
              <a:defRPr>
                <a:solidFill>
                  <a:schemeClr val="bg1"/>
                </a:solidFill>
              </a:defRPr>
            </a:lvl4pPr>
            <a:lvl5pPr marL="914400" indent="0">
              <a:buNone/>
              <a:defRPr>
                <a:solidFill>
                  <a:schemeClr val="bg1"/>
                </a:solidFill>
              </a:defRPr>
            </a:lvl5pPr>
          </a:lstStyle>
          <a:p>
            <a:pPr lvl="0"/>
            <a:r>
              <a:rPr lang="en-US" dirty="0"/>
              <a:t>Reference(s)</a:t>
            </a:r>
          </a:p>
        </p:txBody>
      </p:sp>
      <p:sp>
        <p:nvSpPr>
          <p:cNvPr id="2" name="Title 1"/>
          <p:cNvSpPr>
            <a:spLocks noGrp="1"/>
          </p:cNvSpPr>
          <p:nvPr>
            <p:ph type="ctrTitle"/>
          </p:nvPr>
        </p:nvSpPr>
        <p:spPr>
          <a:xfrm>
            <a:off x="457200" y="1299370"/>
            <a:ext cx="11277600" cy="2129630"/>
          </a:xfrm>
        </p:spPr>
        <p:txBody>
          <a:bodyPr anchor="t" anchorCtr="0">
            <a:normAutofit/>
          </a:bodyPr>
          <a:lstStyle>
            <a:lvl1pPr algn="l">
              <a:defRPr sz="4400">
                <a:solidFill>
                  <a:schemeClr val="tx2"/>
                </a:solidFill>
              </a:defRPr>
            </a:lvl1pPr>
          </a:lstStyle>
          <a:p>
            <a:r>
              <a:rPr lang="en-US" dirty="0"/>
              <a:t>Click to edit Master title style</a:t>
            </a:r>
          </a:p>
        </p:txBody>
      </p:sp>
      <p:sp>
        <p:nvSpPr>
          <p:cNvPr id="17" name="Rectangle 16">
            <a:extLst>
              <a:ext uri="{FF2B5EF4-FFF2-40B4-BE49-F238E27FC236}">
                <a16:creationId xmlns:a16="http://schemas.microsoft.com/office/drawing/2014/main" id="{FDEA1B75-62AE-479F-A417-ACF060C05D1E}"/>
              </a:ext>
            </a:extLst>
          </p:cNvPr>
          <p:cNvSpPr/>
          <p:nvPr userDrawn="1"/>
        </p:nvSpPr>
        <p:spPr>
          <a:xfrm>
            <a:off x="192000" y="3566963"/>
            <a:ext cx="11795760" cy="1063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ext uri="{BB962C8B-B14F-4D97-AF65-F5344CB8AC3E}">
        <p14:creationId xmlns:p14="http://schemas.microsoft.com/office/powerpoint/2010/main" val="2585534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10027466" y="6531200"/>
            <a:ext cx="2069284" cy="2574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193500" y="156117"/>
            <a:ext cx="11808000" cy="6559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
        <p:nvSpPr>
          <p:cNvPr id="2" name="Title 1"/>
          <p:cNvSpPr>
            <a:spLocks noGrp="1"/>
          </p:cNvSpPr>
          <p:nvPr>
            <p:ph type="title"/>
          </p:nvPr>
        </p:nvSpPr>
        <p:spPr>
          <a:xfrm>
            <a:off x="476250" y="1295176"/>
            <a:ext cx="11258550" cy="914400"/>
          </a:xfrm>
        </p:spPr>
        <p:txBody>
          <a:bodyPr anchor="b">
            <a:normAutofit/>
          </a:bodyPr>
          <a:lstStyle>
            <a:lvl1pPr>
              <a:defRPr sz="3600">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476250" y="3435620"/>
            <a:ext cx="11258550" cy="1554480"/>
          </a:xfrm>
        </p:spPr>
        <p:txBody>
          <a:bodyPr>
            <a:no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Text Placeholder 10"/>
          <p:cNvSpPr>
            <a:spLocks noGrp="1"/>
          </p:cNvSpPr>
          <p:nvPr>
            <p:ph type="body" sz="quarter" idx="12" hasCustomPrompt="1"/>
          </p:nvPr>
        </p:nvSpPr>
        <p:spPr>
          <a:xfrm>
            <a:off x="457200" y="5829300"/>
            <a:ext cx="10058400" cy="885825"/>
          </a:xfrm>
        </p:spPr>
        <p:txBody>
          <a:bodyPr anchor="b" anchorCtr="0">
            <a:normAutofit/>
          </a:bodyPr>
          <a:lstStyle>
            <a:lvl1pPr marL="0" indent="0">
              <a:spcBef>
                <a:spcPts val="300"/>
              </a:spcBef>
              <a:buNone/>
              <a:defRPr sz="1000">
                <a:solidFill>
                  <a:schemeClr val="bg1"/>
                </a:solidFill>
              </a:defRPr>
            </a:lvl1pPr>
            <a:lvl2pPr marL="228600" indent="0">
              <a:buNone/>
              <a:defRPr>
                <a:solidFill>
                  <a:schemeClr val="bg1"/>
                </a:solidFill>
              </a:defRPr>
            </a:lvl2pPr>
            <a:lvl3pPr marL="457200" indent="0">
              <a:buNone/>
              <a:defRPr>
                <a:solidFill>
                  <a:schemeClr val="bg1"/>
                </a:solidFill>
              </a:defRPr>
            </a:lvl3pPr>
            <a:lvl4pPr marL="685800" indent="0">
              <a:buNone/>
              <a:defRPr>
                <a:solidFill>
                  <a:schemeClr val="bg1"/>
                </a:solidFill>
              </a:defRPr>
            </a:lvl4pPr>
            <a:lvl5pPr marL="914400" indent="0">
              <a:buNone/>
              <a:defRPr>
                <a:solidFill>
                  <a:schemeClr val="bg1"/>
                </a:solidFill>
              </a:defRPr>
            </a:lvl5pPr>
          </a:lstStyle>
          <a:p>
            <a:pPr lvl="0"/>
            <a:r>
              <a:rPr lang="en-US" dirty="0"/>
              <a:t>Reference(s)</a:t>
            </a:r>
          </a:p>
        </p:txBody>
      </p:sp>
    </p:spTree>
    <p:extLst>
      <p:ext uri="{BB962C8B-B14F-4D97-AF65-F5344CB8AC3E}">
        <p14:creationId xmlns:p14="http://schemas.microsoft.com/office/powerpoint/2010/main" val="37876284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257301"/>
            <a:ext cx="5562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257301"/>
            <a:ext cx="5562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C7432E5-F8E0-41AE-9A6B-AD730338B005}" type="slidenum">
              <a:rPr lang="en-US" smtClean="0"/>
              <a:pPr/>
              <a:t>‹#›</a:t>
            </a:fld>
            <a:endParaRPr lang="en-US" dirty="0"/>
          </a:p>
        </p:txBody>
      </p:sp>
      <p:sp>
        <p:nvSpPr>
          <p:cNvPr id="9" name="Text Placeholder 8"/>
          <p:cNvSpPr>
            <a:spLocks noGrp="1"/>
          </p:cNvSpPr>
          <p:nvPr>
            <p:ph type="body" sz="quarter" idx="13" hasCustomPrompt="1"/>
          </p:nvPr>
        </p:nvSpPr>
        <p:spPr>
          <a:xfrm>
            <a:off x="457199" y="5852160"/>
            <a:ext cx="11277599" cy="1005840"/>
          </a:xfrm>
        </p:spPr>
        <p:txBody>
          <a:bodyPr anchor="b">
            <a:normAutofit/>
          </a:bodyPr>
          <a:lstStyle>
            <a:lvl1pPr marL="0" indent="0">
              <a:spcBef>
                <a:spcPts val="300"/>
              </a:spcBef>
              <a:buNone/>
              <a:defRPr sz="1000"/>
            </a:lvl1pPr>
            <a:lvl2pPr marL="228600" indent="0">
              <a:spcBef>
                <a:spcPts val="300"/>
              </a:spcBef>
              <a:buNone/>
              <a:defRPr/>
            </a:lvl2pPr>
            <a:lvl3pPr marL="457200" indent="0">
              <a:spcBef>
                <a:spcPts val="300"/>
              </a:spcBef>
              <a:buNone/>
              <a:defRPr/>
            </a:lvl3pPr>
            <a:lvl4pPr marL="685800" indent="0">
              <a:spcBef>
                <a:spcPts val="300"/>
              </a:spcBef>
              <a:buNone/>
              <a:defRPr/>
            </a:lvl4pPr>
            <a:lvl5pPr marL="914400" indent="0">
              <a:spcBef>
                <a:spcPts val="300"/>
              </a:spcBef>
              <a:buNone/>
              <a:defRPr/>
            </a:lvl5pPr>
          </a:lstStyle>
          <a:p>
            <a:pPr lvl="0"/>
            <a:r>
              <a:rPr lang="en-US" dirty="0"/>
              <a:t>Reference(s)</a:t>
            </a:r>
          </a:p>
        </p:txBody>
      </p:sp>
    </p:spTree>
    <p:extLst>
      <p:ext uri="{BB962C8B-B14F-4D97-AF65-F5344CB8AC3E}">
        <p14:creationId xmlns:p14="http://schemas.microsoft.com/office/powerpoint/2010/main" val="10521245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6932" y="228601"/>
            <a:ext cx="11257867" cy="8001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6932" y="1274765"/>
            <a:ext cx="5520643" cy="54864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76932" y="1823406"/>
            <a:ext cx="5520643" cy="400589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199" y="1274765"/>
            <a:ext cx="5562599" cy="54864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1823406"/>
            <a:ext cx="5562598" cy="40058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C7432E5-F8E0-41AE-9A6B-AD730338B005}" type="slidenum">
              <a:rPr lang="en-US" smtClean="0"/>
              <a:pPr/>
              <a:t>‹#›</a:t>
            </a:fld>
            <a:endParaRPr lang="en-US" dirty="0"/>
          </a:p>
        </p:txBody>
      </p:sp>
      <p:sp>
        <p:nvSpPr>
          <p:cNvPr id="11" name="Text Placeholder 10"/>
          <p:cNvSpPr>
            <a:spLocks noGrp="1"/>
          </p:cNvSpPr>
          <p:nvPr>
            <p:ph type="body" sz="quarter" idx="13" hasCustomPrompt="1"/>
          </p:nvPr>
        </p:nvSpPr>
        <p:spPr>
          <a:xfrm>
            <a:off x="476931" y="5852160"/>
            <a:ext cx="11257867"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38052480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284131"/>
            <a:ext cx="11277600" cy="41006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199" y="5852160"/>
            <a:ext cx="11277599"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
        <p:nvSpPr>
          <p:cNvPr id="9" name="Text Placeholder 8"/>
          <p:cNvSpPr>
            <a:spLocks noGrp="1"/>
          </p:cNvSpPr>
          <p:nvPr>
            <p:ph type="body" sz="quarter" idx="14" hasCustomPrompt="1"/>
          </p:nvPr>
        </p:nvSpPr>
        <p:spPr>
          <a:xfrm>
            <a:off x="1306288" y="5424412"/>
            <a:ext cx="9601200" cy="377976"/>
          </a:xfrm>
          <a:prstGeom prst="roundRect">
            <a:avLst/>
          </a:prstGeom>
          <a:solidFill>
            <a:schemeClr val="accent2"/>
          </a:solidFill>
        </p:spPr>
        <p:txBody>
          <a:bodyPr anchor="b" anchorCtr="0">
            <a:spAutoFit/>
          </a:bodyPr>
          <a:lstStyle>
            <a:lvl1pPr marL="0" indent="0" algn="ctr">
              <a:buNone/>
              <a:defRPr sz="1800" b="1">
                <a:solidFill>
                  <a:schemeClr val="bg1"/>
                </a:solidFill>
              </a:defRPr>
            </a:lvl1pPr>
            <a:lvl2pPr marL="228600" indent="0">
              <a:buNone/>
              <a:defRPr/>
            </a:lvl2pPr>
            <a:lvl3pPr marL="457200" indent="0">
              <a:buNone/>
              <a:defRPr/>
            </a:lvl3pPr>
            <a:lvl4pPr marL="685800" indent="0">
              <a:buNone/>
              <a:defRPr/>
            </a:lvl4pPr>
            <a:lvl5pPr marL="914400" indent="0">
              <a:buNone/>
              <a:defRPr/>
            </a:lvl5pPr>
          </a:lstStyle>
          <a:p>
            <a:pPr lvl="0"/>
            <a:r>
              <a:rPr lang="en-US" dirty="0"/>
              <a:t>Click to edit caption</a:t>
            </a:r>
          </a:p>
        </p:txBody>
      </p:sp>
    </p:spTree>
    <p:extLst>
      <p:ext uri="{BB962C8B-B14F-4D97-AF65-F5344CB8AC3E}">
        <p14:creationId xmlns:p14="http://schemas.microsoft.com/office/powerpoint/2010/main" val="11635123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199" y="5829300"/>
            <a:ext cx="11277599" cy="102870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
        <p:nvSpPr>
          <p:cNvPr id="8" name="Text Placeholder 7"/>
          <p:cNvSpPr>
            <a:spLocks noGrp="1"/>
          </p:cNvSpPr>
          <p:nvPr>
            <p:ph type="body" sz="quarter" idx="14" hasCustomPrompt="1"/>
          </p:nvPr>
        </p:nvSpPr>
        <p:spPr>
          <a:xfrm>
            <a:off x="1299032" y="5428720"/>
            <a:ext cx="9601200" cy="377976"/>
          </a:xfrm>
          <a:prstGeom prst="roundRect">
            <a:avLst/>
          </a:prstGeom>
          <a:solidFill>
            <a:schemeClr val="accent2"/>
          </a:solidFill>
        </p:spPr>
        <p:txBody>
          <a:bodyPr anchor="b" anchorCtr="0">
            <a:spAutoFit/>
          </a:bodyPr>
          <a:lstStyle>
            <a:lvl1pPr marL="0" indent="0" algn="ctr">
              <a:buNone/>
              <a:defRPr sz="1800" b="1">
                <a:solidFill>
                  <a:schemeClr val="bg1"/>
                </a:solidFill>
              </a:defRPr>
            </a:lvl1pPr>
            <a:lvl2pPr marL="228600" indent="0" algn="ctr">
              <a:buNone/>
              <a:defRPr b="1">
                <a:solidFill>
                  <a:schemeClr val="bg1"/>
                </a:solidFill>
              </a:defRPr>
            </a:lvl2pPr>
            <a:lvl3pPr marL="457200" indent="0" algn="ctr">
              <a:buNone/>
              <a:defRPr b="1">
                <a:solidFill>
                  <a:schemeClr val="bg1"/>
                </a:solidFill>
              </a:defRPr>
            </a:lvl3pPr>
            <a:lvl4pPr marL="685800" indent="0" algn="ctr">
              <a:buNone/>
              <a:defRPr b="1">
                <a:solidFill>
                  <a:schemeClr val="bg1"/>
                </a:solidFill>
              </a:defRPr>
            </a:lvl4pPr>
            <a:lvl5pPr marL="914400" indent="0" algn="ctr">
              <a:buNone/>
              <a:defRPr b="1">
                <a:solidFill>
                  <a:schemeClr val="bg1"/>
                </a:solidFill>
              </a:defRPr>
            </a:lvl5pPr>
          </a:lstStyle>
          <a:p>
            <a:pPr lvl="0"/>
            <a:r>
              <a:rPr lang="en-US" dirty="0"/>
              <a:t>Click to edit caption</a:t>
            </a:r>
          </a:p>
        </p:txBody>
      </p:sp>
    </p:spTree>
    <p:extLst>
      <p:ext uri="{BB962C8B-B14F-4D97-AF65-F5344CB8AC3E}">
        <p14:creationId xmlns:p14="http://schemas.microsoft.com/office/powerpoint/2010/main" val="42473881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No Line">
    <p:spTree>
      <p:nvGrpSpPr>
        <p:cNvPr id="1" name=""/>
        <p:cNvGrpSpPr/>
        <p:nvPr/>
      </p:nvGrpSpPr>
      <p:grpSpPr>
        <a:xfrm>
          <a:off x="0" y="0"/>
          <a:ext cx="0" cy="0"/>
          <a:chOff x="0" y="0"/>
          <a:chExt cx="0" cy="0"/>
        </a:xfrm>
      </p:grpSpPr>
      <p:sp>
        <p:nvSpPr>
          <p:cNvPr id="10" name="Rectangle 9"/>
          <p:cNvSpPr/>
          <p:nvPr userDrawn="1"/>
        </p:nvSpPr>
        <p:spPr>
          <a:xfrm>
            <a:off x="10515600" y="6492875"/>
            <a:ext cx="1607475" cy="332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 Placeholder 7"/>
          <p:cNvSpPr>
            <a:spLocks noGrp="1"/>
          </p:cNvSpPr>
          <p:nvPr>
            <p:ph type="body" sz="quarter" idx="13" hasCustomPrompt="1"/>
          </p:nvPr>
        </p:nvSpPr>
        <p:spPr>
          <a:xfrm>
            <a:off x="457200" y="5852160"/>
            <a:ext cx="11277600" cy="1005840"/>
          </a:xfrm>
        </p:spPr>
        <p:txBody>
          <a:bodyPr anchor="b">
            <a:normAutofit/>
          </a:bodyPr>
          <a:lstStyle>
            <a:lvl1pPr marL="0" indent="0">
              <a:spcBef>
                <a:spcPts val="300"/>
              </a:spcBef>
              <a:buNone/>
              <a:defRPr sz="1000">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dirty="0"/>
              <a:t>Reference(s)</a:t>
            </a:r>
          </a:p>
        </p:txBody>
      </p:sp>
      <p:sp>
        <p:nvSpPr>
          <p:cNvPr id="9" name="Rectangle 8"/>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Content Placeholder 2"/>
          <p:cNvSpPr>
            <a:spLocks noGrp="1"/>
          </p:cNvSpPr>
          <p:nvPr>
            <p:ph idx="1"/>
          </p:nvPr>
        </p:nvSpPr>
        <p:spPr>
          <a:xfrm>
            <a:off x="457200" y="1028700"/>
            <a:ext cx="11277600" cy="4800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1478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Rectangle 7"/>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Text Placeholder 6"/>
          <p:cNvSpPr>
            <a:spLocks noGrp="1"/>
          </p:cNvSpPr>
          <p:nvPr>
            <p:ph type="body" sz="quarter" idx="13" hasCustomPrompt="1"/>
          </p:nvPr>
        </p:nvSpPr>
        <p:spPr>
          <a:xfrm>
            <a:off x="457200" y="5852160"/>
            <a:ext cx="11277600"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4059011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9E696-0F60-375B-C1B0-DBF2C8F092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D2CE5D-B97C-8845-78A2-7FB309B6B0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28CD7C-8EFD-EBBB-2E89-BC4B043D3C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ABBC04-8740-7FCA-73FF-9580DC232CD3}"/>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6" name="Footer Placeholder 5">
            <a:extLst>
              <a:ext uri="{FF2B5EF4-FFF2-40B4-BE49-F238E27FC236}">
                <a16:creationId xmlns:a16="http://schemas.microsoft.com/office/drawing/2014/main" id="{81EA4DBC-F54F-30E7-A1DB-888E5D5D68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C59B58-82BD-388C-2A0F-A1E809A5695F}"/>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39584894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C7432E5-F8E0-41AE-9A6B-AD730338B005}" type="slidenum">
              <a:rPr lang="en-US" smtClean="0"/>
              <a:pPr/>
              <a:t>‹#›</a:t>
            </a:fld>
            <a:endParaRPr lang="en-US" dirty="0"/>
          </a:p>
        </p:txBody>
      </p:sp>
      <p:sp>
        <p:nvSpPr>
          <p:cNvPr id="6" name="Text Placeholder 5"/>
          <p:cNvSpPr>
            <a:spLocks noGrp="1"/>
          </p:cNvSpPr>
          <p:nvPr>
            <p:ph type="body" sz="quarter" idx="13" hasCustomPrompt="1"/>
          </p:nvPr>
        </p:nvSpPr>
        <p:spPr>
          <a:xfrm>
            <a:off x="486227" y="5852160"/>
            <a:ext cx="10058399" cy="1005840"/>
          </a:xfrm>
        </p:spPr>
        <p:txBody>
          <a:bodyPr anchor="b">
            <a:noAutofit/>
          </a:bodyPr>
          <a:lstStyle>
            <a:lvl1pPr marL="0" indent="0">
              <a:spcBef>
                <a:spcPts val="300"/>
              </a:spcBef>
              <a:buNone/>
              <a:defRPr sz="1000"/>
            </a:lvl1pPr>
            <a:lvl2pPr marL="228600" indent="0">
              <a:spcBef>
                <a:spcPts val="300"/>
              </a:spcBef>
              <a:buNone/>
              <a:defRPr sz="1000"/>
            </a:lvl2pPr>
            <a:lvl3pPr marL="457200" indent="0">
              <a:spcBef>
                <a:spcPts val="300"/>
              </a:spcBef>
              <a:buNone/>
              <a:defRPr sz="1000"/>
            </a:lvl3pPr>
            <a:lvl4pPr marL="685800" indent="0">
              <a:spcBef>
                <a:spcPts val="300"/>
              </a:spcBef>
              <a:buNone/>
              <a:defRPr sz="1000"/>
            </a:lvl4pPr>
            <a:lvl5pPr marL="914400" indent="0">
              <a:spcBef>
                <a:spcPts val="300"/>
              </a:spcBef>
              <a:buNone/>
              <a:defRPr sz="1000"/>
            </a:lvl5pPr>
          </a:lstStyle>
          <a:p>
            <a:pPr lvl="0"/>
            <a:r>
              <a:rPr lang="en-US" dirty="0"/>
              <a:t>Reference(s)</a:t>
            </a:r>
          </a:p>
        </p:txBody>
      </p:sp>
      <p:sp>
        <p:nvSpPr>
          <p:cNvPr id="7" name="Rectangle 6"/>
          <p:cNvSpPr/>
          <p:nvPr userDrawn="1"/>
        </p:nvSpPr>
        <p:spPr>
          <a:xfrm>
            <a:off x="193501" y="1028700"/>
            <a:ext cx="11998500" cy="2505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5153530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isclaimer">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E1287E9-EBEB-4648-982B-10337D55F8B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6D9B78B9-0DDE-46C9-8ACD-9F2A63B7312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E89C07F-8571-41D4-9A89-601A8B9C53DC}"/>
              </a:ext>
            </a:extLst>
          </p:cNvPr>
          <p:cNvSpPr>
            <a:spLocks noGrp="1"/>
          </p:cNvSpPr>
          <p:nvPr>
            <p:ph type="sldNum" sz="quarter" idx="12"/>
          </p:nvPr>
        </p:nvSpPr>
        <p:spPr/>
        <p:txBody>
          <a:bodyPr/>
          <a:lstStyle/>
          <a:p>
            <a:fld id="{CC7432E5-F8E0-41AE-9A6B-AD730338B005}" type="slidenum">
              <a:rPr lang="en-US" smtClean="0"/>
              <a:pPr/>
              <a:t>‹#›</a:t>
            </a:fld>
            <a:endParaRPr lang="en-US" dirty="0"/>
          </a:p>
        </p:txBody>
      </p:sp>
      <p:sp>
        <p:nvSpPr>
          <p:cNvPr id="7" name="Content Placeholder 6">
            <a:extLst>
              <a:ext uri="{FF2B5EF4-FFF2-40B4-BE49-F238E27FC236}">
                <a16:creationId xmlns:a16="http://schemas.microsoft.com/office/drawing/2014/main" id="{065F5103-6F75-4D29-92B7-D96304B0DF91}"/>
              </a:ext>
            </a:extLst>
          </p:cNvPr>
          <p:cNvSpPr>
            <a:spLocks noGrp="1"/>
          </p:cNvSpPr>
          <p:nvPr>
            <p:ph sz="quarter" idx="13"/>
          </p:nvPr>
        </p:nvSpPr>
        <p:spPr>
          <a:xfrm>
            <a:off x="457200" y="1092425"/>
            <a:ext cx="11277600" cy="4736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56388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Cover Sheet">
    <p:spTree>
      <p:nvGrpSpPr>
        <p:cNvPr id="1" name=""/>
        <p:cNvGrpSpPr/>
        <p:nvPr/>
      </p:nvGrpSpPr>
      <p:grpSpPr>
        <a:xfrm>
          <a:off x="0" y="0"/>
          <a:ext cx="0" cy="0"/>
          <a:chOff x="0" y="0"/>
          <a:chExt cx="0" cy="0"/>
        </a:xfrm>
      </p:grpSpPr>
      <p:sp>
        <p:nvSpPr>
          <p:cNvPr id="79" name="TextBox 78">
            <a:extLst>
              <a:ext uri="{FF2B5EF4-FFF2-40B4-BE49-F238E27FC236}">
                <a16:creationId xmlns:a16="http://schemas.microsoft.com/office/drawing/2014/main" id="{86D12817-4053-40BC-82BB-7AF5EE51AEBA}"/>
              </a:ext>
            </a:extLst>
          </p:cNvPr>
          <p:cNvSpPr txBox="1"/>
          <p:nvPr userDrawn="1"/>
        </p:nvSpPr>
        <p:spPr>
          <a:xfrm>
            <a:off x="3041904" y="6383222"/>
            <a:ext cx="6115279" cy="461665"/>
          </a:xfrm>
          <a:prstGeom prst="rect">
            <a:avLst/>
          </a:prstGeom>
          <a:noFill/>
          <a:ln>
            <a:noFill/>
          </a:ln>
        </p:spPr>
        <p:txBody>
          <a:bodyPr wrap="square" rtlCol="0" anchor="ctr">
            <a:spAutoFit/>
          </a:bodyPr>
          <a:lstStyle/>
          <a:p>
            <a:pPr marL="0" indent="0" algn="ctr">
              <a:buClr>
                <a:schemeClr val="accent1"/>
              </a:buClr>
              <a:buFont typeface="Arial" panose="020B0604020202020204" pitchFamily="34" charset="0"/>
              <a:buNone/>
            </a:pPr>
            <a:r>
              <a:rPr lang="en-US" sz="1400" b="1" dirty="0">
                <a:solidFill>
                  <a:schemeClr val="tx1"/>
                </a:solidFill>
              </a:rPr>
              <a:t>This Material is for Use by AstraZeneca MA Scientific Personnel Only</a:t>
            </a:r>
          </a:p>
          <a:p>
            <a:pPr marL="0" indent="0" algn="ctr">
              <a:buClr>
                <a:schemeClr val="accent1"/>
              </a:buClr>
              <a:buFont typeface="Arial" panose="020B0604020202020204" pitchFamily="34" charset="0"/>
              <a:buNone/>
            </a:pPr>
            <a:r>
              <a:rPr lang="en-US" sz="1000" b="0" dirty="0">
                <a:solidFill>
                  <a:schemeClr val="tx1"/>
                </a:solidFill>
              </a:rPr>
              <a:t>Speaker notes are for internal use only and are not to be shown or disseminated outside of AstraZeneca</a:t>
            </a:r>
          </a:p>
        </p:txBody>
      </p:sp>
      <p:graphicFrame>
        <p:nvGraphicFramePr>
          <p:cNvPr id="50" name="Table 49">
            <a:extLst>
              <a:ext uri="{FF2B5EF4-FFF2-40B4-BE49-F238E27FC236}">
                <a16:creationId xmlns:a16="http://schemas.microsoft.com/office/drawing/2014/main" id="{83D05D04-05CE-47AA-8F7B-B08C33B32C3F}"/>
              </a:ext>
            </a:extLst>
          </p:cNvPr>
          <p:cNvGraphicFramePr>
            <a:graphicFrameLocks noGrp="1"/>
          </p:cNvGraphicFramePr>
          <p:nvPr userDrawn="1"/>
        </p:nvGraphicFramePr>
        <p:xfrm>
          <a:off x="1128800" y="3577113"/>
          <a:ext cx="9949786" cy="764702"/>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graphicFrame>
        <p:nvGraphicFramePr>
          <p:cNvPr id="5" name="Table 4">
            <a:extLst>
              <a:ext uri="{FF2B5EF4-FFF2-40B4-BE49-F238E27FC236}">
                <a16:creationId xmlns:a16="http://schemas.microsoft.com/office/drawing/2014/main" id="{3C8DCB22-4BDC-4256-9886-290008A41E58}"/>
              </a:ext>
            </a:extLst>
          </p:cNvPr>
          <p:cNvGraphicFramePr>
            <a:graphicFrameLocks noGrp="1"/>
          </p:cNvGraphicFramePr>
          <p:nvPr userDrawn="1"/>
        </p:nvGraphicFramePr>
        <p:xfrm>
          <a:off x="1128800" y="1039470"/>
          <a:ext cx="9949786" cy="2294106"/>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23421394"/>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368834974"/>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051146587"/>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061963846"/>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C7432E5-F8E0-41AE-9A6B-AD730338B005}" type="slidenum">
              <a:rPr lang="en-US" smtClean="0"/>
              <a:pPr/>
              <a:t>‹#›</a:t>
            </a:fld>
            <a:endParaRPr lang="en-US" dirty="0"/>
          </a:p>
        </p:txBody>
      </p:sp>
      <p:sp>
        <p:nvSpPr>
          <p:cNvPr id="8" name="TextBox 7">
            <a:extLst>
              <a:ext uri="{FF2B5EF4-FFF2-40B4-BE49-F238E27FC236}">
                <a16:creationId xmlns:a16="http://schemas.microsoft.com/office/drawing/2014/main" id="{FF897A55-CB79-4D07-BEF1-54B1E974D126}"/>
              </a:ext>
            </a:extLst>
          </p:cNvPr>
          <p:cNvSpPr txBox="1"/>
          <p:nvPr userDrawn="1"/>
        </p:nvSpPr>
        <p:spPr>
          <a:xfrm>
            <a:off x="10160000" y="6611780"/>
            <a:ext cx="2032000" cy="246221"/>
          </a:xfrm>
          <a:prstGeom prst="rect">
            <a:avLst/>
          </a:prstGeom>
          <a:noFill/>
        </p:spPr>
        <p:txBody>
          <a:bodyPr wrap="square" rtlCol="0" anchor="b" anchorCtr="0">
            <a:spAutoFit/>
          </a:bodyPr>
          <a:lstStyle/>
          <a:p>
            <a:pPr algn="r"/>
            <a:r>
              <a:rPr lang="en-US" sz="1000" b="0" baseline="0" dirty="0">
                <a:solidFill>
                  <a:schemeClr val="tx1"/>
                </a:solidFill>
                <a:latin typeface="Arial" pitchFamily="34" charset="0"/>
                <a:cs typeface="Arial" pitchFamily="34" charset="0"/>
              </a:rPr>
              <a:t>© AstraZeneca 2019</a:t>
            </a:r>
          </a:p>
        </p:txBody>
      </p:sp>
      <p:sp>
        <p:nvSpPr>
          <p:cNvPr id="9" name="Text Placeholder 8">
            <a:extLst>
              <a:ext uri="{FF2B5EF4-FFF2-40B4-BE49-F238E27FC236}">
                <a16:creationId xmlns:a16="http://schemas.microsoft.com/office/drawing/2014/main" id="{A9E08680-4520-4EA6-B4A7-FD0062F8A6E5}"/>
              </a:ext>
            </a:extLst>
          </p:cNvPr>
          <p:cNvSpPr>
            <a:spLocks noGrp="1"/>
          </p:cNvSpPr>
          <p:nvPr>
            <p:ph type="body" sz="quarter" idx="13" hasCustomPrompt="1"/>
          </p:nvPr>
        </p:nvSpPr>
        <p:spPr>
          <a:xfrm>
            <a:off x="2972006" y="1102835"/>
            <a:ext cx="8106580" cy="228600"/>
          </a:xfrm>
        </p:spPr>
        <p:txBody>
          <a:bodyPr anchor="ctr">
            <a:normAutofit/>
          </a:bodyPr>
          <a:lstStyle>
            <a:lvl1pPr marL="0" indent="0">
              <a:buFont typeface="Arial" panose="020B0604020202020204" pitchFamily="34" charse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&lt;&lt;MAAZAP&gt; &lt;#######&lt;TA&gt; &lt;Asset Title&gt; 70 character limit</a:t>
            </a:r>
          </a:p>
        </p:txBody>
      </p:sp>
      <p:sp>
        <p:nvSpPr>
          <p:cNvPr id="11" name="Text Placeholder 10">
            <a:extLst>
              <a:ext uri="{FF2B5EF4-FFF2-40B4-BE49-F238E27FC236}">
                <a16:creationId xmlns:a16="http://schemas.microsoft.com/office/drawing/2014/main" id="{CF687FD7-F293-4468-AE23-E28EE4619773}"/>
              </a:ext>
            </a:extLst>
          </p:cNvPr>
          <p:cNvSpPr>
            <a:spLocks noGrp="1"/>
          </p:cNvSpPr>
          <p:nvPr>
            <p:ph type="body" sz="quarter" idx="14" hasCustomPrompt="1"/>
          </p:nvPr>
        </p:nvSpPr>
        <p:spPr>
          <a:xfrm>
            <a:off x="6785855" y="1491653"/>
            <a:ext cx="1496778"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a:t>
            </a:r>
          </a:p>
        </p:txBody>
      </p:sp>
      <p:sp>
        <p:nvSpPr>
          <p:cNvPr id="13" name="Text Placeholder 12">
            <a:extLst>
              <a:ext uri="{FF2B5EF4-FFF2-40B4-BE49-F238E27FC236}">
                <a16:creationId xmlns:a16="http://schemas.microsoft.com/office/drawing/2014/main" id="{5BA6C7CD-771E-461C-A133-67764B81E611}"/>
              </a:ext>
            </a:extLst>
          </p:cNvPr>
          <p:cNvSpPr>
            <a:spLocks noGrp="1"/>
          </p:cNvSpPr>
          <p:nvPr>
            <p:ph type="body" sz="quarter" idx="15" hasCustomPrompt="1"/>
          </p:nvPr>
        </p:nvSpPr>
        <p:spPr>
          <a:xfrm>
            <a:off x="2972006" y="1491653"/>
            <a:ext cx="1797601"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Reactive or Proactive</a:t>
            </a:r>
          </a:p>
        </p:txBody>
      </p:sp>
      <p:sp>
        <p:nvSpPr>
          <p:cNvPr id="15" name="Text Placeholder 14">
            <a:extLst>
              <a:ext uri="{FF2B5EF4-FFF2-40B4-BE49-F238E27FC236}">
                <a16:creationId xmlns:a16="http://schemas.microsoft.com/office/drawing/2014/main" id="{6E33F1E3-ED30-4982-A86D-2C076E1C3B62}"/>
              </a:ext>
            </a:extLst>
          </p:cNvPr>
          <p:cNvSpPr>
            <a:spLocks noGrp="1"/>
          </p:cNvSpPr>
          <p:nvPr>
            <p:ph type="body" sz="quarter" idx="16" hasCustomPrompt="1"/>
          </p:nvPr>
        </p:nvSpPr>
        <p:spPr>
          <a:xfrm>
            <a:off x="6785855" y="1880471"/>
            <a:ext cx="1496778"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MM/YY (if &lt;1 year)</a:t>
            </a:r>
          </a:p>
        </p:txBody>
      </p:sp>
      <p:sp>
        <p:nvSpPr>
          <p:cNvPr id="17" name="Text Placeholder 16">
            <a:extLst>
              <a:ext uri="{FF2B5EF4-FFF2-40B4-BE49-F238E27FC236}">
                <a16:creationId xmlns:a16="http://schemas.microsoft.com/office/drawing/2014/main" id="{12286C0F-7CF6-40B2-B8FA-7AF1D25B9922}"/>
              </a:ext>
            </a:extLst>
          </p:cNvPr>
          <p:cNvSpPr>
            <a:spLocks noGrp="1"/>
          </p:cNvSpPr>
          <p:nvPr>
            <p:ph type="body" sz="quarter" idx="17" hasCustomPrompt="1"/>
          </p:nvPr>
        </p:nvSpPr>
        <p:spPr>
          <a:xfrm>
            <a:off x="2972006" y="2658107"/>
            <a:ext cx="891693"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19" name="Text Placeholder 18">
            <a:extLst>
              <a:ext uri="{FF2B5EF4-FFF2-40B4-BE49-F238E27FC236}">
                <a16:creationId xmlns:a16="http://schemas.microsoft.com/office/drawing/2014/main" id="{A1F28B02-DF8E-4C7E-90E9-0214CD384EA9}"/>
              </a:ext>
            </a:extLst>
          </p:cNvPr>
          <p:cNvSpPr>
            <a:spLocks noGrp="1"/>
          </p:cNvSpPr>
          <p:nvPr>
            <p:ph type="body" sz="quarter" idx="18" hasCustomPrompt="1"/>
          </p:nvPr>
        </p:nvSpPr>
        <p:spPr>
          <a:xfrm>
            <a:off x="3893972" y="2658107"/>
            <a:ext cx="4159180" cy="228600"/>
          </a:xfrm>
        </p:spPr>
        <p:txBody>
          <a:bodyPr anchor="ctr">
            <a:noAutofit/>
          </a:bodyPr>
          <a:lstStyle>
            <a:lvl1pPr marL="0" indent="0">
              <a:buFont typeface="Arial" panose="020B0604020202020204" pitchFamily="34" charse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 If Yes - Reactive via MI, Reactive via MI </a:t>
            </a:r>
            <a:r>
              <a:rPr lang="en-US" dirty="0" err="1"/>
              <a:t>SciP</a:t>
            </a:r>
            <a:r>
              <a:rPr lang="en-US" dirty="0"/>
              <a:t>, or Proactive</a:t>
            </a:r>
          </a:p>
        </p:txBody>
      </p:sp>
      <p:sp>
        <p:nvSpPr>
          <p:cNvPr id="21" name="Text Placeholder 20">
            <a:extLst>
              <a:ext uri="{FF2B5EF4-FFF2-40B4-BE49-F238E27FC236}">
                <a16:creationId xmlns:a16="http://schemas.microsoft.com/office/drawing/2014/main" id="{277F15F9-6B04-4325-BA35-6D4FC8B30B7D}"/>
              </a:ext>
            </a:extLst>
          </p:cNvPr>
          <p:cNvSpPr>
            <a:spLocks noGrp="1"/>
          </p:cNvSpPr>
          <p:nvPr>
            <p:ph type="body" sz="quarter" idx="19" hasCustomPrompt="1"/>
          </p:nvPr>
        </p:nvSpPr>
        <p:spPr>
          <a:xfrm>
            <a:off x="2972006" y="3046924"/>
            <a:ext cx="393672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Any MA </a:t>
            </a:r>
            <a:r>
              <a:rPr lang="en-US" dirty="0" err="1"/>
              <a:t>SciP</a:t>
            </a:r>
            <a:r>
              <a:rPr lang="en-US" dirty="0"/>
              <a:t>, MSL, MA MM, or Other MA Role</a:t>
            </a:r>
          </a:p>
        </p:txBody>
      </p:sp>
      <p:sp>
        <p:nvSpPr>
          <p:cNvPr id="27" name="Text Placeholder 26">
            <a:extLst>
              <a:ext uri="{FF2B5EF4-FFF2-40B4-BE49-F238E27FC236}">
                <a16:creationId xmlns:a16="http://schemas.microsoft.com/office/drawing/2014/main" id="{DD881301-6455-4429-AC98-70F1B2B5BC88}"/>
              </a:ext>
            </a:extLst>
          </p:cNvPr>
          <p:cNvSpPr>
            <a:spLocks noGrp="1"/>
          </p:cNvSpPr>
          <p:nvPr>
            <p:ph type="body" sz="quarter" idx="22" hasCustomPrompt="1"/>
          </p:nvPr>
        </p:nvSpPr>
        <p:spPr>
          <a:xfrm>
            <a:off x="6785855" y="2269289"/>
            <a:ext cx="328442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Any HCP, MM Only, Contracted EE, or Other</a:t>
            </a:r>
          </a:p>
        </p:txBody>
      </p:sp>
      <p:sp>
        <p:nvSpPr>
          <p:cNvPr id="29" name="Text Placeholder 28">
            <a:extLst>
              <a:ext uri="{FF2B5EF4-FFF2-40B4-BE49-F238E27FC236}">
                <a16:creationId xmlns:a16="http://schemas.microsoft.com/office/drawing/2014/main" id="{110857ED-F4F0-4AED-89F7-6595C2BD781E}"/>
              </a:ext>
            </a:extLst>
          </p:cNvPr>
          <p:cNvSpPr>
            <a:spLocks noGrp="1"/>
          </p:cNvSpPr>
          <p:nvPr>
            <p:ph type="body" sz="quarter" idx="23" hasCustomPrompt="1"/>
          </p:nvPr>
        </p:nvSpPr>
        <p:spPr>
          <a:xfrm>
            <a:off x="2972006" y="2269289"/>
            <a:ext cx="89169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31" name="Text Placeholder 30">
            <a:extLst>
              <a:ext uri="{FF2B5EF4-FFF2-40B4-BE49-F238E27FC236}">
                <a16:creationId xmlns:a16="http://schemas.microsoft.com/office/drawing/2014/main" id="{1C3ADFAF-903D-45A8-9EC3-263C6B88C9B5}"/>
              </a:ext>
            </a:extLst>
          </p:cNvPr>
          <p:cNvSpPr>
            <a:spLocks noGrp="1"/>
          </p:cNvSpPr>
          <p:nvPr>
            <p:ph type="body" sz="quarter" idx="24" hasCustomPrompt="1"/>
          </p:nvPr>
        </p:nvSpPr>
        <p:spPr>
          <a:xfrm>
            <a:off x="3900043" y="2269289"/>
            <a:ext cx="121231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If Yes - MM/YY</a:t>
            </a:r>
          </a:p>
        </p:txBody>
      </p:sp>
      <p:sp>
        <p:nvSpPr>
          <p:cNvPr id="33" name="Text Placeholder 32">
            <a:extLst>
              <a:ext uri="{FF2B5EF4-FFF2-40B4-BE49-F238E27FC236}">
                <a16:creationId xmlns:a16="http://schemas.microsoft.com/office/drawing/2014/main" id="{699D1E98-12E4-4111-B43B-8EF5E67629AC}"/>
              </a:ext>
            </a:extLst>
          </p:cNvPr>
          <p:cNvSpPr>
            <a:spLocks noGrp="1"/>
          </p:cNvSpPr>
          <p:nvPr>
            <p:ph type="body" sz="quarter" idx="25" hasCustomPrompt="1"/>
          </p:nvPr>
        </p:nvSpPr>
        <p:spPr>
          <a:xfrm>
            <a:off x="2972006" y="5042742"/>
            <a:ext cx="89169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35" name="Text Placeholder 34">
            <a:extLst>
              <a:ext uri="{FF2B5EF4-FFF2-40B4-BE49-F238E27FC236}">
                <a16:creationId xmlns:a16="http://schemas.microsoft.com/office/drawing/2014/main" id="{B511FB73-1515-4896-A191-A9E5140DA205}"/>
              </a:ext>
            </a:extLst>
          </p:cNvPr>
          <p:cNvSpPr>
            <a:spLocks noGrp="1"/>
          </p:cNvSpPr>
          <p:nvPr>
            <p:ph type="body" sz="quarter" idx="26" hasCustomPrompt="1"/>
          </p:nvPr>
        </p:nvSpPr>
        <p:spPr>
          <a:xfrm>
            <a:off x="2972005" y="5379477"/>
            <a:ext cx="8106581" cy="258532"/>
          </a:xfrm>
        </p:spPr>
        <p:txBody>
          <a:bodyPr wrap="square" anchor="ctr">
            <a:sp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N/A or Enter Instructions</a:t>
            </a:r>
          </a:p>
        </p:txBody>
      </p:sp>
      <p:sp>
        <p:nvSpPr>
          <p:cNvPr id="37" name="Text Placeholder 36">
            <a:extLst>
              <a:ext uri="{FF2B5EF4-FFF2-40B4-BE49-F238E27FC236}">
                <a16:creationId xmlns:a16="http://schemas.microsoft.com/office/drawing/2014/main" id="{1E7DEFF9-F91F-49E6-94A9-010D12455C1C}"/>
              </a:ext>
            </a:extLst>
          </p:cNvPr>
          <p:cNvSpPr>
            <a:spLocks noGrp="1"/>
          </p:cNvSpPr>
          <p:nvPr>
            <p:ph type="body" sz="quarter" idx="27" hasCustomPrompt="1"/>
          </p:nvPr>
        </p:nvSpPr>
        <p:spPr>
          <a:xfrm>
            <a:off x="2972006" y="4043882"/>
            <a:ext cx="301942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New, Renewal, or Renewal with Changes</a:t>
            </a:r>
          </a:p>
        </p:txBody>
      </p:sp>
      <p:sp>
        <p:nvSpPr>
          <p:cNvPr id="39" name="Text Placeholder 38">
            <a:extLst>
              <a:ext uri="{FF2B5EF4-FFF2-40B4-BE49-F238E27FC236}">
                <a16:creationId xmlns:a16="http://schemas.microsoft.com/office/drawing/2014/main" id="{FA339AE6-73E5-47C9-8111-E129355C911C}"/>
              </a:ext>
            </a:extLst>
          </p:cNvPr>
          <p:cNvSpPr>
            <a:spLocks noGrp="1"/>
          </p:cNvSpPr>
          <p:nvPr>
            <p:ph type="body" sz="quarter" idx="28" hasCustomPrompt="1"/>
          </p:nvPr>
        </p:nvSpPr>
        <p:spPr>
          <a:xfrm>
            <a:off x="9351264" y="4050835"/>
            <a:ext cx="172732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t>
            </a:r>
          </a:p>
        </p:txBody>
      </p:sp>
      <p:sp>
        <p:nvSpPr>
          <p:cNvPr id="41" name="Text Placeholder 40">
            <a:extLst>
              <a:ext uri="{FF2B5EF4-FFF2-40B4-BE49-F238E27FC236}">
                <a16:creationId xmlns:a16="http://schemas.microsoft.com/office/drawing/2014/main" id="{F085F8C8-CE31-4A7B-87E4-06397B5B41DA}"/>
              </a:ext>
            </a:extLst>
          </p:cNvPr>
          <p:cNvSpPr>
            <a:spLocks noGrp="1"/>
          </p:cNvSpPr>
          <p:nvPr>
            <p:ph type="body" sz="quarter" idx="29" hasCustomPrompt="1"/>
          </p:nvPr>
        </p:nvSpPr>
        <p:spPr>
          <a:xfrm>
            <a:off x="2972006" y="3657303"/>
            <a:ext cx="3019423"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Asset Owner Name</a:t>
            </a:r>
          </a:p>
        </p:txBody>
      </p:sp>
      <p:sp>
        <p:nvSpPr>
          <p:cNvPr id="43" name="Text Placeholder 42">
            <a:extLst>
              <a:ext uri="{FF2B5EF4-FFF2-40B4-BE49-F238E27FC236}">
                <a16:creationId xmlns:a16="http://schemas.microsoft.com/office/drawing/2014/main" id="{D6785EC2-7CE7-4B29-BFA7-2A8950DFE928}"/>
              </a:ext>
            </a:extLst>
          </p:cNvPr>
          <p:cNvSpPr>
            <a:spLocks noGrp="1"/>
          </p:cNvSpPr>
          <p:nvPr>
            <p:ph type="body" sz="quarter" idx="30" hasCustomPrompt="1"/>
          </p:nvPr>
        </p:nvSpPr>
        <p:spPr>
          <a:xfrm>
            <a:off x="2972005" y="4646823"/>
            <a:ext cx="899316"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45" name="Text Placeholder 44">
            <a:extLst>
              <a:ext uri="{FF2B5EF4-FFF2-40B4-BE49-F238E27FC236}">
                <a16:creationId xmlns:a16="http://schemas.microsoft.com/office/drawing/2014/main" id="{02111F09-1B27-4A1F-9662-63D673AA517F}"/>
              </a:ext>
            </a:extLst>
          </p:cNvPr>
          <p:cNvSpPr>
            <a:spLocks noGrp="1"/>
          </p:cNvSpPr>
          <p:nvPr>
            <p:ph type="body" sz="quarter" idx="31" hasCustomPrompt="1"/>
          </p:nvPr>
        </p:nvSpPr>
        <p:spPr>
          <a:xfrm>
            <a:off x="5989384" y="4646823"/>
            <a:ext cx="877792"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47" name="Text Placeholder 46">
            <a:extLst>
              <a:ext uri="{FF2B5EF4-FFF2-40B4-BE49-F238E27FC236}">
                <a16:creationId xmlns:a16="http://schemas.microsoft.com/office/drawing/2014/main" id="{31A21B67-AE66-4D44-8C58-A71F0B4E972C}"/>
              </a:ext>
            </a:extLst>
          </p:cNvPr>
          <p:cNvSpPr>
            <a:spLocks noGrp="1"/>
          </p:cNvSpPr>
          <p:nvPr>
            <p:ph type="body" sz="quarter" idx="32" hasCustomPrompt="1"/>
          </p:nvPr>
        </p:nvSpPr>
        <p:spPr>
          <a:xfrm>
            <a:off x="5989384" y="5042742"/>
            <a:ext cx="1271910"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If Yes - $Value</a:t>
            </a:r>
          </a:p>
        </p:txBody>
      </p:sp>
      <p:sp>
        <p:nvSpPr>
          <p:cNvPr id="49" name="Text Placeholder 48">
            <a:extLst>
              <a:ext uri="{FF2B5EF4-FFF2-40B4-BE49-F238E27FC236}">
                <a16:creationId xmlns:a16="http://schemas.microsoft.com/office/drawing/2014/main" id="{FFBD88D7-1F68-4A55-9958-01B92024FDF7}"/>
              </a:ext>
            </a:extLst>
          </p:cNvPr>
          <p:cNvSpPr>
            <a:spLocks noGrp="1"/>
          </p:cNvSpPr>
          <p:nvPr>
            <p:ph type="body" sz="quarter" idx="33" hasCustomPrompt="1"/>
          </p:nvPr>
        </p:nvSpPr>
        <p:spPr>
          <a:xfrm>
            <a:off x="2972006" y="1880471"/>
            <a:ext cx="1747099"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Brand or TA Name</a:t>
            </a:r>
          </a:p>
        </p:txBody>
      </p:sp>
      <p:sp>
        <p:nvSpPr>
          <p:cNvPr id="51" name="Text Placeholder 50">
            <a:extLst>
              <a:ext uri="{FF2B5EF4-FFF2-40B4-BE49-F238E27FC236}">
                <a16:creationId xmlns:a16="http://schemas.microsoft.com/office/drawing/2014/main" id="{D75479AB-AB9C-4737-A1D0-F9E28AC4F163}"/>
              </a:ext>
            </a:extLst>
          </p:cNvPr>
          <p:cNvSpPr>
            <a:spLocks noGrp="1"/>
          </p:cNvSpPr>
          <p:nvPr>
            <p:ph type="body" sz="quarter" idx="34" hasCustomPrompt="1"/>
          </p:nvPr>
        </p:nvSpPr>
        <p:spPr>
          <a:xfrm>
            <a:off x="9991673" y="1494084"/>
            <a:ext cx="923131" cy="228600"/>
          </a:xfrm>
        </p:spPr>
        <p:txBody>
          <a:bodyPr anchor="ctr">
            <a:noAutofit/>
          </a:bodyPr>
          <a:lstStyle>
            <a:lvl1pPr marL="0" indent="0">
              <a:buNone/>
              <a:defRPr sz="1200"/>
            </a:lvl1pPr>
            <a:lvl2pPr marL="228600" indent="0">
              <a:buNone/>
              <a:defRPr sz="1200"/>
            </a:lvl2pPr>
            <a:lvl3pPr marL="457200" indent="0">
              <a:buNone/>
              <a:defRPr sz="1200"/>
            </a:lvl3pPr>
            <a:lvl4pPr marL="685800" indent="0">
              <a:buNone/>
              <a:defRPr sz="1200"/>
            </a:lvl4pPr>
            <a:lvl5pPr marL="914400" indent="0">
              <a:buNone/>
              <a:defRPr sz="1200"/>
            </a:lvl5pPr>
          </a:lstStyle>
          <a:p>
            <a:pPr lvl="0"/>
            <a:r>
              <a:rPr lang="en-US" dirty="0"/>
              <a:t>Yes or No</a:t>
            </a:r>
          </a:p>
        </p:txBody>
      </p:sp>
      <p:sp>
        <p:nvSpPr>
          <p:cNvPr id="52" name="TextBox 51">
            <a:extLst>
              <a:ext uri="{FF2B5EF4-FFF2-40B4-BE49-F238E27FC236}">
                <a16:creationId xmlns:a16="http://schemas.microsoft.com/office/drawing/2014/main" id="{7085AA13-451C-453D-AD0D-E8AF815127C2}"/>
              </a:ext>
            </a:extLst>
          </p:cNvPr>
          <p:cNvSpPr txBox="1"/>
          <p:nvPr userDrawn="1"/>
        </p:nvSpPr>
        <p:spPr>
          <a:xfrm>
            <a:off x="1132577" y="1036716"/>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Title</a:t>
            </a:r>
          </a:p>
        </p:txBody>
      </p:sp>
      <p:sp>
        <p:nvSpPr>
          <p:cNvPr id="53" name="TextBox 52">
            <a:extLst>
              <a:ext uri="{FF2B5EF4-FFF2-40B4-BE49-F238E27FC236}">
                <a16:creationId xmlns:a16="http://schemas.microsoft.com/office/drawing/2014/main" id="{A88B6979-D240-45DF-8FFB-111611A15632}"/>
              </a:ext>
            </a:extLst>
          </p:cNvPr>
          <p:cNvSpPr txBox="1"/>
          <p:nvPr userDrawn="1"/>
        </p:nvSpPr>
        <p:spPr>
          <a:xfrm>
            <a:off x="5348628" y="1423839"/>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Approval Date</a:t>
            </a:r>
          </a:p>
        </p:txBody>
      </p:sp>
      <p:sp>
        <p:nvSpPr>
          <p:cNvPr id="54" name="TextBox 53">
            <a:extLst>
              <a:ext uri="{FF2B5EF4-FFF2-40B4-BE49-F238E27FC236}">
                <a16:creationId xmlns:a16="http://schemas.microsoft.com/office/drawing/2014/main" id="{13F32247-E803-4B9D-8739-4086AE7EDFE5}"/>
              </a:ext>
            </a:extLst>
          </p:cNvPr>
          <p:cNvSpPr txBox="1"/>
          <p:nvPr userDrawn="1"/>
        </p:nvSpPr>
        <p:spPr>
          <a:xfrm>
            <a:off x="1132577" y="1423839"/>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Intended Use</a:t>
            </a:r>
          </a:p>
        </p:txBody>
      </p:sp>
      <p:sp>
        <p:nvSpPr>
          <p:cNvPr id="55" name="TextBox 54">
            <a:extLst>
              <a:ext uri="{FF2B5EF4-FFF2-40B4-BE49-F238E27FC236}">
                <a16:creationId xmlns:a16="http://schemas.microsoft.com/office/drawing/2014/main" id="{142B0649-53B3-4494-A56E-67DCF07E8290}"/>
              </a:ext>
            </a:extLst>
          </p:cNvPr>
          <p:cNvSpPr txBox="1"/>
          <p:nvPr userDrawn="1"/>
        </p:nvSpPr>
        <p:spPr>
          <a:xfrm>
            <a:off x="5348628" y="1810962"/>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Expiration Date</a:t>
            </a:r>
          </a:p>
        </p:txBody>
      </p:sp>
      <p:sp>
        <p:nvSpPr>
          <p:cNvPr id="56" name="TextBox 55">
            <a:extLst>
              <a:ext uri="{FF2B5EF4-FFF2-40B4-BE49-F238E27FC236}">
                <a16:creationId xmlns:a16="http://schemas.microsoft.com/office/drawing/2014/main" id="{149F3220-7D9B-445A-8058-358753CF9360}"/>
              </a:ext>
            </a:extLst>
          </p:cNvPr>
          <p:cNvSpPr txBox="1"/>
          <p:nvPr userDrawn="1"/>
        </p:nvSpPr>
        <p:spPr>
          <a:xfrm>
            <a:off x="1132577" y="2585208"/>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Distribution</a:t>
            </a:r>
          </a:p>
        </p:txBody>
      </p:sp>
      <p:sp>
        <p:nvSpPr>
          <p:cNvPr id="58" name="TextBox 57">
            <a:extLst>
              <a:ext uri="{FF2B5EF4-FFF2-40B4-BE49-F238E27FC236}">
                <a16:creationId xmlns:a16="http://schemas.microsoft.com/office/drawing/2014/main" id="{447AD0CF-AE31-45DA-96AF-9BF462D0EBD5}"/>
              </a:ext>
            </a:extLst>
          </p:cNvPr>
          <p:cNvSpPr txBox="1"/>
          <p:nvPr userDrawn="1"/>
        </p:nvSpPr>
        <p:spPr>
          <a:xfrm>
            <a:off x="1132577" y="2972330"/>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Approved for Use By</a:t>
            </a:r>
          </a:p>
        </p:txBody>
      </p:sp>
      <p:sp>
        <p:nvSpPr>
          <p:cNvPr id="61" name="TextBox 60">
            <a:extLst>
              <a:ext uri="{FF2B5EF4-FFF2-40B4-BE49-F238E27FC236}">
                <a16:creationId xmlns:a16="http://schemas.microsoft.com/office/drawing/2014/main" id="{EC74B5DD-D8E4-46DE-A3C8-C17D4C0070F8}"/>
              </a:ext>
            </a:extLst>
          </p:cNvPr>
          <p:cNvSpPr txBox="1"/>
          <p:nvPr userDrawn="1"/>
        </p:nvSpPr>
        <p:spPr>
          <a:xfrm>
            <a:off x="5348628" y="2198085"/>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Audience</a:t>
            </a:r>
          </a:p>
        </p:txBody>
      </p:sp>
      <p:sp>
        <p:nvSpPr>
          <p:cNvPr id="66" name="TextBox 65">
            <a:extLst>
              <a:ext uri="{FF2B5EF4-FFF2-40B4-BE49-F238E27FC236}">
                <a16:creationId xmlns:a16="http://schemas.microsoft.com/office/drawing/2014/main" id="{67900F06-4765-44ED-A269-1CD58C5E952C}"/>
              </a:ext>
            </a:extLst>
          </p:cNvPr>
          <p:cNvSpPr txBox="1"/>
          <p:nvPr userDrawn="1"/>
        </p:nvSpPr>
        <p:spPr>
          <a:xfrm>
            <a:off x="1132577" y="2198085"/>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One Time Use</a:t>
            </a:r>
          </a:p>
        </p:txBody>
      </p:sp>
      <p:sp>
        <p:nvSpPr>
          <p:cNvPr id="68" name="TextBox 67">
            <a:extLst>
              <a:ext uri="{FF2B5EF4-FFF2-40B4-BE49-F238E27FC236}">
                <a16:creationId xmlns:a16="http://schemas.microsoft.com/office/drawing/2014/main" id="{CA229345-0EF5-4489-BFD2-ED28EF6A19AF}"/>
              </a:ext>
            </a:extLst>
          </p:cNvPr>
          <p:cNvSpPr txBox="1"/>
          <p:nvPr userDrawn="1"/>
        </p:nvSpPr>
        <p:spPr>
          <a:xfrm>
            <a:off x="1132577" y="4974162"/>
            <a:ext cx="1828800" cy="365760"/>
          </a:xfrm>
          <a:prstGeom prst="rect">
            <a:avLst/>
          </a:prstGeom>
          <a:solidFill>
            <a:schemeClr val="tx1">
              <a:lumMod val="65000"/>
              <a:lumOff val="35000"/>
            </a:schemeClr>
          </a:solidFill>
          <a:ln>
            <a:noFill/>
          </a:ln>
        </p:spPr>
        <p:txBody>
          <a:bodyPr wrap="none" rtlCol="0" anchor="ctr">
            <a:noAutofit/>
          </a:bodyPr>
          <a:lstStyle/>
          <a:p>
            <a:pPr marL="0" marR="0" lvl="0" indent="0" algn="r" defTabSz="914400" rtl="0" eaLnBrk="1" fontAlgn="auto" latinLnBrk="0" hangingPunct="1">
              <a:lnSpc>
                <a:spcPct val="100000"/>
              </a:lnSpc>
              <a:spcBef>
                <a:spcPts val="0"/>
              </a:spcBef>
              <a:spcAft>
                <a:spcPts val="0"/>
              </a:spcAft>
              <a:buClr>
                <a:schemeClr val="accent1"/>
              </a:buClr>
              <a:buSzTx/>
              <a:buFont typeface="Arial" panose="020B0604020202020204" pitchFamily="34" charset="0"/>
              <a:buNone/>
              <a:tabLst/>
              <a:defRPr/>
            </a:pPr>
            <a:r>
              <a:rPr lang="en-US" sz="1200" b="1" dirty="0">
                <a:solidFill>
                  <a:schemeClr val="bg1"/>
                </a:solidFill>
              </a:rPr>
              <a:t>MSL Leave-behind</a:t>
            </a:r>
          </a:p>
        </p:txBody>
      </p:sp>
      <p:sp>
        <p:nvSpPr>
          <p:cNvPr id="69" name="TextBox 68">
            <a:extLst>
              <a:ext uri="{FF2B5EF4-FFF2-40B4-BE49-F238E27FC236}">
                <a16:creationId xmlns:a16="http://schemas.microsoft.com/office/drawing/2014/main" id="{621D8C32-5CB3-4252-B385-54C66A9E1EE6}"/>
              </a:ext>
            </a:extLst>
          </p:cNvPr>
          <p:cNvSpPr txBox="1"/>
          <p:nvPr userDrawn="1"/>
        </p:nvSpPr>
        <p:spPr>
          <a:xfrm>
            <a:off x="0" y="-11782"/>
            <a:ext cx="12191999" cy="731520"/>
          </a:xfrm>
          <a:prstGeom prst="rect">
            <a:avLst/>
          </a:prstGeom>
          <a:solidFill>
            <a:schemeClr val="accent2"/>
          </a:solidFill>
          <a:ln>
            <a:noFill/>
          </a:ln>
        </p:spPr>
        <p:txBody>
          <a:bodyPr wrap="square" rtlCol="0" anchor="ctr">
            <a:spAutoFit/>
          </a:bodyPr>
          <a:lstStyle/>
          <a:p>
            <a:pPr marL="0" indent="0" algn="ctr">
              <a:buClr>
                <a:schemeClr val="accent1"/>
              </a:buClr>
              <a:buFont typeface="Arial" panose="020B0604020202020204" pitchFamily="34" charset="0"/>
              <a:buNone/>
            </a:pPr>
            <a:r>
              <a:rPr lang="en-US" sz="2400" b="1" dirty="0">
                <a:solidFill>
                  <a:schemeClr val="bg1"/>
                </a:solidFill>
              </a:rPr>
              <a:t>MA Material Cover Sheet</a:t>
            </a:r>
          </a:p>
        </p:txBody>
      </p:sp>
      <p:sp>
        <p:nvSpPr>
          <p:cNvPr id="70" name="TextBox 69">
            <a:extLst>
              <a:ext uri="{FF2B5EF4-FFF2-40B4-BE49-F238E27FC236}">
                <a16:creationId xmlns:a16="http://schemas.microsoft.com/office/drawing/2014/main" id="{6811B402-BB33-4FBF-A25A-6A132332CC41}"/>
              </a:ext>
            </a:extLst>
          </p:cNvPr>
          <p:cNvSpPr txBox="1"/>
          <p:nvPr userDrawn="1"/>
        </p:nvSpPr>
        <p:spPr>
          <a:xfrm>
            <a:off x="1132577" y="5372145"/>
            <a:ext cx="1828800" cy="461665"/>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Special Instructions</a:t>
            </a:r>
            <a:br>
              <a:rPr lang="en-US" sz="1200" b="1" dirty="0">
                <a:solidFill>
                  <a:schemeClr val="bg1"/>
                </a:solidFill>
              </a:rPr>
            </a:br>
            <a:r>
              <a:rPr lang="en-US" sz="1200" b="1" dirty="0">
                <a:solidFill>
                  <a:schemeClr val="bg1"/>
                </a:solidFill>
              </a:rPr>
              <a:t>and/or Disclaimers</a:t>
            </a:r>
          </a:p>
        </p:txBody>
      </p:sp>
      <p:sp>
        <p:nvSpPr>
          <p:cNvPr id="71" name="TextBox 70">
            <a:extLst>
              <a:ext uri="{FF2B5EF4-FFF2-40B4-BE49-F238E27FC236}">
                <a16:creationId xmlns:a16="http://schemas.microsoft.com/office/drawing/2014/main" id="{A1A1B573-DC23-488B-93DB-AD4DD88A4651}"/>
              </a:ext>
            </a:extLst>
          </p:cNvPr>
          <p:cNvSpPr txBox="1"/>
          <p:nvPr userDrawn="1"/>
        </p:nvSpPr>
        <p:spPr>
          <a:xfrm>
            <a:off x="8451353" y="1423839"/>
            <a:ext cx="13716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Website</a:t>
            </a:r>
          </a:p>
        </p:txBody>
      </p:sp>
      <p:sp>
        <p:nvSpPr>
          <p:cNvPr id="72" name="TextBox 71">
            <a:extLst>
              <a:ext uri="{FF2B5EF4-FFF2-40B4-BE49-F238E27FC236}">
                <a16:creationId xmlns:a16="http://schemas.microsoft.com/office/drawing/2014/main" id="{A294A206-A31C-476D-ACCB-00ABD9DE8B78}"/>
              </a:ext>
            </a:extLst>
          </p:cNvPr>
          <p:cNvSpPr txBox="1"/>
          <p:nvPr userDrawn="1"/>
        </p:nvSpPr>
        <p:spPr>
          <a:xfrm>
            <a:off x="1132577" y="3979411"/>
            <a:ext cx="1828800"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New Asset/Renewal</a:t>
            </a:r>
          </a:p>
        </p:txBody>
      </p:sp>
      <p:sp>
        <p:nvSpPr>
          <p:cNvPr id="73" name="TextBox 72">
            <a:extLst>
              <a:ext uri="{FF2B5EF4-FFF2-40B4-BE49-F238E27FC236}">
                <a16:creationId xmlns:a16="http://schemas.microsoft.com/office/drawing/2014/main" id="{759580AA-6B1E-4C65-9D3B-8A40CBD8E220}"/>
              </a:ext>
            </a:extLst>
          </p:cNvPr>
          <p:cNvSpPr txBox="1"/>
          <p:nvPr userDrawn="1"/>
        </p:nvSpPr>
        <p:spPr>
          <a:xfrm>
            <a:off x="6020800" y="3979411"/>
            <a:ext cx="3330464"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Based On Asset: PromoMats/MedComms #</a:t>
            </a:r>
          </a:p>
        </p:txBody>
      </p:sp>
      <p:sp>
        <p:nvSpPr>
          <p:cNvPr id="74" name="TextBox 73">
            <a:extLst>
              <a:ext uri="{FF2B5EF4-FFF2-40B4-BE49-F238E27FC236}">
                <a16:creationId xmlns:a16="http://schemas.microsoft.com/office/drawing/2014/main" id="{00EE63BC-019F-46D2-85ED-E2FABA47A87D}"/>
              </a:ext>
            </a:extLst>
          </p:cNvPr>
          <p:cNvSpPr txBox="1"/>
          <p:nvPr userDrawn="1"/>
        </p:nvSpPr>
        <p:spPr>
          <a:xfrm>
            <a:off x="1132577" y="3585295"/>
            <a:ext cx="1828800"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Asset Owner</a:t>
            </a:r>
          </a:p>
        </p:txBody>
      </p:sp>
      <p:sp>
        <p:nvSpPr>
          <p:cNvPr id="75" name="TextBox 74">
            <a:extLst>
              <a:ext uri="{FF2B5EF4-FFF2-40B4-BE49-F238E27FC236}">
                <a16:creationId xmlns:a16="http://schemas.microsoft.com/office/drawing/2014/main" id="{18F3D524-8618-4B93-A131-5DAC4985A561}"/>
              </a:ext>
            </a:extLst>
          </p:cNvPr>
          <p:cNvSpPr txBox="1"/>
          <p:nvPr userDrawn="1"/>
        </p:nvSpPr>
        <p:spPr>
          <a:xfrm>
            <a:off x="1132577" y="4575502"/>
            <a:ext cx="182880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Veeva CRM</a:t>
            </a:r>
          </a:p>
        </p:txBody>
      </p:sp>
      <p:sp>
        <p:nvSpPr>
          <p:cNvPr id="76" name="TextBox 75">
            <a:extLst>
              <a:ext uri="{FF2B5EF4-FFF2-40B4-BE49-F238E27FC236}">
                <a16:creationId xmlns:a16="http://schemas.microsoft.com/office/drawing/2014/main" id="{29BCA70B-07F3-4184-B119-07E8A73B0D29}"/>
              </a:ext>
            </a:extLst>
          </p:cNvPr>
          <p:cNvSpPr txBox="1"/>
          <p:nvPr userDrawn="1"/>
        </p:nvSpPr>
        <p:spPr>
          <a:xfrm>
            <a:off x="3961877" y="4575502"/>
            <a:ext cx="201168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Restricted Use</a:t>
            </a:r>
          </a:p>
        </p:txBody>
      </p:sp>
      <p:sp>
        <p:nvSpPr>
          <p:cNvPr id="77" name="TextBox 76">
            <a:extLst>
              <a:ext uri="{FF2B5EF4-FFF2-40B4-BE49-F238E27FC236}">
                <a16:creationId xmlns:a16="http://schemas.microsoft.com/office/drawing/2014/main" id="{ABC6F0CE-3EF3-4748-8537-A266C0CD9329}"/>
              </a:ext>
            </a:extLst>
          </p:cNvPr>
          <p:cNvSpPr txBox="1"/>
          <p:nvPr userDrawn="1"/>
        </p:nvSpPr>
        <p:spPr>
          <a:xfrm>
            <a:off x="3961877" y="4974162"/>
            <a:ext cx="2011680" cy="365760"/>
          </a:xfrm>
          <a:prstGeom prst="rect">
            <a:avLst/>
          </a:prstGeom>
          <a:solidFill>
            <a:schemeClr val="tx1">
              <a:lumMod val="65000"/>
              <a:lumOff val="35000"/>
            </a:schemeClr>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If Yes, Fair Market Value</a:t>
            </a:r>
          </a:p>
        </p:txBody>
      </p:sp>
      <p:sp>
        <p:nvSpPr>
          <p:cNvPr id="78" name="TextBox 77">
            <a:extLst>
              <a:ext uri="{FF2B5EF4-FFF2-40B4-BE49-F238E27FC236}">
                <a16:creationId xmlns:a16="http://schemas.microsoft.com/office/drawing/2014/main" id="{D3001B95-73C8-4B7F-998E-B0AE7A43DE82}"/>
              </a:ext>
            </a:extLst>
          </p:cNvPr>
          <p:cNvSpPr txBox="1"/>
          <p:nvPr userDrawn="1"/>
        </p:nvSpPr>
        <p:spPr>
          <a:xfrm>
            <a:off x="1132577" y="1810962"/>
            <a:ext cx="1828800" cy="365760"/>
          </a:xfrm>
          <a:prstGeom prst="rect">
            <a:avLst/>
          </a:prstGeom>
          <a:solidFill>
            <a:schemeClr val="accent2"/>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Brand or TA Name</a:t>
            </a:r>
          </a:p>
        </p:txBody>
      </p:sp>
      <p:sp>
        <p:nvSpPr>
          <p:cNvPr id="48" name="TextBox 47">
            <a:extLst>
              <a:ext uri="{FF2B5EF4-FFF2-40B4-BE49-F238E27FC236}">
                <a16:creationId xmlns:a16="http://schemas.microsoft.com/office/drawing/2014/main" id="{F0DE83F5-9900-4234-8A5B-4EFEB16F6D34}"/>
              </a:ext>
            </a:extLst>
          </p:cNvPr>
          <p:cNvSpPr txBox="1"/>
          <p:nvPr userDrawn="1"/>
        </p:nvSpPr>
        <p:spPr>
          <a:xfrm>
            <a:off x="6020800" y="3585295"/>
            <a:ext cx="3330464" cy="365760"/>
          </a:xfrm>
          <a:prstGeom prst="rect">
            <a:avLst/>
          </a:prstGeom>
          <a:solidFill>
            <a:schemeClr val="accent1"/>
          </a:solidFill>
          <a:ln>
            <a:noFill/>
          </a:ln>
        </p:spPr>
        <p:txBody>
          <a:bodyPr wrap="none" rtlCol="0" anchor="ctr">
            <a:noAutofit/>
          </a:bodyPr>
          <a:lstStyle/>
          <a:p>
            <a:pPr marL="0" indent="0" algn="r">
              <a:buClr>
                <a:schemeClr val="accent1"/>
              </a:buClr>
              <a:buFont typeface="Arial" panose="020B0604020202020204" pitchFamily="34" charset="0"/>
              <a:buNone/>
            </a:pPr>
            <a:r>
              <a:rPr lang="en-US" sz="1200" b="1" dirty="0">
                <a:solidFill>
                  <a:schemeClr val="bg1"/>
                </a:solidFill>
              </a:rPr>
              <a:t>Document #</a:t>
            </a:r>
          </a:p>
        </p:txBody>
      </p:sp>
      <p:graphicFrame>
        <p:nvGraphicFramePr>
          <p:cNvPr id="59" name="Table 58">
            <a:extLst>
              <a:ext uri="{FF2B5EF4-FFF2-40B4-BE49-F238E27FC236}">
                <a16:creationId xmlns:a16="http://schemas.microsoft.com/office/drawing/2014/main" id="{26419F55-E696-4649-B99D-36B08665CB7C}"/>
              </a:ext>
            </a:extLst>
          </p:cNvPr>
          <p:cNvGraphicFramePr>
            <a:graphicFrameLocks noGrp="1"/>
          </p:cNvGraphicFramePr>
          <p:nvPr userDrawn="1"/>
        </p:nvGraphicFramePr>
        <p:xfrm>
          <a:off x="1131937" y="4566547"/>
          <a:ext cx="9949786" cy="764702"/>
        </p:xfrm>
        <a:graphic>
          <a:graphicData uri="http://schemas.openxmlformats.org/drawingml/2006/table">
            <a:tbl>
              <a:tblPr>
                <a:tableStyleId>{21E4AEA4-8DFA-4A89-87EB-49C32662AFE0}</a:tableStyleId>
              </a:tblPr>
              <a:tblGrid>
                <a:gridCol w="2931948">
                  <a:extLst>
                    <a:ext uri="{9D8B030D-6E8A-4147-A177-3AD203B41FA5}">
                      <a16:colId xmlns:a16="http://schemas.microsoft.com/office/drawing/2014/main" val="3458750997"/>
                    </a:ext>
                  </a:extLst>
                </a:gridCol>
                <a:gridCol w="3701243">
                  <a:extLst>
                    <a:ext uri="{9D8B030D-6E8A-4147-A177-3AD203B41FA5}">
                      <a16:colId xmlns:a16="http://schemas.microsoft.com/office/drawing/2014/main" val="4071395440"/>
                    </a:ext>
                  </a:extLst>
                </a:gridCol>
                <a:gridCol w="3316595">
                  <a:extLst>
                    <a:ext uri="{9D8B030D-6E8A-4147-A177-3AD203B41FA5}">
                      <a16:colId xmlns:a16="http://schemas.microsoft.com/office/drawing/2014/main" val="668771908"/>
                    </a:ext>
                  </a:extLst>
                </a:gridCol>
              </a:tblGrid>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532524754"/>
                  </a:ext>
                </a:extLst>
              </a:tr>
              <a:tr h="382351">
                <a:tc>
                  <a:txBody>
                    <a:bodyPr/>
                    <a:lstStyle/>
                    <a:p>
                      <a:endParaRPr lang="en-US" dirty="0"/>
                    </a:p>
                  </a:txBody>
                  <a:tcPr>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4152630277"/>
                  </a:ext>
                </a:extLst>
              </a:tr>
            </a:tbl>
          </a:graphicData>
        </a:graphic>
      </p:graphicFrame>
      <p:sp>
        <p:nvSpPr>
          <p:cNvPr id="7" name="Text Placeholder 6">
            <a:extLst>
              <a:ext uri="{FF2B5EF4-FFF2-40B4-BE49-F238E27FC236}">
                <a16:creationId xmlns:a16="http://schemas.microsoft.com/office/drawing/2014/main" id="{C399C3AD-3A79-4CAB-8984-EE85DD84E0A2}"/>
              </a:ext>
            </a:extLst>
          </p:cNvPr>
          <p:cNvSpPr>
            <a:spLocks noGrp="1"/>
          </p:cNvSpPr>
          <p:nvPr>
            <p:ph type="body" sz="quarter" idx="35" hasCustomPrompt="1"/>
          </p:nvPr>
        </p:nvSpPr>
        <p:spPr>
          <a:xfrm>
            <a:off x="9350502" y="3656902"/>
            <a:ext cx="1728788" cy="238125"/>
          </a:xfrm>
        </p:spPr>
        <p:txBody>
          <a:bodyPr>
            <a:noAutofit/>
          </a:bodyPr>
          <a:lstStyle>
            <a:lvl1pPr marL="0" indent="0">
              <a:buNone/>
              <a:defRPr sz="1200"/>
            </a:lvl1pPr>
            <a:lvl2pPr marL="228600" indent="0">
              <a:buNone/>
              <a:defRPr/>
            </a:lvl2pPr>
            <a:lvl3pPr marL="457200" indent="0">
              <a:buNone/>
              <a:defRPr/>
            </a:lvl3pPr>
            <a:lvl4pPr marL="685800" indent="0">
              <a:buNone/>
              <a:defRPr/>
            </a:lvl4pPr>
            <a:lvl5pPr marL="914400" indent="0">
              <a:buNone/>
              <a:defRPr/>
            </a:lvl5pPr>
          </a:lstStyle>
          <a:p>
            <a:pPr lvl="0"/>
            <a:r>
              <a:rPr lang="en-US" dirty="0"/>
              <a:t>ML-XXXX-US-XXXX</a:t>
            </a:r>
          </a:p>
        </p:txBody>
      </p:sp>
    </p:spTree>
    <p:extLst>
      <p:ext uri="{BB962C8B-B14F-4D97-AF65-F5344CB8AC3E}">
        <p14:creationId xmlns:p14="http://schemas.microsoft.com/office/powerpoint/2010/main" val="86065496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Do Not Use-&gt;">
    <p:bg>
      <p:bgPr>
        <a:solidFill>
          <a:schemeClr val="tx1"/>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0956BE7-CD1E-4053-9515-31D954D7F822}"/>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C667D6A-BD1D-455C-A68F-2B5E1FF8E70F}"/>
              </a:ext>
            </a:extLst>
          </p:cNvPr>
          <p:cNvSpPr>
            <a:spLocks noGrp="1"/>
          </p:cNvSpPr>
          <p:nvPr>
            <p:ph type="ftr" sz="quarter" idx="11"/>
          </p:nvPr>
        </p:nvSpPr>
        <p:spPr/>
        <p:txBody>
          <a:bodyPr/>
          <a:lstStyle/>
          <a:p>
            <a:endParaRPr lang="en-US" dirty="0"/>
          </a:p>
        </p:txBody>
      </p:sp>
      <p:sp>
        <p:nvSpPr>
          <p:cNvPr id="6" name="TextBox 5">
            <a:extLst>
              <a:ext uri="{FF2B5EF4-FFF2-40B4-BE49-F238E27FC236}">
                <a16:creationId xmlns:a16="http://schemas.microsoft.com/office/drawing/2014/main" id="{E6BF02FB-EFBA-4E7D-9306-E2A3E6AEDB9F}"/>
              </a:ext>
            </a:extLst>
          </p:cNvPr>
          <p:cNvSpPr txBox="1"/>
          <p:nvPr userDrawn="1"/>
        </p:nvSpPr>
        <p:spPr>
          <a:xfrm>
            <a:off x="1842205" y="1928916"/>
            <a:ext cx="2892138" cy="1323439"/>
          </a:xfrm>
          <a:prstGeom prst="rect">
            <a:avLst/>
          </a:prstGeom>
          <a:noFill/>
        </p:spPr>
        <p:txBody>
          <a:bodyPr wrap="none" rtlCol="0">
            <a:spAutoFit/>
          </a:bodyPr>
          <a:lstStyle/>
          <a:p>
            <a:pPr marL="0" indent="0" algn="ctr">
              <a:buClr>
                <a:schemeClr val="accent1"/>
              </a:buClr>
              <a:buFont typeface="Arial" panose="020B0604020202020204" pitchFamily="34" charset="0"/>
              <a:buNone/>
            </a:pPr>
            <a:r>
              <a:rPr lang="en-US" sz="4000" b="1" dirty="0">
                <a:solidFill>
                  <a:schemeClr val="bg1"/>
                </a:solidFill>
              </a:rPr>
              <a:t>Use These </a:t>
            </a:r>
            <a:br>
              <a:rPr lang="en-US" sz="4000" b="1" dirty="0">
                <a:solidFill>
                  <a:schemeClr val="bg1"/>
                </a:solidFill>
              </a:rPr>
            </a:br>
            <a:r>
              <a:rPr lang="en-US" sz="4000" b="1" dirty="0">
                <a:solidFill>
                  <a:schemeClr val="bg1"/>
                </a:solidFill>
              </a:rPr>
              <a:t>Layouts</a:t>
            </a:r>
          </a:p>
        </p:txBody>
      </p:sp>
      <p:sp>
        <p:nvSpPr>
          <p:cNvPr id="7" name="TextBox 6">
            <a:extLst>
              <a:ext uri="{FF2B5EF4-FFF2-40B4-BE49-F238E27FC236}">
                <a16:creationId xmlns:a16="http://schemas.microsoft.com/office/drawing/2014/main" id="{83043284-78F9-4E81-A97D-42F957CD6C75}"/>
              </a:ext>
            </a:extLst>
          </p:cNvPr>
          <p:cNvSpPr txBox="1"/>
          <p:nvPr userDrawn="1"/>
        </p:nvSpPr>
        <p:spPr>
          <a:xfrm>
            <a:off x="7640331" y="1313363"/>
            <a:ext cx="2892138" cy="1938992"/>
          </a:xfrm>
          <a:prstGeom prst="rect">
            <a:avLst/>
          </a:prstGeom>
          <a:noFill/>
        </p:spPr>
        <p:txBody>
          <a:bodyPr wrap="none" rtlCol="0">
            <a:spAutoFit/>
          </a:bodyPr>
          <a:lstStyle/>
          <a:p>
            <a:pPr marL="0" indent="0" algn="ctr">
              <a:buClr>
                <a:schemeClr val="accent1"/>
              </a:buClr>
              <a:buFont typeface="Arial" panose="020B0604020202020204" pitchFamily="34" charset="0"/>
              <a:buNone/>
            </a:pPr>
            <a:r>
              <a:rPr lang="en-US" sz="4000" b="1" dirty="0">
                <a:solidFill>
                  <a:schemeClr val="bg1"/>
                </a:solidFill>
              </a:rPr>
              <a:t>DO NOT</a:t>
            </a:r>
          </a:p>
          <a:p>
            <a:pPr marL="0" indent="0" algn="ctr">
              <a:buClr>
                <a:schemeClr val="accent1"/>
              </a:buClr>
              <a:buFont typeface="Arial" panose="020B0604020202020204" pitchFamily="34" charset="0"/>
              <a:buNone/>
            </a:pPr>
            <a:r>
              <a:rPr lang="en-US" sz="4000" b="1" dirty="0">
                <a:solidFill>
                  <a:schemeClr val="bg1"/>
                </a:solidFill>
              </a:rPr>
              <a:t>Use These </a:t>
            </a:r>
            <a:br>
              <a:rPr lang="en-US" sz="4000" b="1" dirty="0">
                <a:solidFill>
                  <a:schemeClr val="bg1"/>
                </a:solidFill>
              </a:rPr>
            </a:br>
            <a:r>
              <a:rPr lang="en-US" sz="4000" b="1" dirty="0">
                <a:solidFill>
                  <a:schemeClr val="bg1"/>
                </a:solidFill>
              </a:rPr>
              <a:t>Layouts</a:t>
            </a:r>
          </a:p>
        </p:txBody>
      </p:sp>
      <p:sp>
        <p:nvSpPr>
          <p:cNvPr id="8" name="Arrow: Right 7">
            <a:extLst>
              <a:ext uri="{FF2B5EF4-FFF2-40B4-BE49-F238E27FC236}">
                <a16:creationId xmlns:a16="http://schemas.microsoft.com/office/drawing/2014/main" id="{7A78AFAA-7418-4F48-AE4E-B278A265CE75}"/>
              </a:ext>
            </a:extLst>
          </p:cNvPr>
          <p:cNvSpPr/>
          <p:nvPr userDrawn="1"/>
        </p:nvSpPr>
        <p:spPr>
          <a:xfrm>
            <a:off x="6961909" y="3464645"/>
            <a:ext cx="4301837" cy="2182091"/>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rrow: Right 8">
            <a:extLst>
              <a:ext uri="{FF2B5EF4-FFF2-40B4-BE49-F238E27FC236}">
                <a16:creationId xmlns:a16="http://schemas.microsoft.com/office/drawing/2014/main" id="{304CDD4A-5E0D-4DF4-B3F7-19367E77F2F4}"/>
              </a:ext>
            </a:extLst>
          </p:cNvPr>
          <p:cNvSpPr/>
          <p:nvPr userDrawn="1"/>
        </p:nvSpPr>
        <p:spPr>
          <a:xfrm flipH="1">
            <a:off x="987137" y="3464645"/>
            <a:ext cx="4301837" cy="2182091"/>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5544687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and Content_FINAL">
    <p:spTree>
      <p:nvGrpSpPr>
        <p:cNvPr id="1" name=""/>
        <p:cNvGrpSpPr/>
        <p:nvPr/>
      </p:nvGrpSpPr>
      <p:grpSpPr>
        <a:xfrm>
          <a:off x="0" y="0"/>
          <a:ext cx="0" cy="0"/>
          <a:chOff x="0" y="0"/>
          <a:chExt cx="0" cy="0"/>
        </a:xfrm>
      </p:grpSpPr>
      <p:sp>
        <p:nvSpPr>
          <p:cNvPr id="2" name="Title 1"/>
          <p:cNvSpPr>
            <a:spLocks noGrp="1"/>
          </p:cNvSpPr>
          <p:nvPr>
            <p:ph type="title"/>
          </p:nvPr>
        </p:nvSpPr>
        <p:spPr>
          <a:xfrm>
            <a:off x="316800" y="194400"/>
            <a:ext cx="11040000" cy="414000"/>
          </a:xfrm>
          <a:prstGeom prst="rect">
            <a:avLst/>
          </a:prstGeom>
        </p:spPr>
        <p:txBody>
          <a:bodyPr anchor="t"/>
          <a:lstStyle>
            <a:lvl1pPr algn="l" defTabSz="914377" rtl="0" eaLnBrk="1" latinLnBrk="0" hangingPunct="1">
              <a:lnSpc>
                <a:spcPct val="100000"/>
              </a:lnSpc>
              <a:spcBef>
                <a:spcPct val="0"/>
              </a:spcBef>
              <a:buNone/>
              <a:defRPr lang="en-US" sz="2800" b="1" kern="1200" baseline="0" dirty="0">
                <a:solidFill>
                  <a:schemeClr val="tx2"/>
                </a:solidFill>
                <a:latin typeface="Arial" pitchFamily="34" charset="0"/>
                <a:ea typeface="+mj-ea"/>
                <a:cs typeface="Arial"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316800" y="1350000"/>
            <a:ext cx="11040000" cy="4425951"/>
          </a:xfrm>
          <a:prstGeom prst="rect">
            <a:avLst/>
          </a:prstGeom>
        </p:spPr>
        <p:txBody>
          <a:bodyPr/>
          <a:lstStyle>
            <a:lvl1pPr marL="284393" indent="-284393">
              <a:spcBef>
                <a:spcPts val="1200"/>
              </a:spcBef>
              <a:buClr>
                <a:schemeClr val="tx2"/>
              </a:buClr>
              <a:defRPr sz="1800">
                <a:solidFill>
                  <a:schemeClr val="tx1"/>
                </a:solidFill>
              </a:defRPr>
            </a:lvl1pPr>
            <a:lvl2pPr marL="568800" indent="-284400">
              <a:spcBef>
                <a:spcPts val="600"/>
              </a:spcBef>
              <a:buClr>
                <a:schemeClr val="tx2"/>
              </a:buClr>
              <a:defRPr sz="1600">
                <a:solidFill>
                  <a:schemeClr val="tx1"/>
                </a:solidFill>
              </a:defRPr>
            </a:lvl2pPr>
            <a:lvl3pPr marL="853200" indent="-284400">
              <a:spcBef>
                <a:spcPts val="300"/>
              </a:spcBef>
              <a:buClr>
                <a:schemeClr val="tx2"/>
              </a:buClr>
              <a:defRPr sz="1400">
                <a:solidFill>
                  <a:schemeClr val="tx1"/>
                </a:solidFill>
              </a:defRPr>
            </a:lvl3pPr>
            <a:lvl4pPr marL="1137600" indent="-284400">
              <a:spcBef>
                <a:spcPts val="300"/>
              </a:spcBef>
              <a:buClr>
                <a:schemeClr val="tx2"/>
              </a:buClr>
              <a:defRPr sz="1200">
                <a:solidFill>
                  <a:schemeClr val="tx1"/>
                </a:solidFill>
              </a:defRPr>
            </a:lvl4pPr>
            <a:lvl5pPr marL="1074712" indent="-180970">
              <a:buClr>
                <a:schemeClr val="accent2"/>
              </a:buClr>
              <a:defRPr sz="12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Text Placeholder 2"/>
          <p:cNvSpPr>
            <a:spLocks noGrp="1"/>
          </p:cNvSpPr>
          <p:nvPr>
            <p:ph type="body" sz="quarter" idx="17"/>
          </p:nvPr>
        </p:nvSpPr>
        <p:spPr>
          <a:xfrm>
            <a:off x="151685" y="6507339"/>
            <a:ext cx="11040000" cy="328084"/>
          </a:xfrm>
          <a:prstGeom prst="rect">
            <a:avLst/>
          </a:prstGeom>
        </p:spPr>
        <p:txBody>
          <a:bodyPr anchor="b"/>
          <a:lstStyle>
            <a:lvl1pPr marL="0" indent="0">
              <a:spcBef>
                <a:spcPts val="0"/>
              </a:spcBef>
              <a:buNone/>
              <a:defRPr sz="800">
                <a:solidFill>
                  <a:schemeClr val="tx1"/>
                </a:solidFill>
              </a:defRPr>
            </a:lvl1pPr>
            <a:lvl2pPr marL="457178" indent="0">
              <a:buNone/>
              <a:defRPr sz="1000"/>
            </a:lvl2pPr>
            <a:lvl3pPr marL="914356" indent="0">
              <a:buNone/>
              <a:defRPr sz="1000"/>
            </a:lvl3pPr>
            <a:lvl4pPr marL="1371532" indent="0">
              <a:buNone/>
              <a:defRPr sz="1000"/>
            </a:lvl4pPr>
            <a:lvl5pPr marL="1828709" indent="0">
              <a:buNone/>
              <a:defRPr sz="1000"/>
            </a:lvl5pPr>
          </a:lstStyle>
          <a:p>
            <a:pPr lvl="0"/>
            <a:r>
              <a:rPr lang="en-US" dirty="0"/>
              <a:t>Click to edit Master text styles</a:t>
            </a:r>
          </a:p>
        </p:txBody>
      </p:sp>
      <p:sp>
        <p:nvSpPr>
          <p:cNvPr id="5" name="Slide Number Placeholder 1"/>
          <p:cNvSpPr>
            <a:spLocks noGrp="1"/>
          </p:cNvSpPr>
          <p:nvPr>
            <p:ph type="sldNum" sz="quarter" idx="12"/>
          </p:nvPr>
        </p:nvSpPr>
        <p:spPr>
          <a:xfrm>
            <a:off x="11759357" y="6479256"/>
            <a:ext cx="508000" cy="365125"/>
          </a:xfrm>
          <a:prstGeom prst="rect">
            <a:avLst/>
          </a:prstGeom>
        </p:spPr>
        <p:txBody>
          <a:bodyPr/>
          <a:lstStyle/>
          <a:p>
            <a:fld id="{F22888E5-106D-448D-9650-2B88593DAA91}"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60883875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Divider Slide">
    <p:bg>
      <p:bgPr>
        <a:solidFill>
          <a:schemeClr val="bg1"/>
        </a:solidFill>
        <a:effectLst/>
      </p:bgPr>
    </p:bg>
    <p:spTree>
      <p:nvGrpSpPr>
        <p:cNvPr id="1" name=""/>
        <p:cNvGrpSpPr/>
        <p:nvPr/>
      </p:nvGrpSpPr>
      <p:grpSpPr>
        <a:xfrm>
          <a:off x="0" y="0"/>
          <a:ext cx="0" cy="0"/>
          <a:chOff x="0" y="0"/>
          <a:chExt cx="0" cy="0"/>
        </a:xfrm>
      </p:grpSpPr>
      <p:sp>
        <p:nvSpPr>
          <p:cNvPr id="10" name="Rectangle 9"/>
          <p:cNvSpPr/>
          <p:nvPr userDrawn="1"/>
        </p:nvSpPr>
        <p:spPr>
          <a:xfrm>
            <a:off x="193500" y="156117"/>
            <a:ext cx="11808000" cy="6455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rgbClr val="FFFFFF"/>
              </a:solidFill>
            </a:endParaRPr>
          </a:p>
        </p:txBody>
      </p:sp>
      <p:sp>
        <p:nvSpPr>
          <p:cNvPr id="2" name="Title 1"/>
          <p:cNvSpPr>
            <a:spLocks noGrp="1"/>
          </p:cNvSpPr>
          <p:nvPr>
            <p:ph type="title" hasCustomPrompt="1"/>
          </p:nvPr>
        </p:nvSpPr>
        <p:spPr>
          <a:xfrm>
            <a:off x="457200" y="1270365"/>
            <a:ext cx="11277600" cy="535531"/>
          </a:xfrm>
        </p:spPr>
        <p:txBody>
          <a:bodyPr anchor="t">
            <a:spAutoFit/>
          </a:bodyPr>
          <a:lstStyle>
            <a:lvl1pPr>
              <a:defRPr sz="3200">
                <a:solidFill>
                  <a:schemeClr val="bg1"/>
                </a:solidFill>
              </a:defRPr>
            </a:lvl1pPr>
          </a:lstStyle>
          <a:p>
            <a:r>
              <a:rPr lang="en-US" dirty="0"/>
              <a:t>Click to add divider title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Text Placeholder 6">
            <a:extLst>
              <a:ext uri="{FF2B5EF4-FFF2-40B4-BE49-F238E27FC236}">
                <a16:creationId xmlns:a16="http://schemas.microsoft.com/office/drawing/2014/main" id="{C290D6F0-A744-4762-BA4F-BBADC0F28504}"/>
              </a:ext>
            </a:extLst>
          </p:cNvPr>
          <p:cNvSpPr>
            <a:spLocks noGrp="1"/>
          </p:cNvSpPr>
          <p:nvPr>
            <p:ph type="body" sz="quarter" idx="13" hasCustomPrompt="1"/>
          </p:nvPr>
        </p:nvSpPr>
        <p:spPr>
          <a:xfrm>
            <a:off x="457200" y="5590502"/>
            <a:ext cx="9855200" cy="1005840"/>
          </a:xfrm>
        </p:spPr>
        <p:txBody>
          <a:bodyPr anchor="b">
            <a:noAutofit/>
          </a:bodyPr>
          <a:lstStyle>
            <a:lvl1pPr marL="0" indent="0">
              <a:spcBef>
                <a:spcPts val="300"/>
              </a:spcBef>
              <a:buNone/>
              <a:defRPr sz="1000">
                <a:solidFill>
                  <a:schemeClr val="bg1"/>
                </a:solidFill>
              </a:defRPr>
            </a:lvl1pPr>
            <a:lvl2pPr marL="228600" indent="0">
              <a:buNone/>
              <a:defRPr sz="1000"/>
            </a:lvl2pPr>
            <a:lvl3pPr marL="457200" indent="0">
              <a:buNone/>
              <a:defRPr sz="1000"/>
            </a:lvl3pPr>
            <a:lvl4pPr marL="685800" indent="0">
              <a:buNone/>
              <a:defRPr sz="1000"/>
            </a:lvl4pPr>
            <a:lvl5pPr marL="914400" indent="0">
              <a:buNone/>
              <a:defRPr sz="1000"/>
            </a:lvl5pPr>
          </a:lstStyle>
          <a:p>
            <a:pPr lvl="0"/>
            <a:r>
              <a:rPr lang="en-US" dirty="0"/>
              <a:t>Reference(s)</a:t>
            </a:r>
          </a:p>
        </p:txBody>
      </p:sp>
    </p:spTree>
    <p:extLst>
      <p:ext uri="{BB962C8B-B14F-4D97-AF65-F5344CB8AC3E}">
        <p14:creationId xmlns:p14="http://schemas.microsoft.com/office/powerpoint/2010/main" val="3523739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6D6A6-75BC-4B1B-82B4-18C9B0E27FC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h-TH"/>
          </a:p>
        </p:txBody>
      </p:sp>
      <p:sp>
        <p:nvSpPr>
          <p:cNvPr id="3" name="Subtitle 2">
            <a:extLst>
              <a:ext uri="{FF2B5EF4-FFF2-40B4-BE49-F238E27FC236}">
                <a16:creationId xmlns:a16="http://schemas.microsoft.com/office/drawing/2014/main" id="{2EDF1B5A-FE13-4D79-A8F9-5CEF0A7AD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h-TH"/>
          </a:p>
        </p:txBody>
      </p:sp>
      <p:sp>
        <p:nvSpPr>
          <p:cNvPr id="4" name="Date Placeholder 3">
            <a:extLst>
              <a:ext uri="{FF2B5EF4-FFF2-40B4-BE49-F238E27FC236}">
                <a16:creationId xmlns:a16="http://schemas.microsoft.com/office/drawing/2014/main" id="{87138DCD-77F8-4111-B89F-E4CB79516DB7}"/>
              </a:ext>
            </a:extLst>
          </p:cNvPr>
          <p:cNvSpPr>
            <a:spLocks noGrp="1"/>
          </p:cNvSpPr>
          <p:nvPr>
            <p:ph type="dt" sz="half" idx="10"/>
          </p:nvPr>
        </p:nvSpPr>
        <p:spPr/>
        <p:txBody>
          <a:bodyPr/>
          <a:lstStyle/>
          <a:p>
            <a:fld id="{15189CA8-7AC2-471F-8027-89177B467FFD}" type="datetimeFigureOut">
              <a:rPr lang="th-TH" smtClean="0"/>
              <a:t>29/11/66</a:t>
            </a:fld>
            <a:endParaRPr lang="th-TH"/>
          </a:p>
        </p:txBody>
      </p:sp>
      <p:sp>
        <p:nvSpPr>
          <p:cNvPr id="5" name="Footer Placeholder 4">
            <a:extLst>
              <a:ext uri="{FF2B5EF4-FFF2-40B4-BE49-F238E27FC236}">
                <a16:creationId xmlns:a16="http://schemas.microsoft.com/office/drawing/2014/main" id="{F3670829-8D46-4D34-BF10-F500DB8957AF}"/>
              </a:ext>
            </a:extLst>
          </p:cNvPr>
          <p:cNvSpPr>
            <a:spLocks noGrp="1"/>
          </p:cNvSpPr>
          <p:nvPr>
            <p:ph type="ftr" sz="quarter" idx="11"/>
          </p:nvPr>
        </p:nvSpPr>
        <p:spPr/>
        <p:txBody>
          <a:bodyPr/>
          <a:lstStyle/>
          <a:p>
            <a:endParaRPr lang="th-TH"/>
          </a:p>
        </p:txBody>
      </p:sp>
      <p:sp>
        <p:nvSpPr>
          <p:cNvPr id="6" name="Slide Number Placeholder 5">
            <a:extLst>
              <a:ext uri="{FF2B5EF4-FFF2-40B4-BE49-F238E27FC236}">
                <a16:creationId xmlns:a16="http://schemas.microsoft.com/office/drawing/2014/main" id="{0D254EE2-AE19-4B63-83D7-643756D72579}"/>
              </a:ext>
            </a:extLst>
          </p:cNvPr>
          <p:cNvSpPr>
            <a:spLocks noGrp="1"/>
          </p:cNvSpPr>
          <p:nvPr>
            <p:ph type="sldNum" sz="quarter" idx="12"/>
          </p:nvPr>
        </p:nvSpPr>
        <p:spPr/>
        <p:txBody>
          <a:bodyPr/>
          <a:lstStyle/>
          <a:p>
            <a:fld id="{F14714FB-923D-47F7-AB9D-65625E09F6C2}" type="slidenum">
              <a:rPr lang="th-TH" smtClean="0"/>
              <a:t>‹#›</a:t>
            </a:fld>
            <a:endParaRPr lang="th-TH"/>
          </a:p>
        </p:txBody>
      </p:sp>
    </p:spTree>
    <p:extLst>
      <p:ext uri="{BB962C8B-B14F-4D97-AF65-F5344CB8AC3E}">
        <p14:creationId xmlns:p14="http://schemas.microsoft.com/office/powerpoint/2010/main" val="131625692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A64B8-A7F7-40BC-8202-1046AF3553C6}"/>
              </a:ext>
            </a:extLst>
          </p:cNvPr>
          <p:cNvSpPr>
            <a:spLocks noGrp="1"/>
          </p:cNvSpPr>
          <p:nvPr>
            <p:ph type="title"/>
          </p:nvPr>
        </p:nvSpPr>
        <p:spPr/>
        <p:txBody>
          <a:bodyPr/>
          <a:lstStyle/>
          <a:p>
            <a:r>
              <a:rPr lang="en-US"/>
              <a:t>Click to edit Master title style</a:t>
            </a:r>
            <a:endParaRPr lang="th-TH"/>
          </a:p>
        </p:txBody>
      </p:sp>
      <p:sp>
        <p:nvSpPr>
          <p:cNvPr id="3" name="Content Placeholder 2">
            <a:extLst>
              <a:ext uri="{FF2B5EF4-FFF2-40B4-BE49-F238E27FC236}">
                <a16:creationId xmlns:a16="http://schemas.microsoft.com/office/drawing/2014/main" id="{8442B5CC-436F-466D-AED6-8DB87C04AA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a:extLst>
              <a:ext uri="{FF2B5EF4-FFF2-40B4-BE49-F238E27FC236}">
                <a16:creationId xmlns:a16="http://schemas.microsoft.com/office/drawing/2014/main" id="{F7F0DEE6-41EE-476B-B07F-093B9A99E7A8}"/>
              </a:ext>
            </a:extLst>
          </p:cNvPr>
          <p:cNvSpPr>
            <a:spLocks noGrp="1"/>
          </p:cNvSpPr>
          <p:nvPr>
            <p:ph type="dt" sz="half" idx="10"/>
          </p:nvPr>
        </p:nvSpPr>
        <p:spPr/>
        <p:txBody>
          <a:bodyPr/>
          <a:lstStyle/>
          <a:p>
            <a:fld id="{15189CA8-7AC2-471F-8027-89177B467FFD}" type="datetimeFigureOut">
              <a:rPr lang="th-TH" smtClean="0"/>
              <a:t>29/11/66</a:t>
            </a:fld>
            <a:endParaRPr lang="th-TH"/>
          </a:p>
        </p:txBody>
      </p:sp>
      <p:sp>
        <p:nvSpPr>
          <p:cNvPr id="5" name="Footer Placeholder 4">
            <a:extLst>
              <a:ext uri="{FF2B5EF4-FFF2-40B4-BE49-F238E27FC236}">
                <a16:creationId xmlns:a16="http://schemas.microsoft.com/office/drawing/2014/main" id="{7EEAD13F-D92A-4597-8D98-5D84835B2252}"/>
              </a:ext>
            </a:extLst>
          </p:cNvPr>
          <p:cNvSpPr>
            <a:spLocks noGrp="1"/>
          </p:cNvSpPr>
          <p:nvPr>
            <p:ph type="ftr" sz="quarter" idx="11"/>
          </p:nvPr>
        </p:nvSpPr>
        <p:spPr/>
        <p:txBody>
          <a:bodyPr/>
          <a:lstStyle/>
          <a:p>
            <a:endParaRPr lang="th-TH"/>
          </a:p>
        </p:txBody>
      </p:sp>
      <p:sp>
        <p:nvSpPr>
          <p:cNvPr id="6" name="Slide Number Placeholder 5">
            <a:extLst>
              <a:ext uri="{FF2B5EF4-FFF2-40B4-BE49-F238E27FC236}">
                <a16:creationId xmlns:a16="http://schemas.microsoft.com/office/drawing/2014/main" id="{C00D5FE5-1325-41AC-9E18-28D1A89676A0}"/>
              </a:ext>
            </a:extLst>
          </p:cNvPr>
          <p:cNvSpPr>
            <a:spLocks noGrp="1"/>
          </p:cNvSpPr>
          <p:nvPr>
            <p:ph type="sldNum" sz="quarter" idx="12"/>
          </p:nvPr>
        </p:nvSpPr>
        <p:spPr/>
        <p:txBody>
          <a:bodyPr/>
          <a:lstStyle/>
          <a:p>
            <a:fld id="{F14714FB-923D-47F7-AB9D-65625E09F6C2}" type="slidenum">
              <a:rPr lang="th-TH" smtClean="0"/>
              <a:t>‹#›</a:t>
            </a:fld>
            <a:endParaRPr lang="th-TH"/>
          </a:p>
        </p:txBody>
      </p:sp>
    </p:spTree>
    <p:extLst>
      <p:ext uri="{BB962C8B-B14F-4D97-AF65-F5344CB8AC3E}">
        <p14:creationId xmlns:p14="http://schemas.microsoft.com/office/powerpoint/2010/main" val="7033152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1_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137786" y="281181"/>
            <a:ext cx="1917700" cy="430887"/>
          </a:xfrm>
        </p:spPr>
        <p:txBody>
          <a:bodyPr lIns="0" tIns="0" rIns="0" bIns="0"/>
          <a:lstStyle>
            <a:lvl1pPr>
              <a:defRPr sz="2800" b="1" i="0">
                <a:solidFill>
                  <a:srgbClr val="2F395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11/29/2023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3360190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6EF9AFF-506A-9545-8B77-2588443DA603}"/>
              </a:ext>
            </a:extLst>
          </p:cNvPr>
          <p:cNvSpPr>
            <a:spLocks noGrp="1"/>
          </p:cNvSpPr>
          <p:nvPr>
            <p:ph sz="quarter" idx="14" hasCustomPrompt="1"/>
          </p:nvPr>
        </p:nvSpPr>
        <p:spPr>
          <a:xfrm>
            <a:off x="215901" y="1254897"/>
            <a:ext cx="11758900" cy="4744251"/>
          </a:xfrm>
          <a:prstGeom prst="rect">
            <a:avLst/>
          </a:prstGeom>
        </p:spPr>
        <p:txBody>
          <a:bodyPr/>
          <a:lstStyle>
            <a:lvl1pPr>
              <a:spcAft>
                <a:spcPts val="600"/>
              </a:spcAft>
              <a:defRPr sz="2000"/>
            </a:lvl1pPr>
            <a:lvl2pPr>
              <a:spcBef>
                <a:spcPts val="0"/>
              </a:spcBef>
              <a:spcAft>
                <a:spcPts val="600"/>
              </a:spcAft>
              <a:defRPr/>
            </a:lvl2pPr>
            <a:lvl3pPr marL="539987">
              <a:spcAft>
                <a:spcPts val="600"/>
              </a:spcAft>
              <a:defRPr/>
            </a:lvl3pPr>
            <a:lvl4pPr marL="719982">
              <a:spcAft>
                <a:spcPts val="600"/>
              </a:spcAft>
              <a:defRPr sz="1400"/>
            </a:lvl4pPr>
          </a:lstStyle>
          <a:p>
            <a:pPr lvl="0"/>
            <a:r>
              <a:rPr lang="en-US" dirty="0"/>
              <a:t>First level</a:t>
            </a:r>
          </a:p>
          <a:p>
            <a:pPr lvl="1"/>
            <a:r>
              <a:rPr lang="en-US" dirty="0"/>
              <a:t>Second level</a:t>
            </a:r>
          </a:p>
          <a:p>
            <a:pPr lvl="2"/>
            <a:r>
              <a:rPr lang="en-US" dirty="0"/>
              <a:t>Third level</a:t>
            </a:r>
          </a:p>
          <a:p>
            <a:pPr lvl="3"/>
            <a:r>
              <a:rPr lang="en-US" dirty="0"/>
              <a:t>Fourth level</a:t>
            </a:r>
          </a:p>
        </p:txBody>
      </p:sp>
      <p:sp>
        <p:nvSpPr>
          <p:cNvPr id="15" name="Text Placeholder 14">
            <a:extLst>
              <a:ext uri="{FF2B5EF4-FFF2-40B4-BE49-F238E27FC236}">
                <a16:creationId xmlns:a16="http://schemas.microsoft.com/office/drawing/2014/main" id="{46601334-13B9-604C-8F8F-DE0CB384326C}"/>
              </a:ext>
            </a:extLst>
          </p:cNvPr>
          <p:cNvSpPr>
            <a:spLocks noGrp="1"/>
          </p:cNvSpPr>
          <p:nvPr>
            <p:ph type="body" sz="quarter" idx="10" hasCustomPrompt="1"/>
          </p:nvPr>
        </p:nvSpPr>
        <p:spPr>
          <a:xfrm>
            <a:off x="216000" y="299726"/>
            <a:ext cx="11758800" cy="886279"/>
          </a:xfrm>
          <a:prstGeom prst="rect">
            <a:avLst/>
          </a:prstGeom>
        </p:spPr>
        <p:txBody>
          <a:bodyPr anchor="t"/>
          <a:lstStyle>
            <a:lvl1pPr marL="0" indent="0" algn="l">
              <a:lnSpc>
                <a:spcPct val="90000"/>
              </a:lnSpc>
              <a:buNone/>
              <a:defRPr sz="2800" b="1">
                <a:solidFill>
                  <a:schemeClr val="tx1"/>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noProof="0" dirty="0"/>
              <a:t>Edit title</a:t>
            </a:r>
          </a:p>
        </p:txBody>
      </p:sp>
      <p:sp>
        <p:nvSpPr>
          <p:cNvPr id="7" name="Text Placeholder 6">
            <a:extLst>
              <a:ext uri="{FF2B5EF4-FFF2-40B4-BE49-F238E27FC236}">
                <a16:creationId xmlns:a16="http://schemas.microsoft.com/office/drawing/2014/main" id="{C75D3393-789F-3C40-9916-CA3F93A1AD64}"/>
              </a:ext>
            </a:extLst>
          </p:cNvPr>
          <p:cNvSpPr>
            <a:spLocks noGrp="1"/>
          </p:cNvSpPr>
          <p:nvPr>
            <p:ph type="body" sz="quarter" idx="12" hasCustomPrompt="1"/>
          </p:nvPr>
        </p:nvSpPr>
        <p:spPr>
          <a:xfrm>
            <a:off x="216002" y="6068042"/>
            <a:ext cx="9996636" cy="713375"/>
          </a:xfrm>
          <a:prstGeom prst="rect">
            <a:avLst/>
          </a:prstGeom>
        </p:spPr>
        <p:txBody>
          <a:bodyPr lIns="0" tIns="0" rIns="0" bIns="0" anchor="b"/>
          <a:lstStyle>
            <a:lvl1pPr marL="0" indent="0">
              <a:lnSpc>
                <a:spcPct val="90000"/>
              </a:lnSpc>
              <a:buNone/>
              <a:defRPr sz="900">
                <a:solidFill>
                  <a:schemeClr val="tx1"/>
                </a:solidFill>
              </a:defRPr>
            </a:lvl1pPr>
          </a:lstStyle>
          <a:p>
            <a:pPr lvl="0"/>
            <a:r>
              <a:rPr lang="en-GB" noProof="0" dirty="0"/>
              <a:t>Footnote </a:t>
            </a:r>
          </a:p>
        </p:txBody>
      </p:sp>
      <p:sp>
        <p:nvSpPr>
          <p:cNvPr id="9" name="Rectangle 8">
            <a:extLst>
              <a:ext uri="{FF2B5EF4-FFF2-40B4-BE49-F238E27FC236}">
                <a16:creationId xmlns:a16="http://schemas.microsoft.com/office/drawing/2014/main" id="{F5F3C38A-9C77-E447-A4E5-AAECA079922F}"/>
              </a:ext>
            </a:extLst>
          </p:cNvPr>
          <p:cNvSpPr/>
          <p:nvPr userDrawn="1"/>
        </p:nvSpPr>
        <p:spPr bwMode="auto">
          <a:xfrm>
            <a:off x="12041435" y="1394178"/>
            <a:ext cx="150567" cy="5463823"/>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dirty="0" err="1">
              <a:ln>
                <a:noFill/>
              </a:ln>
              <a:solidFill>
                <a:schemeClr val="bg1"/>
              </a:solidFill>
              <a:effectLst/>
              <a:latin typeface="Arial" charset="0"/>
            </a:endParaRPr>
          </a:p>
        </p:txBody>
      </p:sp>
      <p:sp>
        <p:nvSpPr>
          <p:cNvPr id="10" name="Rectangle 9">
            <a:extLst>
              <a:ext uri="{FF2B5EF4-FFF2-40B4-BE49-F238E27FC236}">
                <a16:creationId xmlns:a16="http://schemas.microsoft.com/office/drawing/2014/main" id="{122CDE6B-6624-A444-9278-47CAAFC6D56C}"/>
              </a:ext>
            </a:extLst>
          </p:cNvPr>
          <p:cNvSpPr/>
          <p:nvPr userDrawn="1"/>
        </p:nvSpPr>
        <p:spPr bwMode="auto">
          <a:xfrm>
            <a:off x="12041435" y="0"/>
            <a:ext cx="150567" cy="1394179"/>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dirty="0" err="1">
              <a:ln>
                <a:noFill/>
              </a:ln>
              <a:solidFill>
                <a:schemeClr val="bg1"/>
              </a:solidFill>
              <a:effectLst/>
              <a:latin typeface="Arial" charset="0"/>
            </a:endParaRPr>
          </a:p>
        </p:txBody>
      </p:sp>
      <p:pic>
        <p:nvPicPr>
          <p:cNvPr id="13" name="Picture 12">
            <a:extLst>
              <a:ext uri="{FF2B5EF4-FFF2-40B4-BE49-F238E27FC236}">
                <a16:creationId xmlns:a16="http://schemas.microsoft.com/office/drawing/2014/main" id="{E0DA9469-0D66-F241-A339-7406AE719ACB}"/>
              </a:ext>
            </a:extLst>
          </p:cNvPr>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b="13167"/>
          <a:stretch/>
        </p:blipFill>
        <p:spPr>
          <a:xfrm>
            <a:off x="10292796" y="6177610"/>
            <a:ext cx="1703483" cy="448237"/>
          </a:xfrm>
          <a:prstGeom prst="rect">
            <a:avLst/>
          </a:prstGeom>
        </p:spPr>
      </p:pic>
    </p:spTree>
    <p:extLst>
      <p:ext uri="{BB962C8B-B14F-4D97-AF65-F5344CB8AC3E}">
        <p14:creationId xmlns:p14="http://schemas.microsoft.com/office/powerpoint/2010/main" val="3326310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95D73-CC51-6C7F-7EC0-386366B784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3574F7-BD69-5BD5-0274-BDCF9EA0F6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B7A8C2-AB1E-2945-F3EA-6F55F0E08E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817136-32EF-8FC3-8A50-3D43DD3BBF17}"/>
              </a:ext>
            </a:extLst>
          </p:cNvPr>
          <p:cNvSpPr>
            <a:spLocks noGrp="1"/>
          </p:cNvSpPr>
          <p:nvPr>
            <p:ph type="dt" sz="half" idx="10"/>
          </p:nvPr>
        </p:nvSpPr>
        <p:spPr/>
        <p:txBody>
          <a:bodyPr/>
          <a:lstStyle/>
          <a:p>
            <a:fld id="{F803EA6B-7D1F-4263-B62D-B109257D541E}" type="datetimeFigureOut">
              <a:rPr lang="en-US" smtClean="0"/>
              <a:t>11/29/2023</a:t>
            </a:fld>
            <a:endParaRPr lang="en-US"/>
          </a:p>
        </p:txBody>
      </p:sp>
      <p:sp>
        <p:nvSpPr>
          <p:cNvPr id="6" name="Footer Placeholder 5">
            <a:extLst>
              <a:ext uri="{FF2B5EF4-FFF2-40B4-BE49-F238E27FC236}">
                <a16:creationId xmlns:a16="http://schemas.microsoft.com/office/drawing/2014/main" id="{217F4CF7-0338-46D4-42E6-09F8C5FEC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219EB9-C017-8774-50B0-1A4102A32200}"/>
              </a:ext>
            </a:extLst>
          </p:cNvPr>
          <p:cNvSpPr>
            <a:spLocks noGrp="1"/>
          </p:cNvSpPr>
          <p:nvPr>
            <p:ph type="sldNum" sz="quarter" idx="12"/>
          </p:nvPr>
        </p:nvSpPr>
        <p:spPr/>
        <p:txBody>
          <a:bodyPr/>
          <a:lstStyle/>
          <a:p>
            <a:fld id="{A4C15E69-CA53-47B0-B801-12003A8047A0}" type="slidenum">
              <a:rPr lang="en-US" smtClean="0"/>
              <a:t>‹#›</a:t>
            </a:fld>
            <a:endParaRPr lang="en-US"/>
          </a:p>
        </p:txBody>
      </p:sp>
    </p:spTree>
    <p:extLst>
      <p:ext uri="{BB962C8B-B14F-4D97-AF65-F5344CB8AC3E}">
        <p14:creationId xmlns:p14="http://schemas.microsoft.com/office/powerpoint/2010/main" val="11212599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46601334-13B9-604C-8F8F-DE0CB384326C}"/>
              </a:ext>
            </a:extLst>
          </p:cNvPr>
          <p:cNvSpPr>
            <a:spLocks noGrp="1"/>
          </p:cNvSpPr>
          <p:nvPr>
            <p:ph type="body" sz="quarter" idx="10" hasCustomPrompt="1"/>
          </p:nvPr>
        </p:nvSpPr>
        <p:spPr>
          <a:xfrm>
            <a:off x="216001" y="299726"/>
            <a:ext cx="11757599" cy="886279"/>
          </a:xfrm>
          <a:prstGeom prst="rect">
            <a:avLst/>
          </a:prstGeom>
        </p:spPr>
        <p:txBody>
          <a:bodyPr anchor="t"/>
          <a:lstStyle>
            <a:lvl1pPr marL="0" indent="0" algn="l">
              <a:lnSpc>
                <a:spcPct val="90000"/>
              </a:lnSpc>
              <a:buNone/>
              <a:defRPr sz="2800" b="1">
                <a:solidFill>
                  <a:schemeClr val="tx2"/>
                </a:solidFill>
              </a:defRPr>
            </a:lvl1pPr>
            <a:lvl2pPr algn="ctr">
              <a:defRPr>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GB" noProof="0" dirty="0"/>
              <a:t>Edit title</a:t>
            </a:r>
          </a:p>
        </p:txBody>
      </p:sp>
      <p:sp>
        <p:nvSpPr>
          <p:cNvPr id="6" name="Text Placeholder 6">
            <a:extLst>
              <a:ext uri="{FF2B5EF4-FFF2-40B4-BE49-F238E27FC236}">
                <a16:creationId xmlns:a16="http://schemas.microsoft.com/office/drawing/2014/main" id="{3002F27B-F9C8-9F46-9EED-0F3F25E09399}"/>
              </a:ext>
            </a:extLst>
          </p:cNvPr>
          <p:cNvSpPr>
            <a:spLocks noGrp="1"/>
          </p:cNvSpPr>
          <p:nvPr>
            <p:ph type="body" sz="quarter" idx="12" hasCustomPrompt="1"/>
          </p:nvPr>
        </p:nvSpPr>
        <p:spPr>
          <a:xfrm>
            <a:off x="216002" y="6068042"/>
            <a:ext cx="9996636" cy="713375"/>
          </a:xfrm>
          <a:prstGeom prst="rect">
            <a:avLst/>
          </a:prstGeom>
        </p:spPr>
        <p:txBody>
          <a:bodyPr lIns="0" tIns="0" rIns="0" bIns="0" anchor="b"/>
          <a:lstStyle>
            <a:lvl1pPr marL="0" indent="0">
              <a:lnSpc>
                <a:spcPct val="90000"/>
              </a:lnSpc>
              <a:buNone/>
              <a:defRPr sz="900">
                <a:solidFill>
                  <a:schemeClr val="tx1"/>
                </a:solidFill>
              </a:defRPr>
            </a:lvl1pPr>
          </a:lstStyle>
          <a:p>
            <a:pPr lvl="0"/>
            <a:r>
              <a:rPr lang="en-GB" noProof="0" dirty="0"/>
              <a:t>Footnote </a:t>
            </a:r>
          </a:p>
        </p:txBody>
      </p:sp>
      <p:pic>
        <p:nvPicPr>
          <p:cNvPr id="9" name="Picture 8">
            <a:extLst>
              <a:ext uri="{FF2B5EF4-FFF2-40B4-BE49-F238E27FC236}">
                <a16:creationId xmlns:a16="http://schemas.microsoft.com/office/drawing/2014/main" id="{AEAE8C68-F7F2-674E-A0FB-28521D5A11CB}"/>
              </a:ext>
            </a:extLst>
          </p:cNvPr>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b="13167"/>
          <a:stretch/>
        </p:blipFill>
        <p:spPr>
          <a:xfrm>
            <a:off x="10292796" y="6177610"/>
            <a:ext cx="1703483" cy="448237"/>
          </a:xfrm>
          <a:prstGeom prst="rect">
            <a:avLst/>
          </a:prstGeom>
        </p:spPr>
      </p:pic>
      <p:sp>
        <p:nvSpPr>
          <p:cNvPr id="7" name="Rectangle 6">
            <a:extLst>
              <a:ext uri="{FF2B5EF4-FFF2-40B4-BE49-F238E27FC236}">
                <a16:creationId xmlns:a16="http://schemas.microsoft.com/office/drawing/2014/main" id="{ED859DF1-88CA-CC43-9A4E-73C62371B0BA}"/>
              </a:ext>
            </a:extLst>
          </p:cNvPr>
          <p:cNvSpPr/>
          <p:nvPr userDrawn="1"/>
        </p:nvSpPr>
        <p:spPr bwMode="auto">
          <a:xfrm>
            <a:off x="12041435" y="1394178"/>
            <a:ext cx="150567" cy="5463823"/>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dirty="0" err="1">
              <a:ln>
                <a:noFill/>
              </a:ln>
              <a:solidFill>
                <a:schemeClr val="bg1"/>
              </a:solidFill>
              <a:effectLst/>
              <a:latin typeface="Arial" charset="0"/>
            </a:endParaRPr>
          </a:p>
        </p:txBody>
      </p:sp>
      <p:sp>
        <p:nvSpPr>
          <p:cNvPr id="8" name="Rectangle 7">
            <a:extLst>
              <a:ext uri="{FF2B5EF4-FFF2-40B4-BE49-F238E27FC236}">
                <a16:creationId xmlns:a16="http://schemas.microsoft.com/office/drawing/2014/main" id="{9D5C582E-C902-5C4B-A203-D825CE5D0E32}"/>
              </a:ext>
            </a:extLst>
          </p:cNvPr>
          <p:cNvSpPr/>
          <p:nvPr userDrawn="1"/>
        </p:nvSpPr>
        <p:spPr bwMode="auto">
          <a:xfrm>
            <a:off x="12041435" y="0"/>
            <a:ext cx="150567" cy="1394179"/>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377"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dirty="0" err="1">
              <a:ln>
                <a:noFill/>
              </a:ln>
              <a:solidFill>
                <a:schemeClr val="bg1"/>
              </a:solidFill>
              <a:effectLst/>
              <a:latin typeface="Arial" charset="0"/>
            </a:endParaRPr>
          </a:p>
        </p:txBody>
      </p:sp>
    </p:spTree>
    <p:extLst>
      <p:ext uri="{BB962C8B-B14F-4D97-AF65-F5344CB8AC3E}">
        <p14:creationId xmlns:p14="http://schemas.microsoft.com/office/powerpoint/2010/main" val="37767935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6E163166-56C9-09FA-4088-723D294212E1}"/>
              </a:ext>
            </a:extLst>
          </p:cNvPr>
          <p:cNvGraphicFramePr>
            <a:graphicFrameLocks noChangeAspect="1"/>
          </p:cNvGraphicFramePr>
          <p:nvPr userDrawn="1">
            <p:custDataLst>
              <p:tags r:id="rId2"/>
            </p:custDataLst>
            <p:extLst>
              <p:ext uri="{D42A27DB-BD31-4B8C-83A1-F6EECF244321}">
                <p14:modId xmlns:p14="http://schemas.microsoft.com/office/powerpoint/2010/main" val="26989831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think-cell data - do not delete" hidden="1">
                        <a:extLst>
                          <a:ext uri="{FF2B5EF4-FFF2-40B4-BE49-F238E27FC236}">
                            <a16:creationId xmlns:a16="http://schemas.microsoft.com/office/drawing/2014/main" id="{6E163166-56C9-09FA-4088-723D294212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Tree>
    <p:custDataLst>
      <p:tags r:id="rId1"/>
    </p:custDataLst>
    <p:extLst>
      <p:ext uri="{BB962C8B-B14F-4D97-AF65-F5344CB8AC3E}">
        <p14:creationId xmlns:p14="http://schemas.microsoft.com/office/powerpoint/2010/main" val="1307871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7333">
          <p15:clr>
            <a:srgbClr val="FBAE40"/>
          </p15:clr>
        </p15:guide>
        <p15:guide id="4" orient="horz" pos="436">
          <p15:clr>
            <a:srgbClr val="FBAE40"/>
          </p15:clr>
        </p15:guide>
        <p15:guide id="5" orient="horz" pos="1049">
          <p15:clr>
            <a:srgbClr val="FBAE40"/>
          </p15:clr>
        </p15:guide>
        <p15:guide id="6" pos="597">
          <p15:clr>
            <a:srgbClr val="FBAE40"/>
          </p15:clr>
        </p15:guide>
        <p15:guide id="7" orient="horz" pos="3838">
          <p15:clr>
            <a:srgbClr val="FBAE40"/>
          </p15:clr>
        </p15:guide>
        <p15:guide id="8" pos="130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Slide Title - Colou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94456E9-397F-44B9-B1E7-8C5FA35850A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8201"/>
          <a:stretch/>
        </p:blipFill>
        <p:spPr>
          <a:xfrm>
            <a:off x="0" y="-876987"/>
            <a:ext cx="12192000" cy="7734987"/>
          </a:xfrm>
          <a:prstGeom prst="rect">
            <a:avLst/>
          </a:prstGeom>
        </p:spPr>
      </p:pic>
      <p:sp>
        <p:nvSpPr>
          <p:cNvPr id="16" name="Text Placeholder 29"/>
          <p:cNvSpPr>
            <a:spLocks noGrp="1"/>
          </p:cNvSpPr>
          <p:nvPr>
            <p:ph type="body" sz="quarter" idx="15" hasCustomPrompt="1"/>
          </p:nvPr>
        </p:nvSpPr>
        <p:spPr>
          <a:xfrm>
            <a:off x="5188800" y="6412800"/>
            <a:ext cx="2496000" cy="254400"/>
          </a:xfrm>
          <a:prstGeom prst="rect">
            <a:avLst/>
          </a:prstGeom>
        </p:spPr>
        <p:txBody>
          <a:bodyPr vert="horz"/>
          <a:lstStyle>
            <a:lvl1pPr marL="0" indent="0">
              <a:lnSpc>
                <a:spcPts val="1467"/>
              </a:lnSpc>
              <a:spcBef>
                <a:spcPts val="0"/>
              </a:spcBef>
              <a:buNone/>
              <a:defRPr sz="1600" baseline="0">
                <a:solidFill>
                  <a:schemeClr val="tx1">
                    <a:lumMod val="85000"/>
                    <a:lumOff val="15000"/>
                  </a:schemeClr>
                </a:solidFill>
                <a:latin typeface="Arial" pitchFamily="34" charset="0"/>
                <a:cs typeface="Arial" pitchFamily="34" charset="0"/>
              </a:defRPr>
            </a:lvl1pPr>
          </a:lstStyle>
          <a:p>
            <a:pPr lvl="0"/>
            <a:r>
              <a:rPr lang="en-US" noProof="0"/>
              <a:t>Confidential statement</a:t>
            </a:r>
          </a:p>
        </p:txBody>
      </p:sp>
      <p:sp>
        <p:nvSpPr>
          <p:cNvPr id="18" name="Text Placeholder 29"/>
          <p:cNvSpPr>
            <a:spLocks noGrp="1"/>
          </p:cNvSpPr>
          <p:nvPr>
            <p:ph type="body" sz="quarter" idx="13" hasCustomPrompt="1"/>
          </p:nvPr>
        </p:nvSpPr>
        <p:spPr>
          <a:xfrm>
            <a:off x="7881600" y="6412800"/>
            <a:ext cx="2496000" cy="254400"/>
          </a:xfrm>
          <a:prstGeom prst="rect">
            <a:avLst/>
          </a:prstGeom>
        </p:spPr>
        <p:txBody>
          <a:bodyPr vert="horz"/>
          <a:lstStyle>
            <a:lvl1pPr marL="0" indent="0">
              <a:lnSpc>
                <a:spcPts val="1467"/>
              </a:lnSpc>
              <a:spcBef>
                <a:spcPts val="0"/>
              </a:spcBef>
              <a:buNone/>
              <a:defRPr sz="1600">
                <a:solidFill>
                  <a:schemeClr val="tx1">
                    <a:lumMod val="85000"/>
                    <a:lumOff val="15000"/>
                  </a:schemeClr>
                </a:solidFill>
                <a:latin typeface="Arial" pitchFamily="34" charset="0"/>
                <a:cs typeface="Arial" pitchFamily="34" charset="0"/>
              </a:defRPr>
            </a:lvl1pPr>
          </a:lstStyle>
          <a:p>
            <a:pPr lvl="0"/>
            <a:r>
              <a:rPr lang="en-US" noProof="0"/>
              <a:t>00 Month Year</a:t>
            </a:r>
          </a:p>
        </p:txBody>
      </p:sp>
      <p:pic>
        <p:nvPicPr>
          <p:cNvPr id="10" name="Graphic 9">
            <a:extLst>
              <a:ext uri="{FF2B5EF4-FFF2-40B4-BE49-F238E27FC236}">
                <a16:creationId xmlns:a16="http://schemas.microsoft.com/office/drawing/2014/main" id="{38650B76-B361-47F6-80FD-2DA40F35A57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49320" y="4149493"/>
            <a:ext cx="2169417" cy="1658107"/>
          </a:xfrm>
          <a:prstGeom prst="rect">
            <a:avLst/>
          </a:prstGeom>
        </p:spPr>
      </p:pic>
      <p:sp>
        <p:nvSpPr>
          <p:cNvPr id="4" name="Text Placeholder 3">
            <a:extLst>
              <a:ext uri="{FF2B5EF4-FFF2-40B4-BE49-F238E27FC236}">
                <a16:creationId xmlns:a16="http://schemas.microsoft.com/office/drawing/2014/main" id="{22154EE7-7588-4E59-903B-89541F6F891D}"/>
              </a:ext>
            </a:extLst>
          </p:cNvPr>
          <p:cNvSpPr>
            <a:spLocks noGrp="1"/>
          </p:cNvSpPr>
          <p:nvPr>
            <p:ph type="body" sz="quarter" idx="16" hasCustomPrompt="1"/>
          </p:nvPr>
        </p:nvSpPr>
        <p:spPr>
          <a:xfrm>
            <a:off x="4950884" y="1968000"/>
            <a:ext cx="6739467" cy="1120307"/>
          </a:xfrm>
          <a:prstGeom prst="rect">
            <a:avLst/>
          </a:prstGeom>
        </p:spPr>
        <p:txBody>
          <a:bodyPr>
            <a:noAutofit/>
          </a:bodyPr>
          <a:lstStyle>
            <a:lvl1pPr marL="0" indent="0">
              <a:lnSpc>
                <a:spcPct val="80000"/>
              </a:lnSpc>
              <a:spcBef>
                <a:spcPts val="0"/>
              </a:spcBef>
              <a:buNone/>
              <a:defRPr sz="5067" b="1" baseline="0">
                <a:solidFill>
                  <a:schemeClr val="accent1"/>
                </a:solidFill>
                <a:latin typeface="+mj-lt"/>
              </a:defRPr>
            </a:lvl1pPr>
            <a:lvl2pPr marL="609585" indent="0">
              <a:buNone/>
              <a:defRPr/>
            </a:lvl2pPr>
            <a:lvl3pPr marL="1219170" indent="0">
              <a:buNone/>
              <a:defRPr/>
            </a:lvl3pPr>
            <a:lvl4pPr marL="1828754" indent="0">
              <a:buNone/>
              <a:defRPr/>
            </a:lvl4pPr>
            <a:lvl5pPr marL="2438339" indent="0">
              <a:buNone/>
              <a:defRPr/>
            </a:lvl5pPr>
          </a:lstStyle>
          <a:p>
            <a:pPr lvl="0"/>
            <a:r>
              <a:rPr lang="en-US"/>
              <a:t>CLICK TO ADD TITLE 2</a:t>
            </a:r>
          </a:p>
        </p:txBody>
      </p:sp>
      <p:sp>
        <p:nvSpPr>
          <p:cNvPr id="9" name="Title 8">
            <a:extLst>
              <a:ext uri="{FF2B5EF4-FFF2-40B4-BE49-F238E27FC236}">
                <a16:creationId xmlns:a16="http://schemas.microsoft.com/office/drawing/2014/main" id="{CA12E668-4B23-46F0-A229-4DB379F881FB}"/>
              </a:ext>
            </a:extLst>
          </p:cNvPr>
          <p:cNvSpPr>
            <a:spLocks noGrp="1"/>
          </p:cNvSpPr>
          <p:nvPr>
            <p:ph type="title" hasCustomPrompt="1"/>
          </p:nvPr>
        </p:nvSpPr>
        <p:spPr>
          <a:xfrm>
            <a:off x="4950884" y="1104000"/>
            <a:ext cx="6739467" cy="883200"/>
          </a:xfrm>
          <a:prstGeom prst="rect">
            <a:avLst/>
          </a:prstGeom>
        </p:spPr>
        <p:txBody>
          <a:bodyPr anchor="b"/>
          <a:lstStyle>
            <a:lvl1pPr algn="l">
              <a:lnSpc>
                <a:spcPct val="90000"/>
              </a:lnSpc>
              <a:defRPr sz="3200" b="1">
                <a:solidFill>
                  <a:schemeClr val="accent1"/>
                </a:solidFill>
              </a:defRPr>
            </a:lvl1pPr>
          </a:lstStyle>
          <a:p>
            <a:r>
              <a:rPr lang="en-US"/>
              <a:t>Click to add title 1</a:t>
            </a:r>
            <a:endParaRPr lang="en-GB"/>
          </a:p>
        </p:txBody>
      </p:sp>
    </p:spTree>
    <p:extLst>
      <p:ext uri="{BB962C8B-B14F-4D97-AF65-F5344CB8AC3E}">
        <p14:creationId xmlns:p14="http://schemas.microsoft.com/office/powerpoint/2010/main" val="2804412127"/>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_Slide Title - Colour">
    <p:spTree>
      <p:nvGrpSpPr>
        <p:cNvPr id="1" name=""/>
        <p:cNvGrpSpPr/>
        <p:nvPr/>
      </p:nvGrpSpPr>
      <p:grpSpPr>
        <a:xfrm>
          <a:off x="0" y="0"/>
          <a:ext cx="0" cy="0"/>
          <a:chOff x="0" y="0"/>
          <a:chExt cx="0" cy="0"/>
        </a:xfrm>
      </p:grpSpPr>
      <p:pic>
        <p:nvPicPr>
          <p:cNvPr id="5" name="Picture 4" descr="A person sitting in a chair&#10;&#10;Description automatically generated with medium confidence">
            <a:extLst>
              <a:ext uri="{FF2B5EF4-FFF2-40B4-BE49-F238E27FC236}">
                <a16:creationId xmlns:a16="http://schemas.microsoft.com/office/drawing/2014/main" id="{C1E3412E-250C-4569-8B19-DCD4F0F22AA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0734027" cy="6858000"/>
          </a:xfrm>
          <a:prstGeom prst="rect">
            <a:avLst/>
          </a:prstGeom>
        </p:spPr>
      </p:pic>
      <p:pic>
        <p:nvPicPr>
          <p:cNvPr id="10" name="Graphic 9">
            <a:extLst>
              <a:ext uri="{FF2B5EF4-FFF2-40B4-BE49-F238E27FC236}">
                <a16:creationId xmlns:a16="http://schemas.microsoft.com/office/drawing/2014/main" id="{38650B76-B361-47F6-80FD-2DA40F35A57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49320" y="4149493"/>
            <a:ext cx="2169417" cy="1658107"/>
          </a:xfrm>
          <a:prstGeom prst="rect">
            <a:avLst/>
          </a:prstGeom>
        </p:spPr>
      </p:pic>
      <p:sp>
        <p:nvSpPr>
          <p:cNvPr id="4" name="Text Placeholder 3">
            <a:extLst>
              <a:ext uri="{FF2B5EF4-FFF2-40B4-BE49-F238E27FC236}">
                <a16:creationId xmlns:a16="http://schemas.microsoft.com/office/drawing/2014/main" id="{22154EE7-7588-4E59-903B-89541F6F891D}"/>
              </a:ext>
            </a:extLst>
          </p:cNvPr>
          <p:cNvSpPr>
            <a:spLocks noGrp="1"/>
          </p:cNvSpPr>
          <p:nvPr>
            <p:ph type="body" sz="quarter" idx="16" hasCustomPrompt="1"/>
          </p:nvPr>
        </p:nvSpPr>
        <p:spPr>
          <a:xfrm>
            <a:off x="4950884" y="1968000"/>
            <a:ext cx="6739467" cy="1120307"/>
          </a:xfrm>
          <a:prstGeom prst="rect">
            <a:avLst/>
          </a:prstGeom>
        </p:spPr>
        <p:txBody>
          <a:bodyPr>
            <a:noAutofit/>
          </a:bodyPr>
          <a:lstStyle>
            <a:lvl1pPr marL="0" indent="0">
              <a:lnSpc>
                <a:spcPct val="80000"/>
              </a:lnSpc>
              <a:spcBef>
                <a:spcPts val="0"/>
              </a:spcBef>
              <a:buNone/>
              <a:defRPr sz="4533" b="1" baseline="0">
                <a:solidFill>
                  <a:schemeClr val="accent1"/>
                </a:solidFill>
                <a:latin typeface="+mj-lt"/>
              </a:defRPr>
            </a:lvl1pPr>
            <a:lvl2pPr marL="609585" indent="0">
              <a:buNone/>
              <a:defRPr/>
            </a:lvl2pPr>
            <a:lvl3pPr marL="1219170" indent="0">
              <a:buNone/>
              <a:defRPr/>
            </a:lvl3pPr>
            <a:lvl4pPr marL="1828754" indent="0">
              <a:buNone/>
              <a:defRPr/>
            </a:lvl4pPr>
            <a:lvl5pPr marL="2438339" indent="0">
              <a:buNone/>
              <a:defRPr/>
            </a:lvl5pPr>
          </a:lstStyle>
          <a:p>
            <a:pPr lvl="0"/>
            <a:r>
              <a:rPr lang="en-US"/>
              <a:t>CLICK TO ADD TITLE 2</a:t>
            </a:r>
          </a:p>
        </p:txBody>
      </p:sp>
      <p:sp>
        <p:nvSpPr>
          <p:cNvPr id="9" name="Title 8">
            <a:extLst>
              <a:ext uri="{FF2B5EF4-FFF2-40B4-BE49-F238E27FC236}">
                <a16:creationId xmlns:a16="http://schemas.microsoft.com/office/drawing/2014/main" id="{CA12E668-4B23-46F0-A229-4DB379F881FB}"/>
              </a:ext>
            </a:extLst>
          </p:cNvPr>
          <p:cNvSpPr>
            <a:spLocks noGrp="1"/>
          </p:cNvSpPr>
          <p:nvPr>
            <p:ph type="title" hasCustomPrompt="1"/>
          </p:nvPr>
        </p:nvSpPr>
        <p:spPr>
          <a:xfrm>
            <a:off x="4950884" y="1104000"/>
            <a:ext cx="6739467" cy="883200"/>
          </a:xfrm>
          <a:prstGeom prst="rect">
            <a:avLst/>
          </a:prstGeom>
        </p:spPr>
        <p:txBody>
          <a:bodyPr anchor="b"/>
          <a:lstStyle>
            <a:lvl1pPr algn="l">
              <a:lnSpc>
                <a:spcPct val="90000"/>
              </a:lnSpc>
              <a:defRPr sz="3200" b="1">
                <a:solidFill>
                  <a:schemeClr val="accent1"/>
                </a:solidFill>
              </a:defRPr>
            </a:lvl1pPr>
          </a:lstStyle>
          <a:p>
            <a:r>
              <a:rPr lang="en-US"/>
              <a:t>Click to add title 1</a:t>
            </a:r>
            <a:endParaRPr lang="en-GB"/>
          </a:p>
        </p:txBody>
      </p:sp>
    </p:spTree>
    <p:extLst>
      <p:ext uri="{BB962C8B-B14F-4D97-AF65-F5344CB8AC3E}">
        <p14:creationId xmlns:p14="http://schemas.microsoft.com/office/powerpoint/2010/main" val="201090151"/>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3_Slide Title - Colou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0B3EE0-3EFD-4C14-A758-663610AA9D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027" y="0"/>
            <a:ext cx="12221028" cy="6858000"/>
          </a:xfrm>
          <a:prstGeom prst="rect">
            <a:avLst/>
          </a:prstGeom>
        </p:spPr>
      </p:pic>
      <p:pic>
        <p:nvPicPr>
          <p:cNvPr id="10" name="Graphic 9">
            <a:extLst>
              <a:ext uri="{FF2B5EF4-FFF2-40B4-BE49-F238E27FC236}">
                <a16:creationId xmlns:a16="http://schemas.microsoft.com/office/drawing/2014/main" id="{38650B76-B361-47F6-80FD-2DA40F35A57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49320" y="4149493"/>
            <a:ext cx="2169417" cy="1658107"/>
          </a:xfrm>
          <a:prstGeom prst="rect">
            <a:avLst/>
          </a:prstGeom>
        </p:spPr>
      </p:pic>
      <p:sp>
        <p:nvSpPr>
          <p:cNvPr id="4" name="Text Placeholder 3">
            <a:extLst>
              <a:ext uri="{FF2B5EF4-FFF2-40B4-BE49-F238E27FC236}">
                <a16:creationId xmlns:a16="http://schemas.microsoft.com/office/drawing/2014/main" id="{22154EE7-7588-4E59-903B-89541F6F891D}"/>
              </a:ext>
            </a:extLst>
          </p:cNvPr>
          <p:cNvSpPr>
            <a:spLocks noGrp="1"/>
          </p:cNvSpPr>
          <p:nvPr>
            <p:ph type="body" sz="quarter" idx="16" hasCustomPrompt="1"/>
          </p:nvPr>
        </p:nvSpPr>
        <p:spPr>
          <a:xfrm>
            <a:off x="4060800" y="1968000"/>
            <a:ext cx="6739467" cy="1120307"/>
          </a:xfrm>
          <a:prstGeom prst="rect">
            <a:avLst/>
          </a:prstGeom>
        </p:spPr>
        <p:txBody>
          <a:bodyPr>
            <a:noAutofit/>
          </a:bodyPr>
          <a:lstStyle>
            <a:lvl1pPr marL="0" indent="0">
              <a:lnSpc>
                <a:spcPct val="90000"/>
              </a:lnSpc>
              <a:spcBef>
                <a:spcPts val="0"/>
              </a:spcBef>
              <a:buNone/>
              <a:defRPr sz="3733" b="1" baseline="0">
                <a:solidFill>
                  <a:schemeClr val="accent1"/>
                </a:solidFill>
                <a:latin typeface="+mj-lt"/>
              </a:defRPr>
            </a:lvl1pPr>
            <a:lvl2pPr marL="609585" indent="0">
              <a:buNone/>
              <a:defRPr/>
            </a:lvl2pPr>
            <a:lvl3pPr marL="1219170" indent="0">
              <a:buNone/>
              <a:defRPr/>
            </a:lvl3pPr>
            <a:lvl4pPr marL="1828754" indent="0">
              <a:buNone/>
              <a:defRPr/>
            </a:lvl4pPr>
            <a:lvl5pPr marL="2438339" indent="0">
              <a:buNone/>
              <a:defRPr/>
            </a:lvl5pPr>
          </a:lstStyle>
          <a:p>
            <a:pPr lvl="0"/>
            <a:r>
              <a:rPr lang="en-US"/>
              <a:t>CLICK TO ADD TITLE 2</a:t>
            </a:r>
          </a:p>
        </p:txBody>
      </p:sp>
      <p:sp>
        <p:nvSpPr>
          <p:cNvPr id="9" name="Title 8">
            <a:extLst>
              <a:ext uri="{FF2B5EF4-FFF2-40B4-BE49-F238E27FC236}">
                <a16:creationId xmlns:a16="http://schemas.microsoft.com/office/drawing/2014/main" id="{CA12E668-4B23-46F0-A229-4DB379F881FB}"/>
              </a:ext>
            </a:extLst>
          </p:cNvPr>
          <p:cNvSpPr>
            <a:spLocks noGrp="1"/>
          </p:cNvSpPr>
          <p:nvPr>
            <p:ph type="title" hasCustomPrompt="1"/>
          </p:nvPr>
        </p:nvSpPr>
        <p:spPr>
          <a:xfrm>
            <a:off x="4060800" y="1104000"/>
            <a:ext cx="6739467" cy="883200"/>
          </a:xfrm>
          <a:prstGeom prst="rect">
            <a:avLst/>
          </a:prstGeom>
        </p:spPr>
        <p:txBody>
          <a:bodyPr anchor="b"/>
          <a:lstStyle>
            <a:lvl1pPr algn="l">
              <a:lnSpc>
                <a:spcPct val="90000"/>
              </a:lnSpc>
              <a:defRPr sz="3200" b="1">
                <a:solidFill>
                  <a:schemeClr val="accent1"/>
                </a:solidFill>
              </a:defRPr>
            </a:lvl1pPr>
          </a:lstStyle>
          <a:p>
            <a:r>
              <a:rPr lang="en-US"/>
              <a:t>Click to add title 1</a:t>
            </a:r>
            <a:endParaRPr lang="en-GB"/>
          </a:p>
        </p:txBody>
      </p:sp>
    </p:spTree>
    <p:extLst>
      <p:ext uri="{BB962C8B-B14F-4D97-AF65-F5344CB8AC3E}">
        <p14:creationId xmlns:p14="http://schemas.microsoft.com/office/powerpoint/2010/main" val="637801776"/>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5_Slide Title - Colou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88EFA4-AA73-426C-8B6D-F8885F1402B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027" y="0"/>
            <a:ext cx="12221028" cy="6858000"/>
          </a:xfrm>
          <a:prstGeom prst="rect">
            <a:avLst/>
          </a:prstGeom>
        </p:spPr>
      </p:pic>
      <p:pic>
        <p:nvPicPr>
          <p:cNvPr id="10" name="Graphic 9">
            <a:extLst>
              <a:ext uri="{FF2B5EF4-FFF2-40B4-BE49-F238E27FC236}">
                <a16:creationId xmlns:a16="http://schemas.microsoft.com/office/drawing/2014/main" id="{38650B76-B361-47F6-80FD-2DA40F35A57A}"/>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49320" y="4149493"/>
            <a:ext cx="2169417" cy="1658107"/>
          </a:xfrm>
          <a:prstGeom prst="rect">
            <a:avLst/>
          </a:prstGeom>
        </p:spPr>
      </p:pic>
      <p:sp>
        <p:nvSpPr>
          <p:cNvPr id="4" name="Text Placeholder 3">
            <a:extLst>
              <a:ext uri="{FF2B5EF4-FFF2-40B4-BE49-F238E27FC236}">
                <a16:creationId xmlns:a16="http://schemas.microsoft.com/office/drawing/2014/main" id="{22154EE7-7588-4E59-903B-89541F6F891D}"/>
              </a:ext>
            </a:extLst>
          </p:cNvPr>
          <p:cNvSpPr>
            <a:spLocks noGrp="1"/>
          </p:cNvSpPr>
          <p:nvPr>
            <p:ph type="body" sz="quarter" idx="16" hasCustomPrompt="1"/>
          </p:nvPr>
        </p:nvSpPr>
        <p:spPr>
          <a:xfrm>
            <a:off x="4950884" y="1968000"/>
            <a:ext cx="6739467" cy="1120307"/>
          </a:xfrm>
          <a:prstGeom prst="rect">
            <a:avLst/>
          </a:prstGeom>
        </p:spPr>
        <p:txBody>
          <a:bodyPr>
            <a:noAutofit/>
          </a:bodyPr>
          <a:lstStyle>
            <a:lvl1pPr marL="0" indent="0">
              <a:lnSpc>
                <a:spcPct val="90000"/>
              </a:lnSpc>
              <a:spcBef>
                <a:spcPts val="0"/>
              </a:spcBef>
              <a:buNone/>
              <a:defRPr sz="3733" b="1" baseline="0">
                <a:solidFill>
                  <a:schemeClr val="accent1"/>
                </a:solidFill>
                <a:latin typeface="+mj-lt"/>
              </a:defRPr>
            </a:lvl1pPr>
            <a:lvl2pPr marL="609585" indent="0">
              <a:buNone/>
              <a:defRPr/>
            </a:lvl2pPr>
            <a:lvl3pPr marL="1219170" indent="0">
              <a:buNone/>
              <a:defRPr/>
            </a:lvl3pPr>
            <a:lvl4pPr marL="1828754" indent="0">
              <a:buNone/>
              <a:defRPr/>
            </a:lvl4pPr>
            <a:lvl5pPr marL="2438339" indent="0">
              <a:buNone/>
              <a:defRPr/>
            </a:lvl5pPr>
          </a:lstStyle>
          <a:p>
            <a:pPr lvl="0"/>
            <a:r>
              <a:rPr lang="en-US"/>
              <a:t>CLICK TO ADD TITLE 2</a:t>
            </a:r>
          </a:p>
        </p:txBody>
      </p:sp>
      <p:sp>
        <p:nvSpPr>
          <p:cNvPr id="9" name="Title 8">
            <a:extLst>
              <a:ext uri="{FF2B5EF4-FFF2-40B4-BE49-F238E27FC236}">
                <a16:creationId xmlns:a16="http://schemas.microsoft.com/office/drawing/2014/main" id="{CA12E668-4B23-46F0-A229-4DB379F881FB}"/>
              </a:ext>
            </a:extLst>
          </p:cNvPr>
          <p:cNvSpPr>
            <a:spLocks noGrp="1"/>
          </p:cNvSpPr>
          <p:nvPr>
            <p:ph type="title" hasCustomPrompt="1"/>
          </p:nvPr>
        </p:nvSpPr>
        <p:spPr>
          <a:xfrm>
            <a:off x="4950884" y="1104000"/>
            <a:ext cx="6739467" cy="883200"/>
          </a:xfrm>
          <a:prstGeom prst="rect">
            <a:avLst/>
          </a:prstGeom>
        </p:spPr>
        <p:txBody>
          <a:bodyPr anchor="b"/>
          <a:lstStyle>
            <a:lvl1pPr algn="l">
              <a:lnSpc>
                <a:spcPct val="90000"/>
              </a:lnSpc>
              <a:defRPr sz="3200" b="1">
                <a:solidFill>
                  <a:schemeClr val="accent1"/>
                </a:solidFill>
              </a:defRPr>
            </a:lvl1pPr>
          </a:lstStyle>
          <a:p>
            <a:r>
              <a:rPr lang="en-US"/>
              <a:t>Click to add title 1</a:t>
            </a:r>
            <a:endParaRPr lang="en-GB"/>
          </a:p>
        </p:txBody>
      </p:sp>
      <p:pic>
        <p:nvPicPr>
          <p:cNvPr id="6" name="Picture 5">
            <a:extLst>
              <a:ext uri="{FF2B5EF4-FFF2-40B4-BE49-F238E27FC236}">
                <a16:creationId xmlns:a16="http://schemas.microsoft.com/office/drawing/2014/main" id="{CD6EB08B-D6EC-4565-A01B-70DC62E7230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73264" y="372979"/>
            <a:ext cx="4482565" cy="6112043"/>
          </a:xfrm>
          <a:prstGeom prst="rect">
            <a:avLst/>
          </a:prstGeom>
        </p:spPr>
      </p:pic>
    </p:spTree>
    <p:extLst>
      <p:ext uri="{BB962C8B-B14F-4D97-AF65-F5344CB8AC3E}">
        <p14:creationId xmlns:p14="http://schemas.microsoft.com/office/powerpoint/2010/main" val="2700505891"/>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Divider Slide Red">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3" name="Text Placeholder 2"/>
          <p:cNvSpPr>
            <a:spLocks noGrp="1"/>
          </p:cNvSpPr>
          <p:nvPr>
            <p:ph type="body" sz="quarter" idx="10" hasCustomPrompt="1"/>
          </p:nvPr>
        </p:nvSpPr>
        <p:spPr>
          <a:xfrm>
            <a:off x="316800" y="432000"/>
            <a:ext cx="11040000" cy="672000"/>
          </a:xfrm>
          <a:prstGeom prst="rect">
            <a:avLst/>
          </a:prstGeom>
        </p:spPr>
        <p:txBody>
          <a:bodyPr/>
          <a:lstStyle>
            <a:lvl1pPr marL="0" indent="0">
              <a:lnSpc>
                <a:spcPct val="90000"/>
              </a:lnSpc>
              <a:spcBef>
                <a:spcPts val="0"/>
              </a:spcBef>
              <a:buNone/>
              <a:defRPr sz="3200" b="1">
                <a:solidFill>
                  <a:schemeClr val="bg1"/>
                </a:solidFill>
                <a:latin typeface="+mj-lt"/>
              </a:defRPr>
            </a:lvl1pPr>
            <a:lvl2pPr marL="609585" indent="0">
              <a:buNone/>
              <a:defRPr b="1">
                <a:solidFill>
                  <a:schemeClr val="bg1"/>
                </a:solidFill>
              </a:defRPr>
            </a:lvl2pPr>
            <a:lvl3pPr marL="1219170" indent="0">
              <a:buNone/>
              <a:defRPr b="1">
                <a:solidFill>
                  <a:schemeClr val="bg1"/>
                </a:solidFill>
              </a:defRPr>
            </a:lvl3pPr>
            <a:lvl4pPr marL="1828754" indent="0">
              <a:buNone/>
              <a:defRPr b="1">
                <a:solidFill>
                  <a:schemeClr val="bg1"/>
                </a:solidFill>
              </a:defRPr>
            </a:lvl4pPr>
            <a:lvl5pPr marL="2438339" indent="0">
              <a:buNone/>
              <a:defRPr b="1">
                <a:solidFill>
                  <a:schemeClr val="bg1"/>
                </a:solidFill>
              </a:defRPr>
            </a:lvl5pPr>
          </a:lstStyle>
          <a:p>
            <a:r>
              <a:rPr lang="en-US">
                <a:solidFill>
                  <a:schemeClr val="bg1"/>
                </a:solidFill>
              </a:rPr>
              <a:t>Click to add section divider title</a:t>
            </a:r>
            <a:endParaRPr lang="en-GB">
              <a:solidFill>
                <a:schemeClr val="bg1"/>
              </a:solidFill>
            </a:endParaRPr>
          </a:p>
        </p:txBody>
      </p:sp>
    </p:spTree>
    <p:extLst>
      <p:ext uri="{BB962C8B-B14F-4D97-AF65-F5344CB8AC3E}">
        <p14:creationId xmlns:p14="http://schemas.microsoft.com/office/powerpoint/2010/main" val="109476335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Divider Slide Light Blue">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 name="Text Placeholder 2"/>
          <p:cNvSpPr>
            <a:spLocks noGrp="1"/>
          </p:cNvSpPr>
          <p:nvPr>
            <p:ph type="body" sz="quarter" idx="10" hasCustomPrompt="1"/>
          </p:nvPr>
        </p:nvSpPr>
        <p:spPr>
          <a:xfrm>
            <a:off x="316800" y="432000"/>
            <a:ext cx="11040000" cy="672000"/>
          </a:xfrm>
          <a:prstGeom prst="rect">
            <a:avLst/>
          </a:prstGeom>
        </p:spPr>
        <p:txBody>
          <a:bodyPr/>
          <a:lstStyle>
            <a:lvl1pPr marL="0" indent="0">
              <a:lnSpc>
                <a:spcPct val="90000"/>
              </a:lnSpc>
              <a:spcBef>
                <a:spcPts val="0"/>
              </a:spcBef>
              <a:buNone/>
              <a:defRPr sz="3200" b="1">
                <a:solidFill>
                  <a:schemeClr val="bg1"/>
                </a:solidFill>
                <a:latin typeface="+mj-lt"/>
              </a:defRPr>
            </a:lvl1pPr>
            <a:lvl2pPr marL="609585" indent="0">
              <a:buNone/>
              <a:defRPr b="1">
                <a:solidFill>
                  <a:schemeClr val="bg1"/>
                </a:solidFill>
              </a:defRPr>
            </a:lvl2pPr>
            <a:lvl3pPr marL="1219170" indent="0">
              <a:buNone/>
              <a:defRPr b="1">
                <a:solidFill>
                  <a:schemeClr val="bg1"/>
                </a:solidFill>
              </a:defRPr>
            </a:lvl3pPr>
            <a:lvl4pPr marL="1828754" indent="0">
              <a:buNone/>
              <a:defRPr b="1">
                <a:solidFill>
                  <a:schemeClr val="bg1"/>
                </a:solidFill>
              </a:defRPr>
            </a:lvl4pPr>
            <a:lvl5pPr marL="2438339" indent="0">
              <a:buNone/>
              <a:defRPr b="1">
                <a:solidFill>
                  <a:schemeClr val="bg1"/>
                </a:solidFill>
              </a:defRPr>
            </a:lvl5pPr>
          </a:lstStyle>
          <a:p>
            <a:r>
              <a:rPr lang="en-US">
                <a:solidFill>
                  <a:schemeClr val="bg1"/>
                </a:solidFill>
              </a:rPr>
              <a:t>Click to add section divider title</a:t>
            </a:r>
            <a:endParaRPr lang="en-GB">
              <a:solidFill>
                <a:schemeClr val="bg1"/>
              </a:solidFill>
            </a:endParaRPr>
          </a:p>
        </p:txBody>
      </p:sp>
    </p:spTree>
    <p:extLst>
      <p:ext uri="{BB962C8B-B14F-4D97-AF65-F5344CB8AC3E}">
        <p14:creationId xmlns:p14="http://schemas.microsoft.com/office/powerpoint/2010/main" val="79449750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Divider Slide Green">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 name="Text Placeholder 2"/>
          <p:cNvSpPr>
            <a:spLocks noGrp="1"/>
          </p:cNvSpPr>
          <p:nvPr>
            <p:ph type="body" sz="quarter" idx="10" hasCustomPrompt="1"/>
          </p:nvPr>
        </p:nvSpPr>
        <p:spPr>
          <a:xfrm>
            <a:off x="316800" y="432000"/>
            <a:ext cx="11040000" cy="672000"/>
          </a:xfrm>
          <a:prstGeom prst="rect">
            <a:avLst/>
          </a:prstGeom>
        </p:spPr>
        <p:txBody>
          <a:bodyPr/>
          <a:lstStyle>
            <a:lvl1pPr marL="0" indent="0">
              <a:lnSpc>
                <a:spcPct val="90000"/>
              </a:lnSpc>
              <a:spcBef>
                <a:spcPts val="0"/>
              </a:spcBef>
              <a:buNone/>
              <a:defRPr sz="3200" b="1">
                <a:solidFill>
                  <a:schemeClr val="bg1"/>
                </a:solidFill>
                <a:latin typeface="+mj-lt"/>
              </a:defRPr>
            </a:lvl1pPr>
            <a:lvl2pPr marL="609585" indent="0">
              <a:buNone/>
              <a:defRPr b="1">
                <a:solidFill>
                  <a:schemeClr val="bg1"/>
                </a:solidFill>
              </a:defRPr>
            </a:lvl2pPr>
            <a:lvl3pPr marL="1219170" indent="0">
              <a:buNone/>
              <a:defRPr b="1">
                <a:solidFill>
                  <a:schemeClr val="bg1"/>
                </a:solidFill>
              </a:defRPr>
            </a:lvl3pPr>
            <a:lvl4pPr marL="1828754" indent="0">
              <a:buNone/>
              <a:defRPr b="1">
                <a:solidFill>
                  <a:schemeClr val="bg1"/>
                </a:solidFill>
              </a:defRPr>
            </a:lvl4pPr>
            <a:lvl5pPr marL="2438339" indent="0">
              <a:buNone/>
              <a:defRPr b="1">
                <a:solidFill>
                  <a:schemeClr val="bg1"/>
                </a:solidFill>
              </a:defRPr>
            </a:lvl5pPr>
          </a:lstStyle>
          <a:p>
            <a:r>
              <a:rPr lang="en-US">
                <a:solidFill>
                  <a:schemeClr val="bg1"/>
                </a:solidFill>
              </a:rPr>
              <a:t>Click to add section divider title</a:t>
            </a:r>
            <a:endParaRPr lang="en-GB">
              <a:solidFill>
                <a:schemeClr val="bg1"/>
              </a:solidFill>
            </a:endParaRPr>
          </a:p>
        </p:txBody>
      </p:sp>
    </p:spTree>
    <p:extLst>
      <p:ext uri="{BB962C8B-B14F-4D97-AF65-F5344CB8AC3E}">
        <p14:creationId xmlns:p14="http://schemas.microsoft.com/office/powerpoint/2010/main" val="206321507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Divider Slide Dark Red">
    <p:spTree>
      <p:nvGrpSpPr>
        <p:cNvPr id="1" name=""/>
        <p:cNvGrpSpPr/>
        <p:nvPr/>
      </p:nvGrpSpPr>
      <p:grpSpPr>
        <a:xfrm>
          <a:off x="0" y="0"/>
          <a:ext cx="0" cy="0"/>
          <a:chOff x="0" y="0"/>
          <a:chExt cx="0" cy="0"/>
        </a:xfrm>
      </p:grpSpPr>
      <p:sp>
        <p:nvSpPr>
          <p:cNvPr id="5" name="Rectangle 4"/>
          <p:cNvSpPr/>
          <p:nvPr userDrawn="1"/>
        </p:nvSpPr>
        <p:spPr>
          <a:xfrm>
            <a:off x="192000" y="192000"/>
            <a:ext cx="11808000" cy="6480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a:ea typeface="+mn-ea"/>
              <a:cs typeface="+mn-cs"/>
            </a:endParaRPr>
          </a:p>
        </p:txBody>
      </p:sp>
      <p:sp>
        <p:nvSpPr>
          <p:cNvPr id="6" name="Text Placeholder 2"/>
          <p:cNvSpPr>
            <a:spLocks noGrp="1"/>
          </p:cNvSpPr>
          <p:nvPr>
            <p:ph type="body" sz="quarter" idx="10" hasCustomPrompt="1"/>
          </p:nvPr>
        </p:nvSpPr>
        <p:spPr>
          <a:xfrm>
            <a:off x="316800" y="432000"/>
            <a:ext cx="11040000" cy="672000"/>
          </a:xfrm>
          <a:prstGeom prst="rect">
            <a:avLst/>
          </a:prstGeom>
        </p:spPr>
        <p:txBody>
          <a:bodyPr/>
          <a:lstStyle>
            <a:lvl1pPr marL="0" indent="0">
              <a:lnSpc>
                <a:spcPct val="90000"/>
              </a:lnSpc>
              <a:spcBef>
                <a:spcPts val="0"/>
              </a:spcBef>
              <a:buNone/>
              <a:defRPr sz="3200" b="1">
                <a:solidFill>
                  <a:schemeClr val="bg1"/>
                </a:solidFill>
                <a:latin typeface="+mj-lt"/>
              </a:defRPr>
            </a:lvl1pPr>
            <a:lvl2pPr marL="609585" indent="0">
              <a:buNone/>
              <a:defRPr b="1">
                <a:solidFill>
                  <a:schemeClr val="bg1"/>
                </a:solidFill>
              </a:defRPr>
            </a:lvl2pPr>
            <a:lvl3pPr marL="1219170" indent="0">
              <a:buNone/>
              <a:defRPr b="1">
                <a:solidFill>
                  <a:schemeClr val="bg1"/>
                </a:solidFill>
              </a:defRPr>
            </a:lvl3pPr>
            <a:lvl4pPr marL="1828754" indent="0">
              <a:buNone/>
              <a:defRPr b="1">
                <a:solidFill>
                  <a:schemeClr val="bg1"/>
                </a:solidFill>
              </a:defRPr>
            </a:lvl4pPr>
            <a:lvl5pPr marL="2438339" indent="0">
              <a:buNone/>
              <a:defRPr b="1">
                <a:solidFill>
                  <a:schemeClr val="bg1"/>
                </a:solidFill>
              </a:defRPr>
            </a:lvl5pPr>
          </a:lstStyle>
          <a:p>
            <a:r>
              <a:rPr lang="en-US">
                <a:solidFill>
                  <a:schemeClr val="bg1"/>
                </a:solidFill>
              </a:rPr>
              <a:t>Click to add section divider title</a:t>
            </a:r>
            <a:endParaRPr lang="en-GB">
              <a:solidFill>
                <a:schemeClr val="bg1"/>
              </a:solidFill>
            </a:endParaRPr>
          </a:p>
        </p:txBody>
      </p:sp>
    </p:spTree>
    <p:extLst>
      <p:ext uri="{BB962C8B-B14F-4D97-AF65-F5344CB8AC3E}">
        <p14:creationId xmlns:p14="http://schemas.microsoft.com/office/powerpoint/2010/main" val="3266561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26" Type="http://schemas.openxmlformats.org/officeDocument/2006/relationships/theme" Target="../theme/theme10.xml"/><Relationship Id="rId3" Type="http://schemas.openxmlformats.org/officeDocument/2006/relationships/slideLayout" Target="../slideLayouts/slideLayout156.xml"/><Relationship Id="rId21" Type="http://schemas.openxmlformats.org/officeDocument/2006/relationships/slideLayout" Target="../slideLayouts/slideLayout174.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5" Type="http://schemas.openxmlformats.org/officeDocument/2006/relationships/slideLayout" Target="../slideLayouts/slideLayout178.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slideLayout" Target="../slideLayouts/slideLayout173.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24" Type="http://schemas.openxmlformats.org/officeDocument/2006/relationships/slideLayout" Target="../slideLayouts/slideLayout177.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23" Type="http://schemas.openxmlformats.org/officeDocument/2006/relationships/slideLayout" Target="../slideLayouts/slideLayout176.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 Id="rId22" Type="http://schemas.openxmlformats.org/officeDocument/2006/relationships/slideLayout" Target="../slideLayouts/slideLayout17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2.sv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image" Target="../media/image1.png"/><Relationship Id="rId5" Type="http://schemas.openxmlformats.org/officeDocument/2006/relationships/slideLayout" Target="../slideLayouts/slideLayout31.xml"/><Relationship Id="rId10" Type="http://schemas.openxmlformats.org/officeDocument/2006/relationships/theme" Target="../theme/theme3.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ags" Target="../tags/tag2.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theme" Target="../theme/theme4.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theme" Target="../theme/theme5.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image" Target="../media/image7.emf"/><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oleObject" Target="../embeddings/oleObject1.bin"/><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tags" Target="../tags/tag1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6.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theme" Target="../theme/theme7.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slideLayout" Target="../slideLayouts/slideLayout136.xml"/><Relationship Id="rId3" Type="http://schemas.openxmlformats.org/officeDocument/2006/relationships/slideLayout" Target="../slideLayouts/slideLayout121.xml"/><Relationship Id="rId21" Type="http://schemas.openxmlformats.org/officeDocument/2006/relationships/slideLayout" Target="../slideLayouts/slideLayout139.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slideLayout" Target="../slideLayouts/slideLayout135.xml"/><Relationship Id="rId25" Type="http://schemas.openxmlformats.org/officeDocument/2006/relationships/theme" Target="../theme/theme8.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20" Type="http://schemas.openxmlformats.org/officeDocument/2006/relationships/slideLayout" Target="../slideLayouts/slideLayout138.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24" Type="http://schemas.openxmlformats.org/officeDocument/2006/relationships/slideLayout" Target="../slideLayouts/slideLayout142.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23" Type="http://schemas.openxmlformats.org/officeDocument/2006/relationships/slideLayout" Target="../slideLayouts/slideLayout141.xml"/><Relationship Id="rId10" Type="http://schemas.openxmlformats.org/officeDocument/2006/relationships/slideLayout" Target="../slideLayouts/slideLayout128.xml"/><Relationship Id="rId19" Type="http://schemas.openxmlformats.org/officeDocument/2006/relationships/slideLayout" Target="../slideLayouts/slideLayout137.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 Id="rId22" Type="http://schemas.openxmlformats.org/officeDocument/2006/relationships/slideLayout" Target="../slideLayouts/slideLayout14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0.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theme" Target="../theme/theme9.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0EE42AC-FD83-7EB0-EF31-4D45E2CBCE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EC277E-8711-5691-7C50-C7900A2A8E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1E4721-3A57-3F8D-7A61-29CC26712F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03EA6B-7D1F-4263-B62D-B109257D541E}" type="datetimeFigureOut">
              <a:rPr lang="en-US" smtClean="0"/>
              <a:t>11/29/2023</a:t>
            </a:fld>
            <a:endParaRPr lang="en-US"/>
          </a:p>
        </p:txBody>
      </p:sp>
      <p:sp>
        <p:nvSpPr>
          <p:cNvPr id="5" name="Footer Placeholder 4">
            <a:extLst>
              <a:ext uri="{FF2B5EF4-FFF2-40B4-BE49-F238E27FC236}">
                <a16:creationId xmlns:a16="http://schemas.microsoft.com/office/drawing/2014/main" id="{52D119BD-A111-91E0-E767-534FE372F7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656E88-5AD1-C467-53A2-8C15CBA22D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C15E69-CA53-47B0-B801-12003A8047A0}" type="slidenum">
              <a:rPr lang="en-US" smtClean="0"/>
              <a:t>‹#›</a:t>
            </a:fld>
            <a:endParaRPr lang="en-US"/>
          </a:p>
        </p:txBody>
      </p:sp>
    </p:spTree>
    <p:extLst>
      <p:ext uri="{BB962C8B-B14F-4D97-AF65-F5344CB8AC3E}">
        <p14:creationId xmlns:p14="http://schemas.microsoft.com/office/powerpoint/2010/main" val="3399743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 id="2147483744" r:id="rId13"/>
    <p:sldLayoutId id="2147483773" r:id="rId14"/>
    <p:sldLayoutId id="2147483813" r:id="rId15"/>
    <p:sldLayoutId id="2147483814" r:id="rId16"/>
    <p:sldLayoutId id="214748381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601"/>
            <a:ext cx="11277600" cy="8001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84130"/>
            <a:ext cx="11277600" cy="454516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585210" y="5646736"/>
            <a:ext cx="2743200" cy="365125"/>
          </a:xfrm>
          <a:prstGeom prst="rect">
            <a:avLst/>
          </a:prstGeom>
        </p:spPr>
        <p:txBody>
          <a:bodyPr vert="horz" lIns="91440" tIns="45720" rIns="91440" bIns="45720" rtlCol="0" anchor="ctr"/>
          <a:lstStyle>
            <a:lvl1pPr algn="l">
              <a:defRPr sz="1200">
                <a:solidFill>
                  <a:schemeClr val="tx1"/>
                </a:solidFill>
              </a:defRPr>
            </a:lvl1pPr>
          </a:lstStyle>
          <a:p>
            <a:fld id="{CD760F18-88F3-4EF5-B415-6A2DEC6930B5}" type="datetime1">
              <a:rPr lang="en-US" smtClean="0"/>
              <a:t>11/29/2023</a:t>
            </a:fld>
            <a:endParaRPr lang="en-US"/>
          </a:p>
        </p:txBody>
      </p:sp>
      <p:sp>
        <p:nvSpPr>
          <p:cNvPr id="5" name="Footer Placeholder 4"/>
          <p:cNvSpPr>
            <a:spLocks noGrp="1"/>
          </p:cNvSpPr>
          <p:nvPr>
            <p:ph type="ftr" sz="quarter" idx="3"/>
          </p:nvPr>
        </p:nvSpPr>
        <p:spPr>
          <a:xfrm>
            <a:off x="-4956810" y="6173786"/>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a:p>
        </p:txBody>
      </p:sp>
      <p:sp>
        <p:nvSpPr>
          <p:cNvPr id="6" name="Slide Number Placeholder 5"/>
          <p:cNvSpPr>
            <a:spLocks noGrp="1"/>
          </p:cNvSpPr>
          <p:nvPr>
            <p:ph type="sldNum" sz="quarter" idx="4"/>
          </p:nvPr>
        </p:nvSpPr>
        <p:spPr>
          <a:xfrm>
            <a:off x="0" y="6492875"/>
            <a:ext cx="457200" cy="365125"/>
          </a:xfrm>
          <a:prstGeom prst="rect">
            <a:avLst/>
          </a:prstGeom>
        </p:spPr>
        <p:txBody>
          <a:bodyPr vert="horz" lIns="91440" tIns="45720" rIns="91440" bIns="0" rtlCol="0" anchor="ctr"/>
          <a:lstStyle>
            <a:lvl1pPr algn="r">
              <a:defRPr sz="1000">
                <a:solidFill>
                  <a:schemeClr val="tx1"/>
                </a:solidFill>
              </a:defRPr>
            </a:lvl1pPr>
          </a:lstStyle>
          <a:p>
            <a:fld id="{CC7432E5-F8E0-41AE-9A6B-AD730338B005}" type="slidenum">
              <a:rPr lang="en-US" smtClean="0"/>
              <a:pPr/>
              <a:t>‹#›</a:t>
            </a:fld>
            <a:endParaRPr lang="en-US" dirty="0"/>
          </a:p>
        </p:txBody>
      </p:sp>
    </p:spTree>
    <p:extLst>
      <p:ext uri="{BB962C8B-B14F-4D97-AF65-F5344CB8AC3E}">
        <p14:creationId xmlns:p14="http://schemas.microsoft.com/office/powerpoint/2010/main" val="1865621173"/>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 id="2147483834" r:id="rId17"/>
    <p:sldLayoutId id="2147483835" r:id="rId18"/>
    <p:sldLayoutId id="2147483836" r:id="rId19"/>
    <p:sldLayoutId id="2147483837" r:id="rId20"/>
    <p:sldLayoutId id="2147483838" r:id="rId21"/>
    <p:sldLayoutId id="2147483839" r:id="rId22"/>
    <p:sldLayoutId id="2147483840" r:id="rId23"/>
    <p:sldLayoutId id="2147483841" r:id="rId24"/>
    <p:sldLayoutId id="2147483842" r:id="rId25"/>
  </p:sldLayoutIdLst>
  <p:transition>
    <p:fade/>
  </p:transition>
  <p:hf hdr="0" ftr="0" dt="0"/>
  <p:txStyles>
    <p:title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800"/>
        </a:spcBef>
        <a:buClr>
          <a:schemeClr val="tx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800"/>
        </a:spcBef>
        <a:buClr>
          <a:schemeClr val="tx1"/>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288">
          <p15:clr>
            <a:srgbClr val="F26B43"/>
          </p15:clr>
        </p15:guide>
        <p15:guide id="4" pos="7392">
          <p15:clr>
            <a:srgbClr val="F26B43"/>
          </p15:clr>
        </p15:guide>
        <p15:guide id="5" orient="horz" pos="144">
          <p15:clr>
            <a:srgbClr val="F26B43"/>
          </p15:clr>
        </p15:guide>
        <p15:guide id="6" orient="horz" pos="648">
          <p15:clr>
            <a:srgbClr val="F26B43"/>
          </p15:clr>
        </p15:guide>
        <p15:guide id="7" orient="horz" pos="792">
          <p15:clr>
            <a:srgbClr val="F26B43"/>
          </p15:clr>
        </p15:guide>
        <p15:guide id="8" orient="horz" pos="367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914401" y="258949"/>
            <a:ext cx="10616609" cy="1058347"/>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914399" y="1731353"/>
            <a:ext cx="10616609" cy="30884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958854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hf sldNum="0" hdr="0" dt="0"/>
  <p:txStyles>
    <p:titleStyle>
      <a:lvl1pPr algn="l" defTabSz="914377" rtl="0" eaLnBrk="1" latinLnBrk="0" hangingPunct="1">
        <a:lnSpc>
          <a:spcPct val="100000"/>
        </a:lnSpc>
        <a:spcBef>
          <a:spcPct val="0"/>
        </a:spcBef>
        <a:buNone/>
        <a:defRPr sz="2800" b="1" kern="1200">
          <a:solidFill>
            <a:schemeClr val="accent1"/>
          </a:solidFill>
          <a:latin typeface="+mj-lt"/>
          <a:ea typeface="+mj-ea"/>
          <a:cs typeface="Calibri" panose="020F0502020204030204" pitchFamily="34" charset="0"/>
        </a:defRPr>
      </a:lvl1pPr>
    </p:titleStyle>
    <p:bodyStyle>
      <a:lvl1pPr marL="228594" indent="-228594" algn="l" defTabSz="914377"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j-lt"/>
          <a:ea typeface="+mn-ea"/>
          <a:cs typeface="Calibri" panose="020F0502020204030204" pitchFamily="34" charset="0"/>
        </a:defRPr>
      </a:lvl1pPr>
      <a:lvl2pPr marL="274313" indent="0" algn="l" defTabSz="914377" rtl="0" eaLnBrk="1" latinLnBrk="0" hangingPunct="1">
        <a:lnSpc>
          <a:spcPct val="120000"/>
        </a:lnSpc>
        <a:spcBef>
          <a:spcPts val="500"/>
        </a:spcBef>
        <a:buSzPct val="87000"/>
        <a:buFontTx/>
        <a:buNone/>
        <a:defRPr sz="1800" kern="1200">
          <a:solidFill>
            <a:schemeClr val="tx1"/>
          </a:solidFill>
          <a:latin typeface="+mj-lt"/>
          <a:ea typeface="+mn-ea"/>
          <a:cs typeface="Calibri" panose="020F0502020204030204" pitchFamily="34" charset="0"/>
        </a:defRPr>
      </a:lvl2pPr>
      <a:lvl3pPr marL="548626" indent="-228594" algn="l" defTabSz="914377"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j-lt"/>
          <a:ea typeface="+mn-ea"/>
          <a:cs typeface="Calibri" panose="020F0502020204030204" pitchFamily="34" charset="0"/>
        </a:defRPr>
      </a:lvl3pPr>
      <a:lvl4pPr marL="594345" indent="0" algn="l" defTabSz="914377" rtl="0" eaLnBrk="1" latinLnBrk="0" hangingPunct="1">
        <a:lnSpc>
          <a:spcPct val="120000"/>
        </a:lnSpc>
        <a:spcBef>
          <a:spcPts val="500"/>
        </a:spcBef>
        <a:buSzPct val="87000"/>
        <a:buFontTx/>
        <a:buNone/>
        <a:defRPr sz="1400" kern="1200">
          <a:solidFill>
            <a:schemeClr val="tx1"/>
          </a:solidFill>
          <a:latin typeface="+mj-lt"/>
          <a:ea typeface="+mn-ea"/>
          <a:cs typeface="Calibri" panose="020F0502020204030204" pitchFamily="34" charset="0"/>
        </a:defRPr>
      </a:lvl4pPr>
      <a:lvl5pPr marL="822939" indent="-228594" algn="l" defTabSz="914377"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j-lt"/>
          <a:ea typeface="+mn-ea"/>
          <a:cs typeface="Calibri" panose="020F050202020403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914401" y="258949"/>
            <a:ext cx="10616609" cy="1058347"/>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914399" y="1731353"/>
            <a:ext cx="10616609" cy="30884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Graphic 3">
            <a:extLst>
              <a:ext uri="{FF2B5EF4-FFF2-40B4-BE49-F238E27FC236}">
                <a16:creationId xmlns:a16="http://schemas.microsoft.com/office/drawing/2014/main" id="{540B97C0-6518-BFD8-61C8-F85D063785BC}"/>
              </a:ext>
            </a:extLst>
          </p:cNvPr>
          <p:cNvPicPr preferRelativeResize="0">
            <a:picLocks noChangeAspect="1"/>
          </p:cNvPicPr>
          <p:nvPr userDrawn="1"/>
        </p:nvPicPr>
        <p:blipFill>
          <a:blip r:embed="rId11" cstate="hq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068844" y="6055049"/>
            <a:ext cx="720000" cy="550588"/>
          </a:xfrm>
          <a:prstGeom prst="rect">
            <a:avLst/>
          </a:prstGeom>
        </p:spPr>
      </p:pic>
    </p:spTree>
    <p:extLst>
      <p:ext uri="{BB962C8B-B14F-4D97-AF65-F5344CB8AC3E}">
        <p14:creationId xmlns:p14="http://schemas.microsoft.com/office/powerpoint/2010/main" val="90423262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hf sldNum="0" hdr="0" dt="0"/>
  <p:txStyles>
    <p:titleStyle>
      <a:lvl1pPr algn="l" defTabSz="914377" rtl="0" eaLnBrk="1" latinLnBrk="0" hangingPunct="1">
        <a:lnSpc>
          <a:spcPct val="100000"/>
        </a:lnSpc>
        <a:spcBef>
          <a:spcPct val="0"/>
        </a:spcBef>
        <a:buNone/>
        <a:defRPr sz="2800" b="1" kern="1200">
          <a:solidFill>
            <a:schemeClr val="accent1"/>
          </a:solidFill>
          <a:latin typeface="+mj-lt"/>
          <a:ea typeface="+mj-ea"/>
          <a:cs typeface="Calibri" panose="020F0502020204030204" pitchFamily="34" charset="0"/>
        </a:defRPr>
      </a:lvl1pPr>
    </p:titleStyle>
    <p:bodyStyle>
      <a:lvl1pPr marL="228594" indent="-228594" algn="l" defTabSz="914377"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j-lt"/>
          <a:ea typeface="+mn-ea"/>
          <a:cs typeface="Calibri" panose="020F0502020204030204" pitchFamily="34" charset="0"/>
        </a:defRPr>
      </a:lvl1pPr>
      <a:lvl2pPr marL="274313" indent="0" algn="l" defTabSz="914377" rtl="0" eaLnBrk="1" latinLnBrk="0" hangingPunct="1">
        <a:lnSpc>
          <a:spcPct val="120000"/>
        </a:lnSpc>
        <a:spcBef>
          <a:spcPts val="500"/>
        </a:spcBef>
        <a:buSzPct val="87000"/>
        <a:buFontTx/>
        <a:buNone/>
        <a:defRPr sz="1800" kern="1200">
          <a:solidFill>
            <a:schemeClr val="tx1"/>
          </a:solidFill>
          <a:latin typeface="+mj-lt"/>
          <a:ea typeface="+mn-ea"/>
          <a:cs typeface="Calibri" panose="020F0502020204030204" pitchFamily="34" charset="0"/>
        </a:defRPr>
      </a:lvl2pPr>
      <a:lvl3pPr marL="548626" indent="-228594" algn="l" defTabSz="914377"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j-lt"/>
          <a:ea typeface="+mn-ea"/>
          <a:cs typeface="Calibri" panose="020F0502020204030204" pitchFamily="34" charset="0"/>
        </a:defRPr>
      </a:lvl3pPr>
      <a:lvl4pPr marL="594345" indent="0" algn="l" defTabSz="914377" rtl="0" eaLnBrk="1" latinLnBrk="0" hangingPunct="1">
        <a:lnSpc>
          <a:spcPct val="120000"/>
        </a:lnSpc>
        <a:spcBef>
          <a:spcPts val="500"/>
        </a:spcBef>
        <a:buSzPct val="87000"/>
        <a:buFontTx/>
        <a:buNone/>
        <a:defRPr sz="1400" kern="1200">
          <a:solidFill>
            <a:schemeClr val="tx1"/>
          </a:solidFill>
          <a:latin typeface="+mj-lt"/>
          <a:ea typeface="+mn-ea"/>
          <a:cs typeface="Calibri" panose="020F0502020204030204" pitchFamily="34" charset="0"/>
        </a:defRPr>
      </a:lvl4pPr>
      <a:lvl5pPr marL="822939" indent="-228594" algn="l" defTabSz="914377"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j-lt"/>
          <a:ea typeface="+mn-ea"/>
          <a:cs typeface="Calibri" panose="020F050202020403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884D0-6C0A-4957-A521-E7AECDD8A627}"/>
              </a:ext>
            </a:extLst>
          </p:cNvPr>
          <p:cNvSpPr>
            <a:spLocks noGrp="1"/>
          </p:cNvSpPr>
          <p:nvPr>
            <p:ph type="title"/>
          </p:nvPr>
        </p:nvSpPr>
        <p:spPr>
          <a:xfrm>
            <a:off x="407987" y="404812"/>
            <a:ext cx="11376025" cy="1007427"/>
          </a:xfrm>
          <a:prstGeom prst="rect">
            <a:avLst/>
          </a:prstGeom>
        </p:spPr>
        <p:txBody>
          <a:bodyPr vert="horz" lIns="0" tIns="0" rIns="0" bIns="0" rtlCol="0" anchor="t">
            <a:normAutofit/>
          </a:bodyPr>
          <a:lstStyle/>
          <a:p>
            <a:r>
              <a:rPr lang="en-US" dirty="0"/>
              <a:t>Click to enter title here</a:t>
            </a:r>
            <a:endParaRPr lang="en-GB" dirty="0"/>
          </a:p>
        </p:txBody>
      </p:sp>
      <p:sp>
        <p:nvSpPr>
          <p:cNvPr id="4" name="Date Placeholder 3">
            <a:extLst>
              <a:ext uri="{FF2B5EF4-FFF2-40B4-BE49-F238E27FC236}">
                <a16:creationId xmlns:a16="http://schemas.microsoft.com/office/drawing/2014/main" id="{FD78F6B2-FAF9-4D08-B8BD-F2646AEF396C}"/>
              </a:ext>
            </a:extLst>
          </p:cNvPr>
          <p:cNvSpPr>
            <a:spLocks noGrp="1"/>
          </p:cNvSpPr>
          <p:nvPr>
            <p:ph type="dt" sz="half" idx="2"/>
          </p:nvPr>
        </p:nvSpPr>
        <p:spPr>
          <a:xfrm>
            <a:off x="10137663" y="6456258"/>
            <a:ext cx="1279358" cy="309145"/>
          </a:xfrm>
          <a:prstGeom prst="rect">
            <a:avLst/>
          </a:prstGeom>
        </p:spPr>
        <p:txBody>
          <a:bodyPr vert="horz" lIns="91440" tIns="45720" rIns="91440" bIns="72000" rtlCol="0" anchor="b" anchorCtr="0">
            <a:noAutofit/>
          </a:bodyPr>
          <a:lstStyle>
            <a:lvl1pPr algn="r">
              <a:lnSpc>
                <a:spcPct val="100000"/>
              </a:lnSpc>
              <a:spcBef>
                <a:spcPts val="0"/>
              </a:spcBef>
              <a:spcAft>
                <a:spcPts val="0"/>
              </a:spcAft>
              <a:defRPr sz="1050">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6410E024-D0BA-4349-981A-F74D8D6124B4}"/>
              </a:ext>
            </a:extLst>
          </p:cNvPr>
          <p:cNvSpPr>
            <a:spLocks noGrp="1"/>
          </p:cNvSpPr>
          <p:nvPr>
            <p:ph type="sldNum" sz="quarter" idx="4"/>
          </p:nvPr>
        </p:nvSpPr>
        <p:spPr>
          <a:xfrm>
            <a:off x="0" y="6456258"/>
            <a:ext cx="407988" cy="309145"/>
          </a:xfrm>
          <a:prstGeom prst="rect">
            <a:avLst/>
          </a:prstGeom>
        </p:spPr>
        <p:txBody>
          <a:bodyPr vert="horz" lIns="0" tIns="0" rIns="0" bIns="72000" rtlCol="0" anchor="b" anchorCtr="0">
            <a:noAutofit/>
          </a:bodyPr>
          <a:lstStyle>
            <a:lvl1pPr algn="r">
              <a:lnSpc>
                <a:spcPct val="100000"/>
              </a:lnSpc>
              <a:spcBef>
                <a:spcPts val="0"/>
              </a:spcBef>
              <a:spcAft>
                <a:spcPts val="0"/>
              </a:spcAft>
              <a:defRPr sz="1050">
                <a:solidFill>
                  <a:schemeClr val="tx1"/>
                </a:solidFill>
              </a:defRPr>
            </a:lvl1pPr>
          </a:lstStyle>
          <a:p>
            <a:fld id="{F8E47D07-9D1E-4FE9-B31A-2F5863681021}" type="slidenum">
              <a:rPr lang="en-GB" smtClean="0"/>
              <a:pPr/>
              <a:t>‹#›</a:t>
            </a:fld>
            <a:endParaRPr lang="en-GB" dirty="0"/>
          </a:p>
        </p:txBody>
      </p:sp>
      <p:sp>
        <p:nvSpPr>
          <p:cNvPr id="8" name="Text Placeholder 7">
            <a:extLst>
              <a:ext uri="{FF2B5EF4-FFF2-40B4-BE49-F238E27FC236}">
                <a16:creationId xmlns:a16="http://schemas.microsoft.com/office/drawing/2014/main" id="{6E248C0A-0C4B-4F9E-B86F-C76D98029E86}"/>
              </a:ext>
            </a:extLst>
          </p:cNvPr>
          <p:cNvSpPr>
            <a:spLocks noGrp="1"/>
          </p:cNvSpPr>
          <p:nvPr>
            <p:ph type="body" idx="1"/>
          </p:nvPr>
        </p:nvSpPr>
        <p:spPr>
          <a:xfrm>
            <a:off x="407987" y="1557338"/>
            <a:ext cx="11376025" cy="4636800"/>
          </a:xfrm>
          <a:prstGeom prst="rect">
            <a:avLst/>
          </a:prstGeom>
        </p:spPr>
        <p:txBody>
          <a:bodyPr vert="horz" lIns="91440" tIns="45720" rIns="91440" bIns="45720" rtlCol="0">
            <a:noAutofit/>
          </a:bodyPr>
          <a:lstStyle/>
          <a:p>
            <a:pPr lvl="0"/>
            <a:r>
              <a:rPr lang="en-US" dirty="0"/>
              <a:t>Click to add text here. </a:t>
            </a:r>
            <a:br>
              <a:rPr lang="en-US" dirty="0"/>
            </a:br>
            <a:r>
              <a:rPr lang="en-US" dirty="0"/>
              <a:t>When pasting copy from other slides, be sure to use the Paste and Match Formatting shortcut (</a:t>
            </a:r>
            <a:r>
              <a:rPr lang="en-US" dirty="0" err="1"/>
              <a:t>Cmd</a:t>
            </a:r>
            <a:r>
              <a:rPr lang="en-US" dirty="0"/>
              <a:t> + Option + Shift + V).</a:t>
            </a:r>
            <a:br>
              <a:rPr lang="en-US" dirty="0"/>
            </a:br>
            <a:r>
              <a:rPr lang="en-US" dirty="0"/>
              <a:t>To increase bullet level, select your text and press Tab.</a:t>
            </a:r>
            <a:br>
              <a:rPr lang="en-US" dirty="0"/>
            </a:br>
            <a:r>
              <a:rPr lang="en-US" dirty="0"/>
              <a:t>To decrease bullet level, select your bullet text and press Shift + Tab.</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8"/>
    </p:custDataLst>
    <p:extLst>
      <p:ext uri="{BB962C8B-B14F-4D97-AF65-F5344CB8AC3E}">
        <p14:creationId xmlns:p14="http://schemas.microsoft.com/office/powerpoint/2010/main" val="322931389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816" r:id="rId16"/>
  </p:sldLayoutIdLst>
  <p:hf hdr="0" ftr="0"/>
  <p:txStyles>
    <p:titleStyle>
      <a:lvl1pPr algn="l" defTabSz="914400" rtl="0" eaLnBrk="1" latinLnBrk="0" hangingPunct="1">
        <a:lnSpc>
          <a:spcPct val="10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100000"/>
        </a:lnSpc>
        <a:spcBef>
          <a:spcPts val="600"/>
        </a:spcBef>
        <a:spcAft>
          <a:spcPts val="600"/>
        </a:spcAft>
        <a:buFont typeface="Arial" panose="020B0604020202020204" pitchFamily="34" charset="0"/>
        <a:buChar char="•"/>
        <a:defRPr sz="2400" kern="1200">
          <a:solidFill>
            <a:schemeClr val="tx1"/>
          </a:solidFill>
          <a:latin typeface="+mn-lt"/>
          <a:ea typeface="+mn-ea"/>
          <a:cs typeface="+mn-cs"/>
        </a:defRPr>
      </a:lvl1pPr>
      <a:lvl2pPr marL="460800" marR="0" indent="-228600" algn="l" defTabSz="914400" rtl="0" eaLnBrk="1" fontAlgn="auto" latinLnBrk="0" hangingPunct="1">
        <a:lnSpc>
          <a:spcPct val="100000"/>
        </a:lnSpc>
        <a:spcBef>
          <a:spcPts val="0"/>
        </a:spcBef>
        <a:spcAft>
          <a:spcPts val="800"/>
        </a:spcAft>
        <a:buClrTx/>
        <a:buSzPct val="100000"/>
        <a:buFont typeface="Arial" panose="020B0604020202020204" pitchFamily="34" charset="0"/>
        <a:buChar char="•"/>
        <a:tabLst/>
        <a:defRPr lang="en-US" sz="2400" kern="1200" dirty="0">
          <a:solidFill>
            <a:schemeClr val="tx1"/>
          </a:solidFill>
          <a:latin typeface="+mn-lt"/>
          <a:ea typeface="+mn-ea"/>
          <a:cs typeface="+mn-cs"/>
        </a:defRPr>
      </a:lvl2pPr>
      <a:lvl3pPr marL="691200"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21600"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52000" indent="-228600" algn="l" defTabSz="914400"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p15:clr>
            <a:srgbClr val="C35EA4"/>
          </p15:clr>
        </p15:guide>
        <p15:guide id="2" pos="7423">
          <p15:clr>
            <a:srgbClr val="C35EA4"/>
          </p15:clr>
        </p15:guide>
        <p15:guide id="3" orient="horz" pos="3906">
          <p15:clr>
            <a:srgbClr val="C35EA4"/>
          </p15:clr>
        </p15:guide>
        <p15:guide id="4" orient="horz" pos="255">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12756" y="274645"/>
            <a:ext cx="11220449" cy="511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endParaRPr lang="en-GB" dirty="0"/>
          </a:p>
        </p:txBody>
      </p:sp>
      <p:sp>
        <p:nvSpPr>
          <p:cNvPr id="1027" name="Rectangle 3"/>
          <p:cNvSpPr>
            <a:spLocks noGrp="1" noChangeArrowheads="1"/>
          </p:cNvSpPr>
          <p:nvPr>
            <p:ph type="body" idx="1"/>
          </p:nvPr>
        </p:nvSpPr>
        <p:spPr bwMode="auto">
          <a:xfrm>
            <a:off x="431800" y="1760541"/>
            <a:ext cx="8940800" cy="44259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30" name="Rectangle 6"/>
          <p:cNvSpPr>
            <a:spLocks noGrp="1" noChangeArrowheads="1"/>
          </p:cNvSpPr>
          <p:nvPr>
            <p:ph type="sldNum" sz="quarter" idx="4"/>
          </p:nvPr>
        </p:nvSpPr>
        <p:spPr bwMode="auto">
          <a:xfrm>
            <a:off x="143935" y="6354770"/>
            <a:ext cx="622300" cy="358775"/>
          </a:xfrm>
          <a:prstGeom prst="rect">
            <a:avLst/>
          </a:prstGeom>
          <a:noFill/>
          <a:ln w="9525">
            <a:noFill/>
            <a:miter lim="800000"/>
            <a:headEnd/>
            <a:tailEnd/>
          </a:ln>
          <a:effectLst/>
        </p:spPr>
        <p:txBody>
          <a:bodyPr vert="horz" wrap="square" lIns="18000" tIns="45720" rIns="18000" bIns="45720" numCol="1" anchor="t" anchorCtr="0" compatLnSpc="1">
            <a:prstTxWarp prst="textNoShape">
              <a:avLst/>
            </a:prstTxWarp>
          </a:bodyPr>
          <a:lstStyle>
            <a:lvl1pPr algn="l">
              <a:defRPr sz="750">
                <a:solidFill>
                  <a:schemeClr val="bg1"/>
                </a:solidFill>
                <a:cs typeface="+mn-cs"/>
              </a:defRPr>
            </a:lvl1pPr>
          </a:lstStyle>
          <a:p>
            <a:pPr defTabSz="685371">
              <a:defRPr/>
            </a:pPr>
            <a:fld id="{E38B2DA5-91AC-4F2F-BFC6-5BAB866C7F21}" type="slidenum">
              <a:rPr lang="en-GB" smtClean="0">
                <a:solidFill>
                  <a:srgbClr val="FFFFFF"/>
                </a:solidFill>
              </a:rPr>
              <a:pPr defTabSz="685371">
                <a:defRPr/>
              </a:pPr>
              <a:t>‹#›</a:t>
            </a:fld>
            <a:endParaRPr lang="en-GB" dirty="0">
              <a:solidFill>
                <a:srgbClr val="FFFFFF"/>
              </a:solidFill>
            </a:endParaRPr>
          </a:p>
        </p:txBody>
      </p:sp>
    </p:spTree>
    <p:extLst>
      <p:ext uri="{BB962C8B-B14F-4D97-AF65-F5344CB8AC3E}">
        <p14:creationId xmlns:p14="http://schemas.microsoft.com/office/powerpoint/2010/main" val="40277264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p:hf sldNum="0" hdr="0" ftr="0" dt="0"/>
  <p:txStyles>
    <p:titleStyle>
      <a:lvl1pPr algn="l" rtl="0" eaLnBrk="0" fontAlgn="base" hangingPunct="0">
        <a:spcBef>
          <a:spcPct val="0"/>
        </a:spcBef>
        <a:spcAft>
          <a:spcPct val="0"/>
        </a:spcAft>
        <a:defRPr sz="2100" b="1">
          <a:solidFill>
            <a:schemeClr val="tx2"/>
          </a:solidFill>
          <a:latin typeface="Arial" pitchFamily="34" charset="0"/>
          <a:ea typeface="+mj-ea"/>
          <a:cs typeface="Arial" pitchFamily="34" charset="0"/>
        </a:defRPr>
      </a:lvl1pPr>
      <a:lvl2pPr algn="l" rtl="0" eaLnBrk="0" fontAlgn="base" hangingPunct="0">
        <a:spcBef>
          <a:spcPct val="0"/>
        </a:spcBef>
        <a:spcAft>
          <a:spcPct val="0"/>
        </a:spcAft>
        <a:defRPr sz="2100" b="1">
          <a:solidFill>
            <a:schemeClr val="tx2"/>
          </a:solidFill>
          <a:latin typeface="Arial" charset="0"/>
          <a:cs typeface="Arial" charset="0"/>
        </a:defRPr>
      </a:lvl2pPr>
      <a:lvl3pPr algn="l" rtl="0" eaLnBrk="0" fontAlgn="base" hangingPunct="0">
        <a:spcBef>
          <a:spcPct val="0"/>
        </a:spcBef>
        <a:spcAft>
          <a:spcPct val="0"/>
        </a:spcAft>
        <a:defRPr sz="2100" b="1">
          <a:solidFill>
            <a:schemeClr val="tx2"/>
          </a:solidFill>
          <a:latin typeface="Arial" charset="0"/>
          <a:cs typeface="Arial" charset="0"/>
        </a:defRPr>
      </a:lvl3pPr>
      <a:lvl4pPr algn="l" rtl="0" eaLnBrk="0" fontAlgn="base" hangingPunct="0">
        <a:spcBef>
          <a:spcPct val="0"/>
        </a:spcBef>
        <a:spcAft>
          <a:spcPct val="0"/>
        </a:spcAft>
        <a:defRPr sz="2100" b="1">
          <a:solidFill>
            <a:schemeClr val="tx2"/>
          </a:solidFill>
          <a:latin typeface="Arial" charset="0"/>
          <a:cs typeface="Arial" charset="0"/>
        </a:defRPr>
      </a:lvl4pPr>
      <a:lvl5pPr algn="l" rtl="0" eaLnBrk="0" fontAlgn="base" hangingPunct="0">
        <a:spcBef>
          <a:spcPct val="0"/>
        </a:spcBef>
        <a:spcAft>
          <a:spcPct val="0"/>
        </a:spcAft>
        <a:defRPr sz="2100" b="1">
          <a:solidFill>
            <a:schemeClr val="tx2"/>
          </a:solidFill>
          <a:latin typeface="Arial" charset="0"/>
          <a:cs typeface="Arial" charset="0"/>
        </a:defRPr>
      </a:lvl5pPr>
      <a:lvl6pPr marL="342892" algn="l" rtl="0" eaLnBrk="1" fontAlgn="base" hangingPunct="1">
        <a:spcBef>
          <a:spcPct val="0"/>
        </a:spcBef>
        <a:spcAft>
          <a:spcPct val="0"/>
        </a:spcAft>
        <a:defRPr sz="2100" b="1">
          <a:solidFill>
            <a:schemeClr val="tx2"/>
          </a:solidFill>
          <a:latin typeface="Arial" charset="0"/>
        </a:defRPr>
      </a:lvl6pPr>
      <a:lvl7pPr marL="685783" algn="l" rtl="0" eaLnBrk="1" fontAlgn="base" hangingPunct="1">
        <a:spcBef>
          <a:spcPct val="0"/>
        </a:spcBef>
        <a:spcAft>
          <a:spcPct val="0"/>
        </a:spcAft>
        <a:defRPr sz="2100" b="1">
          <a:solidFill>
            <a:schemeClr val="tx2"/>
          </a:solidFill>
          <a:latin typeface="Arial" charset="0"/>
        </a:defRPr>
      </a:lvl7pPr>
      <a:lvl8pPr marL="1028675" algn="l" rtl="0" eaLnBrk="1" fontAlgn="base" hangingPunct="1">
        <a:spcBef>
          <a:spcPct val="0"/>
        </a:spcBef>
        <a:spcAft>
          <a:spcPct val="0"/>
        </a:spcAft>
        <a:defRPr sz="2100" b="1">
          <a:solidFill>
            <a:schemeClr val="tx2"/>
          </a:solidFill>
          <a:latin typeface="Arial" charset="0"/>
        </a:defRPr>
      </a:lvl8pPr>
      <a:lvl9pPr marL="1371566" algn="l" rtl="0" eaLnBrk="1" fontAlgn="base" hangingPunct="1">
        <a:spcBef>
          <a:spcPct val="0"/>
        </a:spcBef>
        <a:spcAft>
          <a:spcPct val="0"/>
        </a:spcAft>
        <a:defRPr sz="2100" b="1">
          <a:solidFill>
            <a:schemeClr val="tx2"/>
          </a:solidFill>
          <a:latin typeface="Arial" charset="0"/>
        </a:defRPr>
      </a:lvl9pPr>
    </p:titleStyle>
    <p:bodyStyle>
      <a:lvl1pPr marL="134538" indent="-134538" algn="l" rtl="0" eaLnBrk="0" fontAlgn="base" hangingPunct="0">
        <a:spcBef>
          <a:spcPct val="0"/>
        </a:spcBef>
        <a:spcAft>
          <a:spcPct val="0"/>
        </a:spcAft>
        <a:buClr>
          <a:schemeClr val="tx2"/>
        </a:buClr>
        <a:buFont typeface="Arial" charset="0"/>
        <a:buChar char="•"/>
        <a:defRPr>
          <a:solidFill>
            <a:schemeClr val="tx1"/>
          </a:solidFill>
          <a:latin typeface="Arial" pitchFamily="34" charset="0"/>
          <a:ea typeface="+mn-ea"/>
          <a:cs typeface="Arial" pitchFamily="34" charset="0"/>
        </a:defRPr>
      </a:lvl1pPr>
      <a:lvl2pPr marL="269075" indent="-134538" algn="l" rtl="0" eaLnBrk="0" fontAlgn="base" hangingPunct="0">
        <a:spcBef>
          <a:spcPct val="0"/>
        </a:spcBef>
        <a:spcAft>
          <a:spcPct val="0"/>
        </a:spcAft>
        <a:buFont typeface="Arial" charset="0"/>
        <a:buChar char="-"/>
        <a:defRPr>
          <a:solidFill>
            <a:schemeClr val="tx1"/>
          </a:solidFill>
          <a:latin typeface="Arial" pitchFamily="34" charset="0"/>
          <a:cs typeface="Arial" pitchFamily="34" charset="0"/>
        </a:defRPr>
      </a:lvl2pPr>
      <a:lvl3pPr marL="466713" indent="-135728" algn="l" rtl="0" eaLnBrk="0" fontAlgn="base" hangingPunct="0">
        <a:spcBef>
          <a:spcPct val="0"/>
        </a:spcBef>
        <a:spcAft>
          <a:spcPct val="0"/>
        </a:spcAft>
        <a:buFont typeface="Arial" charset="0"/>
        <a:buChar char="•"/>
        <a:defRPr sz="1200">
          <a:solidFill>
            <a:schemeClr val="tx1"/>
          </a:solidFill>
          <a:latin typeface="Arial" pitchFamily="34" charset="0"/>
          <a:cs typeface="Arial" pitchFamily="34" charset="0"/>
        </a:defRPr>
      </a:lvl3pPr>
      <a:lvl4pPr marL="466713" indent="-134538" algn="l" rtl="0" eaLnBrk="0" fontAlgn="base" hangingPunct="0">
        <a:spcBef>
          <a:spcPct val="0"/>
        </a:spcBef>
        <a:spcAft>
          <a:spcPct val="0"/>
        </a:spcAft>
        <a:buChar char="•"/>
        <a:defRPr sz="1200">
          <a:solidFill>
            <a:schemeClr val="tx1"/>
          </a:solidFill>
          <a:latin typeface="Arial" pitchFamily="34" charset="0"/>
          <a:cs typeface="Arial" pitchFamily="34" charset="0"/>
        </a:defRPr>
      </a:lvl4pPr>
      <a:lvl5pPr marL="466713" indent="-134538" algn="l" rtl="0" eaLnBrk="0" fontAlgn="base" hangingPunct="0">
        <a:spcBef>
          <a:spcPct val="0"/>
        </a:spcBef>
        <a:spcAft>
          <a:spcPct val="0"/>
        </a:spcAft>
        <a:buChar char="•"/>
        <a:defRPr sz="1200">
          <a:solidFill>
            <a:schemeClr val="tx1"/>
          </a:solidFill>
          <a:latin typeface="Arial" pitchFamily="34" charset="0"/>
          <a:cs typeface="Arial" pitchFamily="34" charset="0"/>
        </a:defRPr>
      </a:lvl5pPr>
      <a:lvl6pPr marL="1215599" indent="-132157" algn="l" rtl="0" eaLnBrk="1" fontAlgn="base" hangingPunct="1">
        <a:spcBef>
          <a:spcPct val="0"/>
        </a:spcBef>
        <a:spcAft>
          <a:spcPct val="0"/>
        </a:spcAft>
        <a:buChar char="•"/>
        <a:defRPr sz="1050">
          <a:solidFill>
            <a:schemeClr val="tx1"/>
          </a:solidFill>
          <a:latin typeface="+mn-lt"/>
        </a:defRPr>
      </a:lvl6pPr>
      <a:lvl7pPr marL="1558490" indent="-132157" algn="l" rtl="0" eaLnBrk="1" fontAlgn="base" hangingPunct="1">
        <a:spcBef>
          <a:spcPct val="0"/>
        </a:spcBef>
        <a:spcAft>
          <a:spcPct val="0"/>
        </a:spcAft>
        <a:buChar char="•"/>
        <a:defRPr sz="1050">
          <a:solidFill>
            <a:schemeClr val="tx1"/>
          </a:solidFill>
          <a:latin typeface="+mn-lt"/>
        </a:defRPr>
      </a:lvl7pPr>
      <a:lvl8pPr marL="1901381" indent="-132157" algn="l" rtl="0" eaLnBrk="1" fontAlgn="base" hangingPunct="1">
        <a:spcBef>
          <a:spcPct val="0"/>
        </a:spcBef>
        <a:spcAft>
          <a:spcPct val="0"/>
        </a:spcAft>
        <a:buChar char="•"/>
        <a:defRPr sz="1050">
          <a:solidFill>
            <a:schemeClr val="tx1"/>
          </a:solidFill>
          <a:latin typeface="+mn-lt"/>
        </a:defRPr>
      </a:lvl8pPr>
      <a:lvl9pPr marL="2244273" indent="-132157" algn="l" rtl="0" eaLnBrk="1" fontAlgn="base" hangingPunct="1">
        <a:spcBef>
          <a:spcPct val="0"/>
        </a:spcBef>
        <a:spcAft>
          <a:spcPct val="0"/>
        </a:spcAft>
        <a:buChar char="•"/>
        <a:defRPr sz="105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2E7F9C9C-F7AC-42F0-9B04-038C260E5C5B}"/>
              </a:ext>
            </a:extLst>
          </p:cNvPr>
          <p:cNvGraphicFramePr>
            <a:graphicFrameLocks noChangeAspect="1"/>
          </p:cNvGraphicFramePr>
          <p:nvPr userDrawn="1">
            <p:custDataLst>
              <p:tags r:id="rId24"/>
            </p:custDataLst>
            <p:extLst>
              <p:ext uri="{D42A27DB-BD31-4B8C-83A1-F6EECF244321}">
                <p14:modId xmlns:p14="http://schemas.microsoft.com/office/powerpoint/2010/main" val="7865958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5" imgW="395" imgH="394" progId="TCLayout.ActiveDocument.1">
                  <p:embed/>
                </p:oleObj>
              </mc:Choice>
              <mc:Fallback>
                <p:oleObj name="think-cell Slide" r:id="rId25" imgW="395" imgH="394" progId="TCLayout.ActiveDocument.1">
                  <p:embed/>
                  <p:pic>
                    <p:nvPicPr>
                      <p:cNvPr id="9" name="Object 8" hidden="1">
                        <a:extLst>
                          <a:ext uri="{FF2B5EF4-FFF2-40B4-BE49-F238E27FC236}">
                            <a16:creationId xmlns:a16="http://schemas.microsoft.com/office/drawing/2014/main" id="{2E7F9C9C-F7AC-42F0-9B04-038C260E5C5B}"/>
                          </a:ext>
                        </a:extLst>
                      </p:cNvPr>
                      <p:cNvPicPr/>
                      <p:nvPr/>
                    </p:nvPicPr>
                    <p:blipFill>
                      <a:blip r:embed="rId26"/>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457200" y="228601"/>
            <a:ext cx="11277600" cy="8001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84130"/>
            <a:ext cx="11277600" cy="454516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585210" y="5646736"/>
            <a:ext cx="2743200" cy="365125"/>
          </a:xfrm>
          <a:prstGeom prst="rect">
            <a:avLst/>
          </a:prstGeom>
        </p:spPr>
        <p:txBody>
          <a:bodyPr vert="horz" lIns="91440" tIns="45720" rIns="91440" bIns="45720" rtlCol="0" anchor="ctr"/>
          <a:lstStyle>
            <a:lvl1pPr algn="l">
              <a:defRPr sz="1200">
                <a:solidFill>
                  <a:schemeClr val="tx1"/>
                </a:solidFill>
              </a:defRPr>
            </a:lvl1pPr>
          </a:lstStyle>
          <a:p>
            <a:endParaRPr lang="en-US" dirty="0"/>
          </a:p>
        </p:txBody>
      </p:sp>
      <p:sp>
        <p:nvSpPr>
          <p:cNvPr id="5" name="Footer Placeholder 4"/>
          <p:cNvSpPr>
            <a:spLocks noGrp="1"/>
          </p:cNvSpPr>
          <p:nvPr>
            <p:ph type="ftr" sz="quarter" idx="3"/>
          </p:nvPr>
        </p:nvSpPr>
        <p:spPr>
          <a:xfrm>
            <a:off x="-4956810" y="6173786"/>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en-US" dirty="0"/>
          </a:p>
        </p:txBody>
      </p:sp>
      <p:sp>
        <p:nvSpPr>
          <p:cNvPr id="6" name="Slide Number Placeholder 5"/>
          <p:cNvSpPr>
            <a:spLocks noGrp="1"/>
          </p:cNvSpPr>
          <p:nvPr>
            <p:ph type="sldNum" sz="quarter" idx="4"/>
          </p:nvPr>
        </p:nvSpPr>
        <p:spPr>
          <a:xfrm>
            <a:off x="0" y="6492875"/>
            <a:ext cx="457200" cy="365125"/>
          </a:xfrm>
          <a:prstGeom prst="rect">
            <a:avLst/>
          </a:prstGeom>
        </p:spPr>
        <p:txBody>
          <a:bodyPr vert="horz" lIns="91440" tIns="45720" rIns="91440" bIns="0" rtlCol="0" anchor="ctr"/>
          <a:lstStyle>
            <a:lvl1pPr algn="r">
              <a:defRPr sz="1000">
                <a:solidFill>
                  <a:schemeClr val="tx1"/>
                </a:solidFill>
              </a:defRPr>
            </a:lvl1pPr>
          </a:lstStyle>
          <a:p>
            <a:fld id="{CC7432E5-F8E0-41AE-9A6B-AD730338B005}" type="slidenum">
              <a:rPr lang="en-US" smtClean="0"/>
              <a:pPr/>
              <a:t>‹#›</a:t>
            </a:fld>
            <a:endParaRPr lang="en-US" dirty="0"/>
          </a:p>
        </p:txBody>
      </p:sp>
    </p:spTree>
    <p:extLst>
      <p:ext uri="{BB962C8B-B14F-4D97-AF65-F5344CB8AC3E}">
        <p14:creationId xmlns:p14="http://schemas.microsoft.com/office/powerpoint/2010/main" val="145083160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843" r:id="rId22"/>
  </p:sldLayoutIdLst>
  <p:hf hdr="0" ftr="0" dt="0"/>
  <p:txStyles>
    <p:titleStyle>
      <a:lvl1pPr algn="l" defTabSz="914400" rtl="0" eaLnBrk="1" latinLnBrk="0" hangingPunct="1">
        <a:lnSpc>
          <a:spcPct val="90000"/>
        </a:lnSpc>
        <a:spcBef>
          <a:spcPct val="0"/>
        </a:spcBef>
        <a:buNone/>
        <a:defRPr sz="2800" b="1" kern="1200">
          <a:solidFill>
            <a:srgbClr val="003865"/>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800"/>
        </a:spcBef>
        <a:buClr>
          <a:schemeClr val="tx1"/>
        </a:buClr>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90000"/>
        </a:lnSpc>
        <a:spcBef>
          <a:spcPts val="800"/>
        </a:spcBef>
        <a:buClr>
          <a:schemeClr val="tx1"/>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288">
          <p15:clr>
            <a:srgbClr val="F26B43"/>
          </p15:clr>
        </p15:guide>
        <p15:guide id="4" pos="7392">
          <p15:clr>
            <a:srgbClr val="F26B43"/>
          </p15:clr>
        </p15:guide>
        <p15:guide id="5" orient="horz" pos="144">
          <p15:clr>
            <a:srgbClr val="F26B43"/>
          </p15:clr>
        </p15:guide>
        <p15:guide id="6" orient="horz" pos="648">
          <p15:clr>
            <a:srgbClr val="F26B43"/>
          </p15:clr>
        </p15:guide>
        <p15:guide id="7" orient="horz" pos="792">
          <p15:clr>
            <a:srgbClr val="F26B43"/>
          </p15:clr>
        </p15:guide>
        <p15:guide id="8" orient="horz" pos="367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0" y="6623389"/>
            <a:ext cx="288000" cy="216000"/>
          </a:xfrm>
          <a:prstGeom prst="rect">
            <a:avLst/>
          </a:prstGeom>
        </p:spPr>
        <p:txBody>
          <a:bodyPr vert="horz" wrap="none" lIns="0" tIns="0" rIns="0" bIns="0" rtlCol="0" anchor="ctr"/>
          <a:lstStyle>
            <a:lvl1pPr algn="r">
              <a:defRPr sz="1067">
                <a:solidFill>
                  <a:schemeClr val="tx1"/>
                </a:solidFill>
              </a:defRPr>
            </a:lvl1pPr>
          </a:lstStyle>
          <a:p>
            <a:pPr defTabSz="609585">
              <a:defRPr/>
            </a:pPr>
            <a:fld id="{8F477ED7-1CE4-4EBB-9CA5-ACA6275E1E76}" type="slidenum">
              <a:rPr lang="en-GB" smtClean="0">
                <a:solidFill>
                  <a:srgbClr val="000000"/>
                </a:solidFill>
              </a:rPr>
              <a:pPr defTabSz="609585">
                <a:defRPr/>
              </a:pPr>
              <a:t>‹#›</a:t>
            </a:fld>
            <a:endParaRPr lang="en-GB">
              <a:solidFill>
                <a:srgbClr val="000000"/>
              </a:solidFill>
            </a:endParaRPr>
          </a:p>
        </p:txBody>
      </p:sp>
    </p:spTree>
    <p:extLst>
      <p:ext uri="{BB962C8B-B14F-4D97-AF65-F5344CB8AC3E}">
        <p14:creationId xmlns:p14="http://schemas.microsoft.com/office/powerpoint/2010/main" val="2063510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 id="2147483768" r:id="rId23"/>
    <p:sldLayoutId id="2147483769" r:id="rId24"/>
    <p:sldLayoutId id="2147483770" r:id="rId25"/>
    <p:sldLayoutId id="2147483771" r:id="rId26"/>
    <p:sldLayoutId id="2147483772" r:id="rId27"/>
  </p:sldLayoutIdLst>
  <p:hf hd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12757" y="274646"/>
            <a:ext cx="11220449" cy="511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endParaRPr lang="en-GB" dirty="0"/>
          </a:p>
        </p:txBody>
      </p:sp>
      <p:sp>
        <p:nvSpPr>
          <p:cNvPr id="1027" name="Rectangle 3"/>
          <p:cNvSpPr>
            <a:spLocks noGrp="1" noChangeArrowheads="1"/>
          </p:cNvSpPr>
          <p:nvPr>
            <p:ph type="body" idx="1"/>
          </p:nvPr>
        </p:nvSpPr>
        <p:spPr bwMode="auto">
          <a:xfrm>
            <a:off x="431800" y="1760542"/>
            <a:ext cx="8940800" cy="44259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30" name="Rectangle 6"/>
          <p:cNvSpPr>
            <a:spLocks noGrp="1" noChangeArrowheads="1"/>
          </p:cNvSpPr>
          <p:nvPr>
            <p:ph type="sldNum" sz="quarter" idx="4"/>
          </p:nvPr>
        </p:nvSpPr>
        <p:spPr bwMode="auto">
          <a:xfrm>
            <a:off x="143935" y="6354771"/>
            <a:ext cx="622300" cy="358775"/>
          </a:xfrm>
          <a:prstGeom prst="rect">
            <a:avLst/>
          </a:prstGeom>
          <a:noFill/>
          <a:ln w="9525">
            <a:noFill/>
            <a:miter lim="800000"/>
            <a:headEnd/>
            <a:tailEnd/>
          </a:ln>
          <a:effectLst/>
        </p:spPr>
        <p:txBody>
          <a:bodyPr vert="horz" wrap="square" lIns="18000" tIns="45720" rIns="18000" bIns="45720" numCol="1" anchor="t" anchorCtr="0" compatLnSpc="1">
            <a:prstTxWarp prst="textNoShape">
              <a:avLst/>
            </a:prstTxWarp>
          </a:bodyPr>
          <a:lstStyle>
            <a:lvl1pPr algn="l">
              <a:defRPr sz="751">
                <a:solidFill>
                  <a:schemeClr val="bg1"/>
                </a:solidFill>
                <a:cs typeface="+mn-cs"/>
              </a:defRPr>
            </a:lvl1pPr>
          </a:lstStyle>
          <a:p>
            <a:pPr defTabSz="685354">
              <a:defRPr/>
            </a:pPr>
            <a:fld id="{E38B2DA5-91AC-4F2F-BFC6-5BAB866C7F21}" type="slidenum">
              <a:rPr lang="en-GB" smtClean="0">
                <a:solidFill>
                  <a:srgbClr val="FFFFFF"/>
                </a:solidFill>
              </a:rPr>
              <a:pPr defTabSz="685354">
                <a:defRPr/>
              </a:pPr>
              <a:t>‹#›</a:t>
            </a:fld>
            <a:endParaRPr lang="en-GB" dirty="0">
              <a:solidFill>
                <a:srgbClr val="FFFFFF"/>
              </a:solidFill>
            </a:endParaRPr>
          </a:p>
        </p:txBody>
      </p:sp>
    </p:spTree>
    <p:extLst>
      <p:ext uri="{BB962C8B-B14F-4D97-AF65-F5344CB8AC3E}">
        <p14:creationId xmlns:p14="http://schemas.microsoft.com/office/powerpoint/2010/main" val="2265950406"/>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 id="2147483799" r:id="rId24"/>
  </p:sldLayoutIdLst>
  <p:hf sldNum="0" hdr="0" ftr="0" dt="0"/>
  <p:txStyles>
    <p:titleStyle>
      <a:lvl1pPr algn="l" rtl="0" eaLnBrk="0" fontAlgn="base" hangingPunct="0">
        <a:spcBef>
          <a:spcPct val="0"/>
        </a:spcBef>
        <a:spcAft>
          <a:spcPct val="0"/>
        </a:spcAft>
        <a:defRPr sz="2100" b="1">
          <a:solidFill>
            <a:schemeClr val="tx2"/>
          </a:solidFill>
          <a:latin typeface="Arial" pitchFamily="34" charset="0"/>
          <a:ea typeface="+mj-ea"/>
          <a:cs typeface="Arial" pitchFamily="34" charset="0"/>
        </a:defRPr>
      </a:lvl1pPr>
      <a:lvl2pPr algn="l" rtl="0" eaLnBrk="0" fontAlgn="base" hangingPunct="0">
        <a:spcBef>
          <a:spcPct val="0"/>
        </a:spcBef>
        <a:spcAft>
          <a:spcPct val="0"/>
        </a:spcAft>
        <a:defRPr sz="2100" b="1">
          <a:solidFill>
            <a:schemeClr val="tx2"/>
          </a:solidFill>
          <a:latin typeface="Arial" charset="0"/>
          <a:cs typeface="Arial" charset="0"/>
        </a:defRPr>
      </a:lvl2pPr>
      <a:lvl3pPr algn="l" rtl="0" eaLnBrk="0" fontAlgn="base" hangingPunct="0">
        <a:spcBef>
          <a:spcPct val="0"/>
        </a:spcBef>
        <a:spcAft>
          <a:spcPct val="0"/>
        </a:spcAft>
        <a:defRPr sz="2100" b="1">
          <a:solidFill>
            <a:schemeClr val="tx2"/>
          </a:solidFill>
          <a:latin typeface="Arial" charset="0"/>
          <a:cs typeface="Arial" charset="0"/>
        </a:defRPr>
      </a:lvl3pPr>
      <a:lvl4pPr algn="l" rtl="0" eaLnBrk="0" fontAlgn="base" hangingPunct="0">
        <a:spcBef>
          <a:spcPct val="0"/>
        </a:spcBef>
        <a:spcAft>
          <a:spcPct val="0"/>
        </a:spcAft>
        <a:defRPr sz="2100" b="1">
          <a:solidFill>
            <a:schemeClr val="tx2"/>
          </a:solidFill>
          <a:latin typeface="Arial" charset="0"/>
          <a:cs typeface="Arial" charset="0"/>
        </a:defRPr>
      </a:lvl4pPr>
      <a:lvl5pPr algn="l" rtl="0" eaLnBrk="0" fontAlgn="base" hangingPunct="0">
        <a:spcBef>
          <a:spcPct val="0"/>
        </a:spcBef>
        <a:spcAft>
          <a:spcPct val="0"/>
        </a:spcAft>
        <a:defRPr sz="2100" b="1">
          <a:solidFill>
            <a:schemeClr val="tx2"/>
          </a:solidFill>
          <a:latin typeface="Arial" charset="0"/>
          <a:cs typeface="Arial" charset="0"/>
        </a:defRPr>
      </a:lvl5pPr>
      <a:lvl6pPr marL="342883" algn="l" rtl="0" eaLnBrk="1" fontAlgn="base" hangingPunct="1">
        <a:spcBef>
          <a:spcPct val="0"/>
        </a:spcBef>
        <a:spcAft>
          <a:spcPct val="0"/>
        </a:spcAft>
        <a:defRPr sz="2100" b="1">
          <a:solidFill>
            <a:schemeClr val="tx2"/>
          </a:solidFill>
          <a:latin typeface="Arial" charset="0"/>
        </a:defRPr>
      </a:lvl6pPr>
      <a:lvl7pPr marL="685766" algn="l" rtl="0" eaLnBrk="1" fontAlgn="base" hangingPunct="1">
        <a:spcBef>
          <a:spcPct val="0"/>
        </a:spcBef>
        <a:spcAft>
          <a:spcPct val="0"/>
        </a:spcAft>
        <a:defRPr sz="2100" b="1">
          <a:solidFill>
            <a:schemeClr val="tx2"/>
          </a:solidFill>
          <a:latin typeface="Arial" charset="0"/>
        </a:defRPr>
      </a:lvl7pPr>
      <a:lvl8pPr marL="1028649" algn="l" rtl="0" eaLnBrk="1" fontAlgn="base" hangingPunct="1">
        <a:spcBef>
          <a:spcPct val="0"/>
        </a:spcBef>
        <a:spcAft>
          <a:spcPct val="0"/>
        </a:spcAft>
        <a:defRPr sz="2100" b="1">
          <a:solidFill>
            <a:schemeClr val="tx2"/>
          </a:solidFill>
          <a:latin typeface="Arial" charset="0"/>
        </a:defRPr>
      </a:lvl8pPr>
      <a:lvl9pPr marL="1371532" algn="l" rtl="0" eaLnBrk="1" fontAlgn="base" hangingPunct="1">
        <a:spcBef>
          <a:spcPct val="0"/>
        </a:spcBef>
        <a:spcAft>
          <a:spcPct val="0"/>
        </a:spcAft>
        <a:defRPr sz="2100" b="1">
          <a:solidFill>
            <a:schemeClr val="tx2"/>
          </a:solidFill>
          <a:latin typeface="Arial" charset="0"/>
        </a:defRPr>
      </a:lvl9pPr>
    </p:titleStyle>
    <p:bodyStyle>
      <a:lvl1pPr marL="134535" indent="-134535" algn="l" rtl="0" eaLnBrk="0" fontAlgn="base" hangingPunct="0">
        <a:spcBef>
          <a:spcPct val="0"/>
        </a:spcBef>
        <a:spcAft>
          <a:spcPct val="0"/>
        </a:spcAft>
        <a:buClr>
          <a:schemeClr val="tx2"/>
        </a:buClr>
        <a:buFont typeface="Arial" charset="0"/>
        <a:buChar char="•"/>
        <a:defRPr>
          <a:solidFill>
            <a:schemeClr val="tx1"/>
          </a:solidFill>
          <a:latin typeface="Arial" pitchFamily="34" charset="0"/>
          <a:ea typeface="+mn-ea"/>
          <a:cs typeface="Arial" pitchFamily="34" charset="0"/>
        </a:defRPr>
      </a:lvl1pPr>
      <a:lvl2pPr marL="269068" indent="-134535" algn="l" rtl="0" eaLnBrk="0" fontAlgn="base" hangingPunct="0">
        <a:spcBef>
          <a:spcPct val="0"/>
        </a:spcBef>
        <a:spcAft>
          <a:spcPct val="0"/>
        </a:spcAft>
        <a:buFont typeface="Arial" charset="0"/>
        <a:buChar char="-"/>
        <a:defRPr>
          <a:solidFill>
            <a:schemeClr val="tx1"/>
          </a:solidFill>
          <a:latin typeface="Arial" pitchFamily="34" charset="0"/>
          <a:cs typeface="Arial" pitchFamily="34" charset="0"/>
        </a:defRPr>
      </a:lvl2pPr>
      <a:lvl3pPr marL="466702" indent="-135725" algn="l" rtl="0" eaLnBrk="0" fontAlgn="base" hangingPunct="0">
        <a:spcBef>
          <a:spcPct val="0"/>
        </a:spcBef>
        <a:spcAft>
          <a:spcPct val="0"/>
        </a:spcAft>
        <a:buFont typeface="Arial" charset="0"/>
        <a:buChar char="•"/>
        <a:defRPr sz="1200">
          <a:solidFill>
            <a:schemeClr val="tx1"/>
          </a:solidFill>
          <a:latin typeface="Arial" pitchFamily="34" charset="0"/>
          <a:cs typeface="Arial" pitchFamily="34" charset="0"/>
        </a:defRPr>
      </a:lvl3pPr>
      <a:lvl4pPr marL="466702" indent="-134535" algn="l" rtl="0" eaLnBrk="0" fontAlgn="base" hangingPunct="0">
        <a:spcBef>
          <a:spcPct val="0"/>
        </a:spcBef>
        <a:spcAft>
          <a:spcPct val="0"/>
        </a:spcAft>
        <a:buChar char="•"/>
        <a:defRPr sz="1200">
          <a:solidFill>
            <a:schemeClr val="tx1"/>
          </a:solidFill>
          <a:latin typeface="Arial" pitchFamily="34" charset="0"/>
          <a:cs typeface="Arial" pitchFamily="34" charset="0"/>
        </a:defRPr>
      </a:lvl4pPr>
      <a:lvl5pPr marL="466702" indent="-134535" algn="l" rtl="0" eaLnBrk="0" fontAlgn="base" hangingPunct="0">
        <a:spcBef>
          <a:spcPct val="0"/>
        </a:spcBef>
        <a:spcAft>
          <a:spcPct val="0"/>
        </a:spcAft>
        <a:buChar char="•"/>
        <a:defRPr sz="1200">
          <a:solidFill>
            <a:schemeClr val="tx1"/>
          </a:solidFill>
          <a:latin typeface="Arial" pitchFamily="34" charset="0"/>
          <a:cs typeface="Arial" pitchFamily="34" charset="0"/>
        </a:defRPr>
      </a:lvl5pPr>
      <a:lvl6pPr marL="1215568" indent="-132154" algn="l" rtl="0" eaLnBrk="1" fontAlgn="base" hangingPunct="1">
        <a:spcBef>
          <a:spcPct val="0"/>
        </a:spcBef>
        <a:spcAft>
          <a:spcPct val="0"/>
        </a:spcAft>
        <a:buChar char="•"/>
        <a:defRPr sz="1051">
          <a:solidFill>
            <a:schemeClr val="tx1"/>
          </a:solidFill>
          <a:latin typeface="+mn-lt"/>
        </a:defRPr>
      </a:lvl6pPr>
      <a:lvl7pPr marL="1558452" indent="-132154" algn="l" rtl="0" eaLnBrk="1" fontAlgn="base" hangingPunct="1">
        <a:spcBef>
          <a:spcPct val="0"/>
        </a:spcBef>
        <a:spcAft>
          <a:spcPct val="0"/>
        </a:spcAft>
        <a:buChar char="•"/>
        <a:defRPr sz="1051">
          <a:solidFill>
            <a:schemeClr val="tx1"/>
          </a:solidFill>
          <a:latin typeface="+mn-lt"/>
        </a:defRPr>
      </a:lvl7pPr>
      <a:lvl8pPr marL="1901334" indent="-132154" algn="l" rtl="0" eaLnBrk="1" fontAlgn="base" hangingPunct="1">
        <a:spcBef>
          <a:spcPct val="0"/>
        </a:spcBef>
        <a:spcAft>
          <a:spcPct val="0"/>
        </a:spcAft>
        <a:buChar char="•"/>
        <a:defRPr sz="1051">
          <a:solidFill>
            <a:schemeClr val="tx1"/>
          </a:solidFill>
          <a:latin typeface="+mn-lt"/>
        </a:defRPr>
      </a:lvl8pPr>
      <a:lvl9pPr marL="2244217" indent="-132154" algn="l" rtl="0" eaLnBrk="1" fontAlgn="base" hangingPunct="1">
        <a:spcBef>
          <a:spcPct val="0"/>
        </a:spcBef>
        <a:spcAft>
          <a:spcPct val="0"/>
        </a:spcAft>
        <a:buChar char="•"/>
        <a:defRPr sz="1051">
          <a:solidFill>
            <a:schemeClr val="tx1"/>
          </a:solidFill>
          <a:latin typeface="+mn-lt"/>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3"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7"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3" algn="l" defTabSz="685766" rtl="0" eaLnBrk="1" latinLnBrk="0" hangingPunct="1">
        <a:defRPr sz="1351"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0" y="6591301"/>
            <a:ext cx="487680" cy="266700"/>
          </a:xfrm>
          <a:prstGeom prst="rect">
            <a:avLst/>
          </a:prstGeom>
        </p:spPr>
        <p:txBody>
          <a:bodyPr vert="horz" lIns="91440" tIns="45720" rIns="45720" bIns="45720" rtlCol="0" anchor="b" anchorCtr="0"/>
          <a:lstStyle>
            <a:lvl1pPr algn="ctr">
              <a:defRPr sz="1000">
                <a:solidFill>
                  <a:schemeClr val="tx1"/>
                </a:solidFill>
              </a:defRPr>
            </a:lvl1pPr>
          </a:lstStyle>
          <a:p>
            <a:fld id="{CC7432E5-F8E0-41AE-9A6B-AD730338B005}" type="slidenum">
              <a:rPr lang="en-US" smtClean="0"/>
              <a:pPr/>
              <a:t>‹#›</a:t>
            </a:fld>
            <a:endParaRPr lang="en-US" dirty="0"/>
          </a:p>
        </p:txBody>
      </p:sp>
      <p:sp>
        <p:nvSpPr>
          <p:cNvPr id="2" name="Title Placeholder 1"/>
          <p:cNvSpPr>
            <a:spLocks noGrp="1"/>
          </p:cNvSpPr>
          <p:nvPr>
            <p:ph type="title"/>
          </p:nvPr>
        </p:nvSpPr>
        <p:spPr>
          <a:xfrm>
            <a:off x="457200" y="228603"/>
            <a:ext cx="11277600" cy="800099"/>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457200" y="1257300"/>
            <a:ext cx="11277600"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871133" y="6534151"/>
            <a:ext cx="1295400" cy="323851"/>
          </a:xfrm>
          <a:prstGeom prst="rect">
            <a:avLst/>
          </a:prstGeom>
        </p:spPr>
        <p:txBody>
          <a:bodyPr vert="horz" lIns="91440" tIns="45720" rIns="91440" bIns="45720" rtlCol="0" anchor="ctr"/>
          <a:lstStyle>
            <a:lvl1pPr algn="l">
              <a:defRPr sz="1200">
                <a:solidFill>
                  <a:schemeClr val="tx1">
                    <a:tint val="75000"/>
                  </a:schemeClr>
                </a:solidFill>
              </a:defRPr>
            </a:lvl1pPr>
          </a:lstStyle>
          <a:p>
            <a:fld id="{A500641C-1BFD-4E39-BE68-FA3BD8BB5F86}" type="datetime1">
              <a:rPr lang="en-US" smtClean="0"/>
              <a:t>11/29/2023</a:t>
            </a:fld>
            <a:endParaRPr lang="en-US" dirty="0"/>
          </a:p>
        </p:txBody>
      </p:sp>
      <p:sp>
        <p:nvSpPr>
          <p:cNvPr id="5" name="Footer Placeholder 4"/>
          <p:cNvSpPr>
            <a:spLocks noGrp="1"/>
          </p:cNvSpPr>
          <p:nvPr>
            <p:ph type="ftr" sz="quarter" idx="3"/>
          </p:nvPr>
        </p:nvSpPr>
        <p:spPr>
          <a:xfrm>
            <a:off x="-1871133" y="6004517"/>
            <a:ext cx="1295400" cy="42767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1544233658"/>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hf hdr="0" ftr="0" dt="0"/>
  <p:txStyles>
    <p:titleStyle>
      <a:lvl1pPr algn="l" defTabSz="914377" rtl="0" eaLnBrk="1" latinLnBrk="0" hangingPunct="1">
        <a:lnSpc>
          <a:spcPct val="90000"/>
        </a:lnSpc>
        <a:spcBef>
          <a:spcPct val="0"/>
        </a:spcBef>
        <a:buNone/>
        <a:defRPr sz="2400" b="1" kern="1200">
          <a:solidFill>
            <a:schemeClr val="accent1"/>
          </a:solidFill>
          <a:latin typeface="+mj-lt"/>
          <a:ea typeface="+mj-ea"/>
          <a:cs typeface="+mj-cs"/>
        </a:defRPr>
      </a:lvl1pPr>
    </p:titleStyle>
    <p:bodyStyle>
      <a:lvl1pPr marL="228594" indent="-228594" algn="l" defTabSz="914377" rtl="0" eaLnBrk="1" latinLnBrk="0" hangingPunct="1">
        <a:lnSpc>
          <a:spcPct val="90000"/>
        </a:lnSpc>
        <a:spcBef>
          <a:spcPts val="12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189" indent="-228594" algn="l" defTabSz="914377" rtl="0" eaLnBrk="1" latinLnBrk="0" hangingPunct="1">
        <a:lnSpc>
          <a:spcPct val="90000"/>
        </a:lnSpc>
        <a:spcBef>
          <a:spcPts val="800"/>
        </a:spcBef>
        <a:buFont typeface="Arial" panose="020B0604020202020204" pitchFamily="34" charset="0"/>
        <a:buChar char="–"/>
        <a:defRPr sz="1800" kern="1200">
          <a:solidFill>
            <a:schemeClr val="tx1"/>
          </a:solidFill>
          <a:latin typeface="+mn-lt"/>
          <a:ea typeface="+mn-ea"/>
          <a:cs typeface="+mn-cs"/>
        </a:defRPr>
      </a:lvl2pPr>
      <a:lvl3pPr marL="685783" indent="-228594" algn="l" defTabSz="914377"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377" indent="-228594" algn="l" defTabSz="914377"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4pPr>
      <a:lvl5pPr marL="1142971" indent="-228594" algn="l" defTabSz="914377" rtl="0" eaLnBrk="1" latinLnBrk="0" hangingPunct="1">
        <a:lnSpc>
          <a:spcPct val="9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288">
          <p15:clr>
            <a:srgbClr val="F26B43"/>
          </p15:clr>
        </p15:guide>
        <p15:guide id="4" pos="7392">
          <p15:clr>
            <a:srgbClr val="F26B43"/>
          </p15:clr>
        </p15:guide>
        <p15:guide id="5" orient="horz" pos="144">
          <p15:clr>
            <a:srgbClr val="F26B43"/>
          </p15:clr>
        </p15:guide>
        <p15:guide id="6" orient="horz" pos="648">
          <p15:clr>
            <a:srgbClr val="F26B43"/>
          </p15:clr>
        </p15:guide>
        <p15:guide id="7" orient="horz" pos="792">
          <p15:clr>
            <a:srgbClr val="F26B43"/>
          </p15:clr>
        </p15:guide>
        <p15:guide id="8" orient="horz" pos="367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29.xml"/><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4.xml.rels><?xml version="1.0" encoding="UTF-8" standalone="yes"?>
<Relationships xmlns="http://schemas.openxmlformats.org/package/2006/relationships"><Relationship Id="rId8" Type="http://schemas.openxmlformats.org/officeDocument/2006/relationships/hyperlink" Target="https://www.medicines.org.uk/emc/product/7175/smpc" TargetMode="External"/><Relationship Id="rId3" Type="http://schemas.openxmlformats.org/officeDocument/2006/relationships/hyperlink" Target="https://www.medicines.org.uk/emc/product/6127/smpc" TargetMode="External"/><Relationship Id="rId7" Type="http://schemas.openxmlformats.org/officeDocument/2006/relationships/hyperlink" Target="https://www.accessdata.fda.gov/drugsatfda_docs/label/2018/020386s062lbl.pdf" TargetMode="External"/><Relationship Id="rId2" Type="http://schemas.openxmlformats.org/officeDocument/2006/relationships/hyperlink" Target="https://www.accessdata.fda.gov/drugsatfda_docs/label/2014/018343s085lbl.pdf" TargetMode="External"/><Relationship Id="rId1" Type="http://schemas.openxmlformats.org/officeDocument/2006/relationships/slideLayout" Target="../slideLayouts/slideLayout142.xml"/><Relationship Id="rId6" Type="http://schemas.openxmlformats.org/officeDocument/2006/relationships/hyperlink" Target="https://www.medicines.org.uk/emc/product/6004/smpc" TargetMode="External"/><Relationship Id="rId5" Type="http://schemas.openxmlformats.org/officeDocument/2006/relationships/hyperlink" Target="https://www.medicines.org.uk/emc/product/1906/smpc" TargetMode="External"/><Relationship Id="rId4" Type="http://schemas.openxmlformats.org/officeDocument/2006/relationships/hyperlink" Target="https://www.medicines.org.uk/emc/product/7144/smpc" TargetMode="External"/><Relationship Id="rId9" Type="http://schemas.openxmlformats.org/officeDocument/2006/relationships/hyperlink" Target="https://www.accessdata.fda.gov/drugsatfda_docs/label/2016/020757s059s067lbl.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4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42.xml"/></Relationships>
</file>

<file path=ppt/slides/_rels/slide17.xml.rels><?xml version="1.0" encoding="UTF-8" standalone="yes"?>
<Relationships xmlns="http://schemas.openxmlformats.org/package/2006/relationships"><Relationship Id="rId8" Type="http://schemas.openxmlformats.org/officeDocument/2006/relationships/hyperlink" Target="https://www.medicines.org.uk/emc/product/6127/smpc" TargetMode="External"/><Relationship Id="rId13" Type="http://schemas.openxmlformats.org/officeDocument/2006/relationships/hyperlink" Target="https://www.medicines.org.uk/emc/product/7175/smpc" TargetMode="External"/><Relationship Id="rId3" Type="http://schemas.openxmlformats.org/officeDocument/2006/relationships/chart" Target="../charts/chart2.xml"/><Relationship Id="rId7" Type="http://schemas.openxmlformats.org/officeDocument/2006/relationships/hyperlink" Target="https://www.accessdata.fda.gov/drugsatfda_docs/label/2014/018343s085lbl.pdf" TargetMode="External"/><Relationship Id="rId12" Type="http://schemas.openxmlformats.org/officeDocument/2006/relationships/hyperlink" Target="https://www.accessdata.fda.gov/drugsatfda_docs/label/2018/020386s062lbl.pdf" TargetMode="External"/><Relationship Id="rId2" Type="http://schemas.openxmlformats.org/officeDocument/2006/relationships/notesSlide" Target="../notesSlides/notesSlide10.xml"/><Relationship Id="rId1" Type="http://schemas.openxmlformats.org/officeDocument/2006/relationships/slideLayout" Target="../slideLayouts/slideLayout141.xml"/><Relationship Id="rId6" Type="http://schemas.openxmlformats.org/officeDocument/2006/relationships/image" Target="../media/image37.png"/><Relationship Id="rId11" Type="http://schemas.openxmlformats.org/officeDocument/2006/relationships/hyperlink" Target="https://www.medicines.org.uk/emc/product/6004/smpc" TargetMode="External"/><Relationship Id="rId5" Type="http://schemas.openxmlformats.org/officeDocument/2006/relationships/image" Target="../media/image36.png"/><Relationship Id="rId10" Type="http://schemas.openxmlformats.org/officeDocument/2006/relationships/hyperlink" Target="https://www.medicines.org.uk/emc/product/1906/smpc" TargetMode="External"/><Relationship Id="rId4" Type="http://schemas.openxmlformats.org/officeDocument/2006/relationships/image" Target="../media/image35.png"/><Relationship Id="rId9" Type="http://schemas.openxmlformats.org/officeDocument/2006/relationships/hyperlink" Target="https://www.medicines.org.uk/emc/product/7144/smpc" TargetMode="External"/><Relationship Id="rId14" Type="http://schemas.openxmlformats.org/officeDocument/2006/relationships/hyperlink" Target="https://www.accessdata.fda.gov/drugsatfda_docs/label/2016/020757s059s067lbl.pd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29.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svg"/><Relationship Id="rId9"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7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72.xml"/></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1.xml"/></Relationships>
</file>

<file path=ppt/slides/_rels/slide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51.xml"/><Relationship Id="rId4" Type="http://schemas.openxmlformats.org/officeDocument/2006/relationships/hyperlink" Target="https://doi.org/10.1080/13696998.2023.2264715"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1.xml"/><Relationship Id="rId1" Type="http://schemas.openxmlformats.org/officeDocument/2006/relationships/tags" Target="../tags/tag17.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FE26E-353B-0985-08A1-F19E222B4102}"/>
              </a:ext>
            </a:extLst>
          </p:cNvPr>
          <p:cNvSpPr>
            <a:spLocks noGrp="1"/>
          </p:cNvSpPr>
          <p:nvPr>
            <p:ph type="ctrTitle"/>
          </p:nvPr>
        </p:nvSpPr>
        <p:spPr>
          <a:xfrm>
            <a:off x="-135467" y="828391"/>
            <a:ext cx="12192000" cy="2348565"/>
          </a:xfrm>
        </p:spPr>
        <p:txBody>
          <a:bodyPr>
            <a:noAutofit/>
          </a:bodyPr>
          <a:lstStyle/>
          <a:p>
            <a:pPr>
              <a:lnSpc>
                <a:spcPct val="130000"/>
              </a:lnSpc>
            </a:pPr>
            <a:r>
              <a:rPr lang="en-US" sz="3200" b="1" dirty="0" err="1">
                <a:solidFill>
                  <a:srgbClr val="0070C0"/>
                </a:solidFill>
                <a:latin typeface="Verdana" panose="020B0604030504040204" pitchFamily="34" charset="0"/>
                <a:ea typeface="Verdana" panose="020B0604030504040204" pitchFamily="34" charset="0"/>
              </a:rPr>
              <a:t>Cập</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nhật</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bước</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tiến</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điều</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trị</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giảm</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tử</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vong</a:t>
            </a:r>
            <a:br>
              <a:rPr lang="en-US" sz="3200" b="1" dirty="0">
                <a:solidFill>
                  <a:srgbClr val="0070C0"/>
                </a:solidFill>
                <a:latin typeface="Verdana" panose="020B0604030504040204" pitchFamily="34" charset="0"/>
                <a:ea typeface="Verdana" panose="020B0604030504040204" pitchFamily="34" charset="0"/>
              </a:rPr>
            </a:br>
            <a:r>
              <a:rPr lang="en-US" sz="3200" b="1" dirty="0" err="1">
                <a:solidFill>
                  <a:srgbClr val="0070C0"/>
                </a:solidFill>
                <a:latin typeface="Verdana" panose="020B0604030504040204" pitchFamily="34" charset="0"/>
                <a:ea typeface="Verdana" panose="020B0604030504040204" pitchFamily="34" charset="0"/>
              </a:rPr>
              <a:t>cho</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bệnh</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thận</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mạn</a:t>
            </a:r>
            <a:r>
              <a:rPr lang="en-US" sz="3200" b="1" dirty="0">
                <a:solidFill>
                  <a:srgbClr val="0070C0"/>
                </a:solidFill>
                <a:latin typeface="Verdana" panose="020B0604030504040204" pitchFamily="34" charset="0"/>
                <a:ea typeface="Verdana" panose="020B0604030504040204" pitchFamily="34" charset="0"/>
              </a:rPr>
              <a:t> </a:t>
            </a:r>
            <a:r>
              <a:rPr lang="en-US" sz="3200" b="1" dirty="0" err="1">
                <a:solidFill>
                  <a:srgbClr val="0070C0"/>
                </a:solidFill>
                <a:latin typeface="Verdana" panose="020B0604030504040204" pitchFamily="34" charset="0"/>
                <a:ea typeface="Verdana" panose="020B0604030504040204" pitchFamily="34" charset="0"/>
              </a:rPr>
              <a:t>sau</a:t>
            </a:r>
            <a:r>
              <a:rPr lang="en-US" sz="3200" b="1" dirty="0">
                <a:solidFill>
                  <a:srgbClr val="0070C0"/>
                </a:solidFill>
                <a:latin typeface="Verdana" panose="020B0604030504040204" pitchFamily="34" charset="0"/>
                <a:ea typeface="Verdana" panose="020B0604030504040204" pitchFamily="34" charset="0"/>
              </a:rPr>
              <a:t> 20 </a:t>
            </a:r>
            <a:r>
              <a:rPr lang="en-US" sz="3200" b="1" dirty="0" err="1">
                <a:solidFill>
                  <a:srgbClr val="0070C0"/>
                </a:solidFill>
                <a:latin typeface="Verdana" panose="020B0604030504040204" pitchFamily="34" charset="0"/>
                <a:ea typeface="Verdana" panose="020B0604030504040204" pitchFamily="34" charset="0"/>
              </a:rPr>
              <a:t>năm</a:t>
            </a:r>
            <a:endParaRPr lang="en-US" sz="3200" b="1" dirty="0">
              <a:solidFill>
                <a:srgbClr val="0070C0"/>
              </a:solidFill>
              <a:latin typeface="Verdana" panose="020B0604030504040204" pitchFamily="34" charset="0"/>
              <a:ea typeface="Verdana" panose="020B0604030504040204" pitchFamily="34" charset="0"/>
            </a:endParaRPr>
          </a:p>
        </p:txBody>
      </p:sp>
      <p:sp>
        <p:nvSpPr>
          <p:cNvPr id="3" name="TextBox 2">
            <a:extLst>
              <a:ext uri="{FF2B5EF4-FFF2-40B4-BE49-F238E27FC236}">
                <a16:creationId xmlns:a16="http://schemas.microsoft.com/office/drawing/2014/main" id="{9CD6A3AF-271B-6B94-950B-AE623E6D8DEA}"/>
              </a:ext>
            </a:extLst>
          </p:cNvPr>
          <p:cNvSpPr txBox="1"/>
          <p:nvPr/>
        </p:nvSpPr>
        <p:spPr>
          <a:xfrm>
            <a:off x="2387514" y="4458748"/>
            <a:ext cx="7016436" cy="1015663"/>
          </a:xfrm>
          <a:prstGeom prst="rect">
            <a:avLst/>
          </a:prstGeom>
          <a:noFill/>
        </p:spPr>
        <p:txBody>
          <a:bodyPr wrap="square" rtlCol="0">
            <a:spAutoFit/>
          </a:bodyPr>
          <a:lstStyle/>
          <a:p>
            <a:pPr algn="ctr"/>
            <a:r>
              <a:rPr lang="en-US" sz="2000" b="1" dirty="0"/>
              <a:t>TS.BS. Lâm Văn Hoàng</a:t>
            </a:r>
          </a:p>
          <a:p>
            <a:pPr algn="ctr"/>
            <a:r>
              <a:rPr lang="en-US" sz="2000" dirty="0" err="1"/>
              <a:t>Giám</a:t>
            </a:r>
            <a:r>
              <a:rPr lang="en-US" sz="2000" dirty="0"/>
              <a:t> </a:t>
            </a:r>
            <a:r>
              <a:rPr lang="en-US" sz="2000" dirty="0" err="1"/>
              <a:t>đốc</a:t>
            </a:r>
            <a:r>
              <a:rPr lang="en-US" sz="2000" dirty="0"/>
              <a:t> Trung </a:t>
            </a:r>
            <a:r>
              <a:rPr lang="en-US" sz="2000" dirty="0" err="1"/>
              <a:t>tâm</a:t>
            </a:r>
            <a:r>
              <a:rPr lang="en-US" sz="2000" dirty="0"/>
              <a:t> Nội tiết</a:t>
            </a:r>
          </a:p>
          <a:p>
            <a:pPr algn="ctr"/>
            <a:r>
              <a:rPr lang="en-US" sz="2000" dirty="0" err="1"/>
              <a:t>Bệnh</a:t>
            </a:r>
            <a:r>
              <a:rPr lang="en-US" sz="2000" dirty="0"/>
              <a:t> </a:t>
            </a:r>
            <a:r>
              <a:rPr lang="en-US" sz="2000" dirty="0" err="1"/>
              <a:t>viện</a:t>
            </a:r>
            <a:r>
              <a:rPr lang="en-US" sz="2000" dirty="0"/>
              <a:t> </a:t>
            </a:r>
            <a:r>
              <a:rPr lang="en-US" sz="2000" dirty="0" err="1"/>
              <a:t>Đa</a:t>
            </a:r>
            <a:r>
              <a:rPr lang="en-US" sz="2000" dirty="0"/>
              <a:t> Khoa </a:t>
            </a:r>
            <a:r>
              <a:rPr lang="en-US" sz="2000" dirty="0" err="1"/>
              <a:t>Tâm</a:t>
            </a:r>
            <a:r>
              <a:rPr lang="en-US" sz="2000" dirty="0"/>
              <a:t> Anh </a:t>
            </a:r>
            <a:r>
              <a:rPr lang="en-US" sz="2000" dirty="0" err="1"/>
              <a:t>Tp</a:t>
            </a:r>
            <a:r>
              <a:rPr lang="en-US" sz="2000" dirty="0"/>
              <a:t> HCM</a:t>
            </a:r>
          </a:p>
        </p:txBody>
      </p:sp>
      <p:cxnSp>
        <p:nvCxnSpPr>
          <p:cNvPr id="45" name="Straight Connector 44">
            <a:extLst>
              <a:ext uri="{FF2B5EF4-FFF2-40B4-BE49-F238E27FC236}">
                <a16:creationId xmlns:a16="http://schemas.microsoft.com/office/drawing/2014/main" id="{35E64CC5-B6D1-435B-26FB-16C51CD25753}"/>
              </a:ext>
            </a:extLst>
          </p:cNvPr>
          <p:cNvCxnSpPr/>
          <p:nvPr/>
        </p:nvCxnSpPr>
        <p:spPr>
          <a:xfrm>
            <a:off x="2561208" y="3490194"/>
            <a:ext cx="7505322"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2966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F04081F-2C40-1D03-B2FD-5FB9ABFC1168}"/>
              </a:ext>
            </a:extLst>
          </p:cNvPr>
          <p:cNvSpPr>
            <a:spLocks noGrp="1"/>
          </p:cNvSpPr>
          <p:nvPr>
            <p:ph type="title"/>
          </p:nvPr>
        </p:nvSpPr>
        <p:spPr>
          <a:xfrm>
            <a:off x="0" y="1"/>
            <a:ext cx="12191999" cy="980276"/>
          </a:xfrm>
        </p:spPr>
        <p:txBody>
          <a:bodyPr vert="horz" lIns="91440" tIns="45720" rIns="91440" bIns="45720" rtlCol="0" anchor="ctr">
            <a:normAutofit/>
          </a:bodyPr>
          <a:lstStyle/>
          <a:p>
            <a:pPr algn="ctr">
              <a:lnSpc>
                <a:spcPct val="90000"/>
              </a:lnSpc>
            </a:pPr>
            <a:r>
              <a:rPr lang="en-US" sz="3200" b="1" dirty="0">
                <a:solidFill>
                  <a:srgbClr val="830050"/>
                </a:solidFill>
                <a:latin typeface="Calibri "/>
              </a:rPr>
              <a:t>SGLT2i – </a:t>
            </a:r>
            <a:r>
              <a:rPr lang="en-US" sz="3200" b="1" dirty="0" err="1">
                <a:solidFill>
                  <a:srgbClr val="830050"/>
                </a:solidFill>
                <a:latin typeface="Calibri "/>
              </a:rPr>
              <a:t>Phát</a:t>
            </a:r>
            <a:r>
              <a:rPr lang="en-US" sz="3200" b="1" dirty="0">
                <a:solidFill>
                  <a:srgbClr val="830050"/>
                </a:solidFill>
                <a:latin typeface="Calibri "/>
              </a:rPr>
              <a:t> </a:t>
            </a:r>
            <a:r>
              <a:rPr lang="en-US" sz="3200" b="1" dirty="0" err="1">
                <a:solidFill>
                  <a:srgbClr val="830050"/>
                </a:solidFill>
                <a:latin typeface="Calibri "/>
              </a:rPr>
              <a:t>hiện</a:t>
            </a:r>
            <a:r>
              <a:rPr lang="en-US" sz="3200" b="1" dirty="0">
                <a:solidFill>
                  <a:srgbClr val="830050"/>
                </a:solidFill>
                <a:latin typeface="Calibri "/>
              </a:rPr>
              <a:t> </a:t>
            </a:r>
            <a:r>
              <a:rPr lang="en-US" sz="3200" b="1" dirty="0" err="1">
                <a:solidFill>
                  <a:srgbClr val="830050"/>
                </a:solidFill>
                <a:latin typeface="Calibri "/>
              </a:rPr>
              <a:t>cơ</a:t>
            </a:r>
            <a:r>
              <a:rPr lang="en-US" sz="3200" b="1" dirty="0">
                <a:solidFill>
                  <a:srgbClr val="830050"/>
                </a:solidFill>
                <a:latin typeface="Calibri "/>
              </a:rPr>
              <a:t> </a:t>
            </a:r>
            <a:r>
              <a:rPr lang="en-US" sz="3200" b="1" dirty="0" err="1">
                <a:solidFill>
                  <a:srgbClr val="830050"/>
                </a:solidFill>
                <a:latin typeface="Calibri "/>
              </a:rPr>
              <a:t>chế</a:t>
            </a:r>
            <a:r>
              <a:rPr lang="en-US" sz="3200" b="1" dirty="0">
                <a:solidFill>
                  <a:srgbClr val="830050"/>
                </a:solidFill>
                <a:latin typeface="Calibri "/>
              </a:rPr>
              <a:t> </a:t>
            </a:r>
            <a:r>
              <a:rPr lang="en-US" sz="3200" b="1" dirty="0" err="1">
                <a:solidFill>
                  <a:srgbClr val="830050"/>
                </a:solidFill>
                <a:latin typeface="Calibri "/>
              </a:rPr>
              <a:t>giảm</a:t>
            </a:r>
            <a:r>
              <a:rPr lang="en-US" sz="3200" b="1" dirty="0">
                <a:solidFill>
                  <a:srgbClr val="830050"/>
                </a:solidFill>
                <a:latin typeface="Calibri "/>
              </a:rPr>
              <a:t> </a:t>
            </a:r>
            <a:r>
              <a:rPr lang="en-US" sz="3200" b="1" dirty="0" err="1">
                <a:solidFill>
                  <a:srgbClr val="830050"/>
                </a:solidFill>
                <a:latin typeface="Calibri "/>
              </a:rPr>
              <a:t>áp</a:t>
            </a:r>
            <a:r>
              <a:rPr lang="en-US" sz="3200" b="1" dirty="0">
                <a:solidFill>
                  <a:srgbClr val="830050"/>
                </a:solidFill>
                <a:latin typeface="Calibri "/>
              </a:rPr>
              <a:t> </a:t>
            </a:r>
            <a:r>
              <a:rPr lang="en-US" sz="3200" b="1" dirty="0" err="1">
                <a:solidFill>
                  <a:srgbClr val="830050"/>
                </a:solidFill>
                <a:latin typeface="Calibri "/>
              </a:rPr>
              <a:t>lực</a:t>
            </a:r>
            <a:r>
              <a:rPr lang="en-US" sz="3200" b="1" dirty="0">
                <a:solidFill>
                  <a:srgbClr val="830050"/>
                </a:solidFill>
                <a:latin typeface="Calibri "/>
              </a:rPr>
              <a:t> </a:t>
            </a:r>
            <a:r>
              <a:rPr lang="en-US" sz="3200" b="1" dirty="0" err="1">
                <a:solidFill>
                  <a:srgbClr val="830050"/>
                </a:solidFill>
                <a:latin typeface="Calibri "/>
              </a:rPr>
              <a:t>trong</a:t>
            </a:r>
            <a:r>
              <a:rPr lang="en-US" sz="3200" b="1" dirty="0">
                <a:solidFill>
                  <a:srgbClr val="830050"/>
                </a:solidFill>
                <a:latin typeface="Calibri "/>
              </a:rPr>
              <a:t> </a:t>
            </a:r>
            <a:r>
              <a:rPr lang="en-US" sz="3200" b="1" dirty="0" err="1">
                <a:solidFill>
                  <a:srgbClr val="830050"/>
                </a:solidFill>
                <a:latin typeface="Calibri "/>
              </a:rPr>
              <a:t>cầu</a:t>
            </a:r>
            <a:r>
              <a:rPr lang="en-US" sz="3200" b="1" dirty="0">
                <a:solidFill>
                  <a:srgbClr val="830050"/>
                </a:solidFill>
                <a:latin typeface="Calibri "/>
              </a:rPr>
              <a:t> </a:t>
            </a:r>
            <a:r>
              <a:rPr lang="en-US" sz="3200" b="1" dirty="0" err="1">
                <a:solidFill>
                  <a:srgbClr val="830050"/>
                </a:solidFill>
                <a:latin typeface="Calibri "/>
              </a:rPr>
              <a:t>thận</a:t>
            </a:r>
            <a:endParaRPr lang="en-US" sz="3200" b="1" dirty="0">
              <a:solidFill>
                <a:srgbClr val="830050"/>
              </a:solidFill>
              <a:latin typeface="Calibri "/>
            </a:endParaRPr>
          </a:p>
        </p:txBody>
      </p:sp>
      <p:grpSp>
        <p:nvGrpSpPr>
          <p:cNvPr id="19" name="Group 18">
            <a:extLst>
              <a:ext uri="{FF2B5EF4-FFF2-40B4-BE49-F238E27FC236}">
                <a16:creationId xmlns:a16="http://schemas.microsoft.com/office/drawing/2014/main" id="{1F94BB74-EFC6-7AAD-5CBD-8B23A61090E0}"/>
              </a:ext>
            </a:extLst>
          </p:cNvPr>
          <p:cNvGrpSpPr/>
          <p:nvPr/>
        </p:nvGrpSpPr>
        <p:grpSpPr>
          <a:xfrm>
            <a:off x="25401" y="1087247"/>
            <a:ext cx="3733800" cy="5472112"/>
            <a:chOff x="1" y="981075"/>
            <a:chExt cx="3733800" cy="5472112"/>
          </a:xfrm>
        </p:grpSpPr>
        <p:pic>
          <p:nvPicPr>
            <p:cNvPr id="5" name="Picture 4">
              <a:extLst>
                <a:ext uri="{FF2B5EF4-FFF2-40B4-BE49-F238E27FC236}">
                  <a16:creationId xmlns:a16="http://schemas.microsoft.com/office/drawing/2014/main" id="{9AC6B47F-5396-4735-5A42-8A847B6FC6D7}"/>
                </a:ext>
              </a:extLst>
            </p:cNvPr>
            <p:cNvPicPr>
              <a:picLocks noChangeAspect="1"/>
            </p:cNvPicPr>
            <p:nvPr/>
          </p:nvPicPr>
          <p:blipFill rotWithShape="1">
            <a:blip r:embed="rId3"/>
            <a:srcRect t="434" r="68665"/>
            <a:stretch/>
          </p:blipFill>
          <p:spPr>
            <a:xfrm>
              <a:off x="1" y="981075"/>
              <a:ext cx="3733799" cy="5472112"/>
            </a:xfrm>
            <a:prstGeom prst="rect">
              <a:avLst/>
            </a:prstGeom>
          </p:spPr>
        </p:pic>
        <p:sp>
          <p:nvSpPr>
            <p:cNvPr id="7" name="Rectangle 6">
              <a:extLst>
                <a:ext uri="{FF2B5EF4-FFF2-40B4-BE49-F238E27FC236}">
                  <a16:creationId xmlns:a16="http://schemas.microsoft.com/office/drawing/2014/main" id="{2D75FFBC-7FE6-4E80-D9B1-B240043BBDEE}"/>
                </a:ext>
              </a:extLst>
            </p:cNvPr>
            <p:cNvSpPr/>
            <p:nvPr/>
          </p:nvSpPr>
          <p:spPr>
            <a:xfrm>
              <a:off x="57151" y="981076"/>
              <a:ext cx="3676650" cy="5029200"/>
            </a:xfrm>
            <a:prstGeom prst="rect">
              <a:avLst/>
            </a:prstGeom>
            <a:noFill/>
            <a:ln>
              <a:solidFill>
                <a:schemeClr val="tx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b="0"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2B516A9-4CB4-B71A-39A1-7A9DD64F08A2}"/>
                </a:ext>
              </a:extLst>
            </p:cNvPr>
            <p:cNvSpPr/>
            <p:nvPr/>
          </p:nvSpPr>
          <p:spPr>
            <a:xfrm>
              <a:off x="57150" y="5667375"/>
              <a:ext cx="3676650" cy="66675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Sinh</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lý</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bình</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thường</a:t>
              </a:r>
              <a:endPar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D2FA497-5895-0F23-2F17-594FE88EB82A}"/>
                </a:ext>
              </a:extLst>
            </p:cNvPr>
            <p:cNvSpPr/>
            <p:nvPr/>
          </p:nvSpPr>
          <p:spPr>
            <a:xfrm>
              <a:off x="85726" y="2990850"/>
              <a:ext cx="1085850" cy="6667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b="0"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16" name="Group 15">
            <a:extLst>
              <a:ext uri="{FF2B5EF4-FFF2-40B4-BE49-F238E27FC236}">
                <a16:creationId xmlns:a16="http://schemas.microsoft.com/office/drawing/2014/main" id="{5B533E3F-5D47-88B0-A91A-B9EF160C09F6}"/>
              </a:ext>
            </a:extLst>
          </p:cNvPr>
          <p:cNvGrpSpPr/>
          <p:nvPr/>
        </p:nvGrpSpPr>
        <p:grpSpPr>
          <a:xfrm>
            <a:off x="4010024" y="999008"/>
            <a:ext cx="4229098" cy="5472112"/>
            <a:chOff x="4086224" y="880136"/>
            <a:chExt cx="4229098" cy="5472112"/>
          </a:xfrm>
        </p:grpSpPr>
        <p:pic>
          <p:nvPicPr>
            <p:cNvPr id="10" name="Picture 9">
              <a:extLst>
                <a:ext uri="{FF2B5EF4-FFF2-40B4-BE49-F238E27FC236}">
                  <a16:creationId xmlns:a16="http://schemas.microsoft.com/office/drawing/2014/main" id="{20D430D9-293E-7AB2-1E36-DA0F7BDF26A5}"/>
                </a:ext>
              </a:extLst>
            </p:cNvPr>
            <p:cNvPicPr>
              <a:picLocks noChangeAspect="1"/>
            </p:cNvPicPr>
            <p:nvPr/>
          </p:nvPicPr>
          <p:blipFill rotWithShape="1">
            <a:blip r:embed="rId3"/>
            <a:srcRect l="31895" t="434" r="33253"/>
            <a:stretch/>
          </p:blipFill>
          <p:spPr>
            <a:xfrm>
              <a:off x="4162422" y="880136"/>
              <a:ext cx="4152900" cy="5472112"/>
            </a:xfrm>
            <a:prstGeom prst="rect">
              <a:avLst/>
            </a:prstGeom>
          </p:spPr>
        </p:pic>
        <p:sp>
          <p:nvSpPr>
            <p:cNvPr id="8" name="Rectangle 7">
              <a:extLst>
                <a:ext uri="{FF2B5EF4-FFF2-40B4-BE49-F238E27FC236}">
                  <a16:creationId xmlns:a16="http://schemas.microsoft.com/office/drawing/2014/main" id="{A1DE2ECB-75C5-F133-5E43-124F9C50B6B2}"/>
                </a:ext>
              </a:extLst>
            </p:cNvPr>
            <p:cNvSpPr/>
            <p:nvPr/>
          </p:nvSpPr>
          <p:spPr>
            <a:xfrm>
              <a:off x="4086225" y="981075"/>
              <a:ext cx="4229097" cy="5019675"/>
            </a:xfrm>
            <a:prstGeom prst="rect">
              <a:avLst/>
            </a:prstGeom>
            <a:noFill/>
            <a:ln>
              <a:solidFill>
                <a:schemeClr val="tx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b="0"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147EA0B-5FF4-C514-27F0-A39A4ADC6478}"/>
                </a:ext>
              </a:extLst>
            </p:cNvPr>
            <p:cNvSpPr/>
            <p:nvPr/>
          </p:nvSpPr>
          <p:spPr>
            <a:xfrm>
              <a:off x="4086224" y="5657850"/>
              <a:ext cx="4229097" cy="666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n-US" sz="1700" b="1" dirty="0" err="1">
                  <a:solidFill>
                    <a:srgbClr val="FFFFFF"/>
                  </a:solidFill>
                  <a:latin typeface="Arial" panose="020B0604020202020204" pitchFamily="34" charset="0"/>
                  <a:cs typeface="Arial" panose="020B0604020202020204" pitchFamily="34" charset="0"/>
                </a:rPr>
                <a:t>Bệnh</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lý</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gây</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tăng</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áp</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lực</a:t>
              </a:r>
              <a:r>
                <a:rPr lang="en-US" sz="1700" b="1" dirty="0">
                  <a:solidFill>
                    <a:srgbClr val="FFFFFF"/>
                  </a:solidFill>
                  <a:latin typeface="Arial" panose="020B0604020202020204" pitchFamily="34" charset="0"/>
                  <a:cs typeface="Arial" panose="020B0604020202020204" pitchFamily="34" charset="0"/>
                </a:rPr>
                <a:t> </a:t>
              </a:r>
              <a:r>
                <a:rPr lang="en-US" sz="1700" b="1" dirty="0" err="1">
                  <a:solidFill>
                    <a:srgbClr val="FFFFFF"/>
                  </a:solidFill>
                  <a:latin typeface="Arial" panose="020B0604020202020204" pitchFamily="34" charset="0"/>
                  <a:cs typeface="Arial" panose="020B0604020202020204" pitchFamily="34" charset="0"/>
                </a:rPr>
                <a:t>lọc</a:t>
              </a:r>
              <a:endParaRPr lang="en-US" sz="1700" b="1" dirty="0">
                <a:solidFill>
                  <a:srgbClr val="FFFFFF"/>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92D63A4C-93BE-3512-7A84-0159144A0EB4}"/>
                </a:ext>
              </a:extLst>
            </p:cNvPr>
            <p:cNvSpPr/>
            <p:nvPr/>
          </p:nvSpPr>
          <p:spPr>
            <a:xfrm>
              <a:off x="4143371" y="2935618"/>
              <a:ext cx="1085850" cy="66675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b="0"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endParaRPr>
            </a:p>
          </p:txBody>
        </p:sp>
      </p:grpSp>
      <p:pic>
        <p:nvPicPr>
          <p:cNvPr id="13" name="Picture 12">
            <a:extLst>
              <a:ext uri="{FF2B5EF4-FFF2-40B4-BE49-F238E27FC236}">
                <a16:creationId xmlns:a16="http://schemas.microsoft.com/office/drawing/2014/main" id="{C50D93C1-D2E5-8AAD-E61A-4BCD64177A39}"/>
              </a:ext>
            </a:extLst>
          </p:cNvPr>
          <p:cNvPicPr>
            <a:picLocks noChangeAspect="1"/>
          </p:cNvPicPr>
          <p:nvPr/>
        </p:nvPicPr>
        <p:blipFill rotWithShape="1">
          <a:blip r:embed="rId3"/>
          <a:srcRect l="68907" t="434" r="1570"/>
          <a:stretch/>
        </p:blipFill>
        <p:spPr>
          <a:xfrm>
            <a:off x="8458202" y="1040416"/>
            <a:ext cx="3517898" cy="5472112"/>
          </a:xfrm>
          <a:prstGeom prst="rect">
            <a:avLst/>
          </a:prstGeom>
        </p:spPr>
      </p:pic>
      <p:sp>
        <p:nvSpPr>
          <p:cNvPr id="14" name="Rectangle 13">
            <a:extLst>
              <a:ext uri="{FF2B5EF4-FFF2-40B4-BE49-F238E27FC236}">
                <a16:creationId xmlns:a16="http://schemas.microsoft.com/office/drawing/2014/main" id="{4CC8E06C-3FEE-C895-B197-84A5ACFA0AE7}"/>
              </a:ext>
            </a:extLst>
          </p:cNvPr>
          <p:cNvSpPr/>
          <p:nvPr/>
        </p:nvSpPr>
        <p:spPr>
          <a:xfrm>
            <a:off x="8458203" y="1100080"/>
            <a:ext cx="3673469" cy="5019675"/>
          </a:xfrm>
          <a:prstGeom prst="rect">
            <a:avLst/>
          </a:prstGeom>
          <a:noFill/>
          <a:ln>
            <a:solidFill>
              <a:schemeClr val="tx1">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n-US" b="0"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2D2BCF6-C574-A4C8-4566-D5B1AC4B77FC}"/>
              </a:ext>
            </a:extLst>
          </p:cNvPr>
          <p:cNvSpPr/>
          <p:nvPr/>
        </p:nvSpPr>
        <p:spPr>
          <a:xfrm>
            <a:off x="8458202" y="5776855"/>
            <a:ext cx="3673469" cy="6667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rPr>
              <a:t>SGLT-2i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giảm</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siêu</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lọc</a:t>
            </a:r>
            <a:endPar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giảm</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áp</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lực</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trong</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cầu</a:t>
            </a:r>
            <a:r>
              <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a:t>
            </a:r>
            <a:r>
              <a:rPr kumimoji="0" lang="en-US" sz="1700" b="1" i="0" u="none" strike="noStrike" kern="120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thận</a:t>
            </a:r>
            <a:endParaRPr kumimoji="0" lang="en-US" sz="17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DF59E288-42FB-DEE6-5BF8-9634411D9663}"/>
              </a:ext>
            </a:extLst>
          </p:cNvPr>
          <p:cNvSpPr txBox="1"/>
          <p:nvPr/>
        </p:nvSpPr>
        <p:spPr>
          <a:xfrm>
            <a:off x="-98753" y="6563142"/>
            <a:ext cx="12103099" cy="246221"/>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De Gruyter February 2, 2021. </a:t>
            </a:r>
            <a:r>
              <a:rPr kumimoji="0" lang="en-US" sz="100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Journal of Osteopathic Medicine </a:t>
            </a:r>
            <a:r>
              <a:rPr kumimoji="0" lang="en-US" sz="1000" b="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https://doi.org/10.1515/jom-2020-0153 </a:t>
            </a:r>
          </a:p>
        </p:txBody>
      </p:sp>
    </p:spTree>
    <p:extLst>
      <p:ext uri="{BB962C8B-B14F-4D97-AF65-F5344CB8AC3E}">
        <p14:creationId xmlns:p14="http://schemas.microsoft.com/office/powerpoint/2010/main" val="3525962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pPr marR="209968" indent="-48683">
              <a:defRPr/>
            </a:pPr>
            <a:r>
              <a:rPr lang="en-US" baseline="30000" err="1">
                <a:cs typeface="Arial"/>
              </a:rPr>
              <a:t>a</a:t>
            </a:r>
            <a:r>
              <a:rPr lang="en-US" err="1">
                <a:cs typeface="Arial"/>
              </a:rPr>
              <a:t>ACE</a:t>
            </a:r>
            <a:r>
              <a:rPr lang="en-US">
                <a:cs typeface="Arial"/>
              </a:rPr>
              <a:t> inhibitors and ARBs are the two major RAAS inhibitors commonly used in clinical practice</a:t>
            </a:r>
            <a:r>
              <a:rPr lang="en-US" baseline="31746">
                <a:cs typeface="Arial"/>
              </a:rPr>
              <a:t>4</a:t>
            </a:r>
          </a:p>
          <a:p>
            <a:pPr marR="40639">
              <a:defRPr/>
            </a:pPr>
            <a:r>
              <a:rPr lang="en-US">
                <a:cs typeface="Arial"/>
              </a:rPr>
              <a:t>ACE(</a:t>
            </a:r>
            <a:r>
              <a:rPr lang="en-US" err="1">
                <a:cs typeface="Arial"/>
              </a:rPr>
              <a:t>i</a:t>
            </a:r>
            <a:r>
              <a:rPr lang="en-US">
                <a:cs typeface="Arial"/>
              </a:rPr>
              <a:t>), angiotensin-converting enzyme (inhibitor); ARB, angiotensin receptor blocker; CKD, chronic kidney disease; MOA, mechanism of action; RAAS, renin–angiotensin–aldosterone system; T2D, Type 2 diabetes</a:t>
            </a:r>
          </a:p>
          <a:p>
            <a:pPr marR="40639">
              <a:defRPr/>
            </a:pPr>
            <a:r>
              <a:rPr lang="en-US"/>
              <a:t>1. </a:t>
            </a:r>
            <a:r>
              <a:rPr lang="en-US" err="1"/>
              <a:t>Heerspink</a:t>
            </a:r>
            <a:r>
              <a:rPr lang="en-US"/>
              <a:t> HJL, et al. </a:t>
            </a:r>
            <a:r>
              <a:rPr lang="en-US" i="1"/>
              <a:t>Circulation</a:t>
            </a:r>
            <a:r>
              <a:rPr lang="en-US"/>
              <a:t> 2016;134:752–772; 2. Cherney DZI, et al</a:t>
            </a:r>
            <a:r>
              <a:rPr lang="en-US" i="1"/>
              <a:t>. Lancet Diabetes Endocrinol</a:t>
            </a:r>
            <a:r>
              <a:rPr lang="en-US"/>
              <a:t> 2020;8:582–593; 3. AstraZeneca AB. FORXIGA (dapagliflozin) </a:t>
            </a:r>
            <a:br>
              <a:rPr lang="en-US"/>
            </a:br>
            <a:r>
              <a:rPr lang="en-US"/>
              <a:t>EU Summary of Product Characteristics 2021; 4. </a:t>
            </a:r>
            <a:r>
              <a:rPr lang="en-US" err="1"/>
              <a:t>Taliercio</a:t>
            </a:r>
            <a:r>
              <a:rPr lang="en-US"/>
              <a:t> JJ, et al. </a:t>
            </a:r>
            <a:r>
              <a:rPr lang="en-US" i="1"/>
              <a:t>Cleve Clin J Med </a:t>
            </a:r>
            <a:r>
              <a:rPr lang="en-US"/>
              <a:t>2020;88:59–63 </a:t>
            </a:r>
          </a:p>
        </p:txBody>
      </p:sp>
      <p:pic>
        <p:nvPicPr>
          <p:cNvPr id="22" name="Picture 21">
            <a:extLst>
              <a:ext uri="{FF2B5EF4-FFF2-40B4-BE49-F238E27FC236}">
                <a16:creationId xmlns:a16="http://schemas.microsoft.com/office/drawing/2014/main" id="{0EDB9074-4CA8-487C-8BAB-6842696217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0124"/>
          <a:stretch/>
        </p:blipFill>
        <p:spPr>
          <a:xfrm>
            <a:off x="2599807" y="1996423"/>
            <a:ext cx="3968477" cy="3796364"/>
          </a:xfrm>
          <a:prstGeom prst="rect">
            <a:avLst/>
          </a:prstGeom>
        </p:spPr>
      </p:pic>
      <p:grpSp>
        <p:nvGrpSpPr>
          <p:cNvPr id="23" name="Group 22"/>
          <p:cNvGrpSpPr/>
          <p:nvPr/>
        </p:nvGrpSpPr>
        <p:grpSpPr>
          <a:xfrm>
            <a:off x="7737694" y="3913620"/>
            <a:ext cx="3757808" cy="1662843"/>
            <a:chOff x="6123214" y="2571750"/>
            <a:chExt cx="2818356" cy="1247132"/>
          </a:xfrm>
        </p:grpSpPr>
        <p:sp>
          <p:nvSpPr>
            <p:cNvPr id="24" name="Rectangle: Diagonal Corners Rounded 49">
              <a:extLst>
                <a:ext uri="{FF2B5EF4-FFF2-40B4-BE49-F238E27FC236}">
                  <a16:creationId xmlns:a16="http://schemas.microsoft.com/office/drawing/2014/main" id="{EF7B4282-8D87-4F59-9DF8-7E41380ED45C}"/>
                </a:ext>
              </a:extLst>
            </p:cNvPr>
            <p:cNvSpPr/>
            <p:nvPr/>
          </p:nvSpPr>
          <p:spPr>
            <a:xfrm flipH="1">
              <a:off x="6180370" y="2628906"/>
              <a:ext cx="2761200" cy="1189976"/>
            </a:xfrm>
            <a:prstGeom prst="round2DiagRect">
              <a:avLst>
                <a:gd name="adj1" fmla="val 16667"/>
                <a:gd name="adj2" fmla="val 0"/>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6" name="Rectangle: Diagonal Corners Rounded 50">
              <a:extLst>
                <a:ext uri="{FF2B5EF4-FFF2-40B4-BE49-F238E27FC236}">
                  <a16:creationId xmlns:a16="http://schemas.microsoft.com/office/drawing/2014/main" id="{3682813D-8C6B-4428-B9E6-C17CDE9B4A7C}"/>
                </a:ext>
              </a:extLst>
            </p:cNvPr>
            <p:cNvSpPr/>
            <p:nvPr/>
          </p:nvSpPr>
          <p:spPr>
            <a:xfrm flipH="1">
              <a:off x="6123214" y="2571750"/>
              <a:ext cx="2759835" cy="1189976"/>
            </a:xfrm>
            <a:prstGeom prst="round2DiagRect">
              <a:avLst>
                <a:gd name="adj1" fmla="val 16667"/>
                <a:gd name="adj2" fmla="val 0"/>
              </a:avLst>
            </a:prstGeom>
            <a:solidFill>
              <a:srgbClr val="F7F7F7"/>
            </a:solidFill>
            <a:ln>
              <a:noFill/>
            </a:ln>
            <a:effectLst/>
          </p:spPr>
          <p:style>
            <a:lnRef idx="1">
              <a:schemeClr val="accent1"/>
            </a:lnRef>
            <a:fillRef idx="3">
              <a:schemeClr val="accent1"/>
            </a:fillRef>
            <a:effectRef idx="2">
              <a:schemeClr val="accent1"/>
            </a:effectRef>
            <a:fontRef idx="minor">
              <a:schemeClr val="lt1"/>
            </a:fontRef>
          </p:style>
          <p:txBody>
            <a:bodyPr lIns="96000" tIns="48000" rIns="96000" bIns="48000"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b="0" i="0" u="none" strike="noStrike" kern="1200" cap="none" spc="-32"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Cơ</a:t>
              </a:r>
              <a:r>
                <a:rPr kumimoji="0" lang="en-US" b="0" i="0" u="none" strike="noStrike" kern="1200" cap="none" spc="-32"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2"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chế</a:t>
              </a:r>
              <a:r>
                <a:rPr kumimoji="0" lang="en-US" b="0" i="0" u="none" strike="noStrike" kern="1200" cap="none" spc="-32"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2"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chính</a:t>
              </a:r>
              <a:r>
                <a:rPr kumimoji="0" lang="en-US" b="0" i="0" u="none" strike="noStrike" kern="1200" cap="none" spc="-32"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2"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của</a:t>
              </a:r>
              <a:r>
                <a:rPr kumimoji="0" lang="en-US" b="0" i="0" u="none" strike="noStrike" kern="1200" cap="none" spc="-32"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SGLT2i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trong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bảo</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tồn</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chức</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năng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thận</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không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phụ</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thuộc</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vào</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tác</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dụng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hạ</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đường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huyết</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và</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không</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giới</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hạn</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ở BN ĐTĐ </a:t>
              </a:r>
              <a:r>
                <a:rPr kumimoji="0" lang="en-US" b="0" i="0" u="none" strike="noStrike" kern="1200" cap="none" spc="-3" normalizeH="0" baseline="0" noProof="0" dirty="0" err="1">
                  <a:ln>
                    <a:noFill/>
                  </a:ln>
                  <a:solidFill>
                    <a:srgbClr val="002060"/>
                  </a:solidFill>
                  <a:effectLst/>
                  <a:uLnTx/>
                  <a:uFillTx/>
                  <a:latin typeface="Arial" panose="020B0604020202020204" pitchFamily="34" charset="0"/>
                  <a:ea typeface="+mn-ea"/>
                  <a:cs typeface="Arial" panose="020B0604020202020204" pitchFamily="34" charset="0"/>
                </a:rPr>
                <a:t>típ</a:t>
              </a:r>
              <a:r>
                <a:rPr kumimoji="0" lang="en-US" b="0" i="0" u="none" strike="noStrike" kern="1200" cap="none" spc="-3"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2</a:t>
              </a:r>
              <a:r>
                <a:rPr kumimoji="0" lang="en-US" b="0" i="0" u="none" strike="noStrike" kern="1200" cap="none" spc="-7"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 </a:t>
              </a:r>
              <a:r>
                <a:rPr kumimoji="0" lang="en-US" b="0" i="0" u="none" strike="noStrike" kern="1200" cap="none" spc="13" normalizeH="0" baseline="32258" noProof="0" dirty="0">
                  <a:ln>
                    <a:noFill/>
                  </a:ln>
                  <a:solidFill>
                    <a:srgbClr val="002060"/>
                  </a:solidFill>
                  <a:effectLst/>
                  <a:uLnTx/>
                  <a:uFillTx/>
                  <a:latin typeface="Arial" panose="020B0604020202020204" pitchFamily="34" charset="0"/>
                  <a:ea typeface="+mn-ea"/>
                  <a:cs typeface="Arial" panose="020B0604020202020204" pitchFamily="34" charset="0"/>
                </a:rPr>
                <a:t>3</a:t>
              </a:r>
              <a:endParaRPr kumimoji="0" lang="en-US" b="0" i="0" u="none" strike="noStrike" kern="1200" cap="none" spc="0" normalizeH="0" baseline="32258"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grpSp>
      <p:sp>
        <p:nvSpPr>
          <p:cNvPr id="27" name="object 31">
            <a:extLst>
              <a:ext uri="{FF2B5EF4-FFF2-40B4-BE49-F238E27FC236}">
                <a16:creationId xmlns:a16="http://schemas.microsoft.com/office/drawing/2014/main" id="{EA80A6BD-094A-4E4D-93C7-CAD1B652016A}"/>
              </a:ext>
            </a:extLst>
          </p:cNvPr>
          <p:cNvSpPr txBox="1"/>
          <p:nvPr/>
        </p:nvSpPr>
        <p:spPr>
          <a:xfrm>
            <a:off x="1549877" y="2522383"/>
            <a:ext cx="2178844" cy="597680"/>
          </a:xfrm>
          <a:prstGeom prst="rect">
            <a:avLst/>
          </a:prstGeom>
        </p:spPr>
        <p:txBody>
          <a:bodyPr vert="horz" wrap="square" lIns="0" tIns="53420" rIns="0" bIns="0" rtlCol="0">
            <a:spAutoFit/>
          </a:bodyPr>
          <a:lstStyle/>
          <a:p>
            <a:pPr marL="0" marR="0" lvl="0" indent="0" algn="l" defTabSz="415859" rtl="0" eaLnBrk="1" fontAlgn="auto" latinLnBrk="0" hangingPunct="1">
              <a:lnSpc>
                <a:spcPct val="100000"/>
              </a:lnSpc>
              <a:spcBef>
                <a:spcPts val="400"/>
              </a:spcBef>
              <a:spcAft>
                <a:spcPts val="0"/>
              </a:spcAft>
              <a:buClrTx/>
              <a:buSzTx/>
              <a:buFontTx/>
              <a:buNone/>
              <a:tabLst/>
              <a:defRPr/>
            </a:pPr>
            <a:r>
              <a:rPr kumimoji="0" lang="en-US" sz="1600" b="1" i="0" u="sng" strike="noStrike" kern="1200" cap="none" spc="12" normalizeH="0" baseline="0" noProof="0" dirty="0">
                <a:ln>
                  <a:noFill/>
                </a:ln>
                <a:solidFill>
                  <a:prstClr val="black"/>
                </a:solidFill>
                <a:effectLst/>
                <a:uLnTx/>
                <a:uFill>
                  <a:solidFill>
                    <a:srgbClr val="3C3C3B"/>
                  </a:solidFill>
                </a:uFill>
                <a:latin typeface="Arial"/>
                <a:ea typeface="+mn-ea"/>
                <a:cs typeface="Arial"/>
              </a:rPr>
              <a:t>SGLT2i</a:t>
            </a:r>
          </a:p>
          <a:p>
            <a:pPr marL="0" marR="0" lvl="0" indent="0" algn="l" defTabSz="415859" rtl="0" eaLnBrk="1" fontAlgn="auto" latinLnBrk="0" hangingPunct="1">
              <a:lnSpc>
                <a:spcPct val="100000"/>
              </a:lnSpc>
              <a:spcBef>
                <a:spcPts val="400"/>
              </a:spcBef>
              <a:spcAft>
                <a:spcPts val="0"/>
              </a:spcAft>
              <a:buClrTx/>
              <a:buSzTx/>
              <a:buFontTx/>
              <a:buNone/>
              <a:tabLst/>
              <a:defRPr/>
            </a:pPr>
            <a:r>
              <a:rPr kumimoji="0" lang="en-US" sz="1600" b="0" i="0" u="none" strike="noStrike" kern="1200" cap="none" spc="-25" normalizeH="0" baseline="0" noProof="0" dirty="0">
                <a:ln>
                  <a:noFill/>
                </a:ln>
                <a:solidFill>
                  <a:prstClr val="black"/>
                </a:solidFill>
                <a:effectLst/>
                <a:uLnTx/>
                <a:uFillTx/>
                <a:latin typeface="Arial"/>
                <a:ea typeface="+mn-ea"/>
                <a:cs typeface="Arial"/>
              </a:rPr>
              <a:t>Co </a:t>
            </a:r>
            <a:r>
              <a:rPr kumimoji="0" lang="en-US" sz="1600" b="0" i="0" u="none" strike="noStrike" kern="1200" cap="none" spc="-25" normalizeH="0" baseline="0" noProof="0" dirty="0" err="1">
                <a:ln>
                  <a:noFill/>
                </a:ln>
                <a:solidFill>
                  <a:prstClr val="black"/>
                </a:solidFill>
                <a:effectLst/>
                <a:uLnTx/>
                <a:uFillTx/>
                <a:latin typeface="Arial"/>
                <a:ea typeface="+mn-ea"/>
                <a:cs typeface="Arial"/>
              </a:rPr>
              <a:t>tiểu</a:t>
            </a:r>
            <a:r>
              <a:rPr kumimoji="0" lang="en-US" sz="1600" b="0" i="0" u="none" strike="noStrike" kern="1200" cap="none" spc="-25" normalizeH="0" baseline="0" noProof="0" dirty="0">
                <a:ln>
                  <a:noFill/>
                </a:ln>
                <a:solidFill>
                  <a:prstClr val="black"/>
                </a:solidFill>
                <a:effectLst/>
                <a:uLnTx/>
                <a:uFillTx/>
                <a:latin typeface="Arial"/>
                <a:ea typeface="+mn-ea"/>
                <a:cs typeface="Arial"/>
              </a:rPr>
              <a:t> </a:t>
            </a:r>
            <a:r>
              <a:rPr kumimoji="0" lang="en-US" sz="1600" b="0" i="0" u="none" strike="noStrike" kern="1200" cap="none" spc="-25" normalizeH="0" baseline="0" noProof="0" dirty="0" err="1">
                <a:ln>
                  <a:noFill/>
                </a:ln>
                <a:solidFill>
                  <a:prstClr val="black"/>
                </a:solidFill>
                <a:effectLst/>
                <a:uLnTx/>
                <a:uFillTx/>
                <a:latin typeface="Arial"/>
                <a:ea typeface="+mn-ea"/>
                <a:cs typeface="Arial"/>
              </a:rPr>
              <a:t>động</a:t>
            </a:r>
            <a:r>
              <a:rPr kumimoji="0" lang="en-US" sz="1600" b="0" i="0" u="none" strike="noStrike" kern="1200" cap="none" spc="-25" normalizeH="0" baseline="0" noProof="0" dirty="0">
                <a:ln>
                  <a:noFill/>
                </a:ln>
                <a:solidFill>
                  <a:prstClr val="black"/>
                </a:solidFill>
                <a:effectLst/>
                <a:uLnTx/>
                <a:uFillTx/>
                <a:latin typeface="Arial"/>
                <a:ea typeface="+mn-ea"/>
                <a:cs typeface="Arial"/>
              </a:rPr>
              <a:t> </a:t>
            </a:r>
            <a:r>
              <a:rPr kumimoji="0" lang="en-US" sz="1600" b="0" i="0" u="none" strike="noStrike" kern="1200" cap="none" spc="-25" normalizeH="0" baseline="0" noProof="0" dirty="0" err="1">
                <a:ln>
                  <a:noFill/>
                </a:ln>
                <a:solidFill>
                  <a:prstClr val="black"/>
                </a:solidFill>
                <a:effectLst/>
                <a:uLnTx/>
                <a:uFillTx/>
                <a:latin typeface="Arial"/>
                <a:ea typeface="+mn-ea"/>
                <a:cs typeface="Arial"/>
              </a:rPr>
              <a:t>mạch</a:t>
            </a:r>
            <a:r>
              <a:rPr kumimoji="0" lang="en-US" sz="1600" b="0" i="0" u="none" strike="noStrike" kern="1200" cap="none" spc="-25" normalizeH="0" baseline="0" noProof="0" dirty="0">
                <a:ln>
                  <a:noFill/>
                </a:ln>
                <a:solidFill>
                  <a:prstClr val="black"/>
                </a:solidFill>
                <a:effectLst/>
                <a:uLnTx/>
                <a:uFillTx/>
                <a:latin typeface="Arial"/>
                <a:ea typeface="+mn-ea"/>
                <a:cs typeface="Arial"/>
              </a:rPr>
              <a:t> </a:t>
            </a:r>
            <a:r>
              <a:rPr kumimoji="0" lang="en-US" sz="1600" b="0" i="0" u="none" strike="noStrike" kern="1200" cap="none" spc="-25" normalizeH="0" baseline="0" noProof="0" dirty="0" err="1">
                <a:ln>
                  <a:noFill/>
                </a:ln>
                <a:solidFill>
                  <a:prstClr val="black"/>
                </a:solidFill>
                <a:effectLst/>
                <a:uLnTx/>
                <a:uFillTx/>
                <a:latin typeface="Arial"/>
                <a:ea typeface="+mn-ea"/>
                <a:cs typeface="Arial"/>
              </a:rPr>
              <a:t>đến</a:t>
            </a:r>
            <a:endParaRPr kumimoji="0" lang="en-US" sz="1600" b="0" i="0" u="none" strike="noStrike" kern="1200" cap="none" spc="0" normalizeH="0" baseline="0" noProof="0" dirty="0">
              <a:ln>
                <a:noFill/>
              </a:ln>
              <a:solidFill>
                <a:prstClr val="black"/>
              </a:solidFill>
              <a:effectLst/>
              <a:uLnTx/>
              <a:uFillTx/>
              <a:latin typeface="Arial"/>
              <a:ea typeface="+mn-ea"/>
              <a:cs typeface="Arial"/>
            </a:endParaRPr>
          </a:p>
        </p:txBody>
      </p:sp>
      <p:sp>
        <p:nvSpPr>
          <p:cNvPr id="28" name="object 32">
            <a:extLst>
              <a:ext uri="{FF2B5EF4-FFF2-40B4-BE49-F238E27FC236}">
                <a16:creationId xmlns:a16="http://schemas.microsoft.com/office/drawing/2014/main" id="{9940464B-FA2A-4164-AF58-538488E7FBB9}"/>
              </a:ext>
            </a:extLst>
          </p:cNvPr>
          <p:cNvSpPr txBox="1"/>
          <p:nvPr/>
        </p:nvSpPr>
        <p:spPr>
          <a:xfrm>
            <a:off x="6462425" y="2336830"/>
            <a:ext cx="1999522" cy="597680"/>
          </a:xfrm>
          <a:prstGeom prst="rect">
            <a:avLst/>
          </a:prstGeom>
        </p:spPr>
        <p:txBody>
          <a:bodyPr vert="horz" wrap="none" lIns="0" tIns="53420" rIns="0" bIns="0" rtlCol="0">
            <a:spAutoFit/>
          </a:bodyPr>
          <a:lstStyle/>
          <a:p>
            <a:pPr marL="0" marR="0" lvl="0" indent="0" algn="l" defTabSz="415859" rtl="0" eaLnBrk="1" fontAlgn="auto" latinLnBrk="0" hangingPunct="1">
              <a:lnSpc>
                <a:spcPct val="100000"/>
              </a:lnSpc>
              <a:spcBef>
                <a:spcPts val="400"/>
              </a:spcBef>
              <a:spcAft>
                <a:spcPts val="0"/>
              </a:spcAft>
              <a:buClrTx/>
              <a:buSzTx/>
              <a:buFontTx/>
              <a:buNone/>
              <a:tabLst/>
              <a:defRPr/>
            </a:pPr>
            <a:r>
              <a:rPr kumimoji="0" lang="en-US" sz="1600" b="1" i="0" u="sng" strike="noStrike" kern="1200" cap="none" spc="-7" normalizeH="0" baseline="0" noProof="0" dirty="0" err="1">
                <a:ln>
                  <a:noFill/>
                </a:ln>
                <a:solidFill>
                  <a:prstClr val="black"/>
                </a:solidFill>
                <a:effectLst/>
                <a:uLnTx/>
                <a:uFill>
                  <a:solidFill>
                    <a:srgbClr val="3C3C3B"/>
                  </a:solidFill>
                </a:uFill>
                <a:latin typeface="Arial"/>
                <a:ea typeface="+mn-ea"/>
                <a:cs typeface="Arial"/>
              </a:rPr>
              <a:t>ACEi</a:t>
            </a:r>
            <a:r>
              <a:rPr kumimoji="0" lang="en-US" sz="1600" b="1" i="0" u="sng" strike="noStrike" kern="1200" cap="none" spc="-7" normalizeH="0" baseline="0" noProof="0" dirty="0">
                <a:ln>
                  <a:noFill/>
                </a:ln>
                <a:solidFill>
                  <a:prstClr val="black"/>
                </a:solidFill>
                <a:effectLst/>
                <a:uLnTx/>
                <a:uFill>
                  <a:solidFill>
                    <a:srgbClr val="3C3C3B"/>
                  </a:solidFill>
                </a:uFill>
                <a:latin typeface="Arial"/>
                <a:ea typeface="+mn-ea"/>
                <a:cs typeface="Arial"/>
              </a:rPr>
              <a:t>/ARB</a:t>
            </a:r>
          </a:p>
          <a:p>
            <a:pPr marL="0" marR="0" lvl="0" indent="0" algn="l" defTabSz="415859" rtl="0" eaLnBrk="1" fontAlgn="auto" latinLnBrk="0" hangingPunct="1">
              <a:lnSpc>
                <a:spcPct val="100000"/>
              </a:lnSpc>
              <a:spcBef>
                <a:spcPts val="400"/>
              </a:spcBef>
              <a:spcAft>
                <a:spcPts val="0"/>
              </a:spcAft>
              <a:buClrTx/>
              <a:buSzTx/>
              <a:buFontTx/>
              <a:buNone/>
              <a:tabLst/>
              <a:defRPr/>
            </a:pPr>
            <a:r>
              <a:rPr kumimoji="0" lang="en-US" sz="1600" b="0" i="0" u="none" strike="noStrike" kern="1200" cap="none" spc="-39" normalizeH="0" baseline="0" noProof="0" dirty="0" err="1">
                <a:ln>
                  <a:noFill/>
                </a:ln>
                <a:solidFill>
                  <a:prstClr val="black"/>
                </a:solidFill>
                <a:effectLst/>
                <a:uLnTx/>
                <a:uFillTx/>
                <a:latin typeface="Arial"/>
                <a:ea typeface="+mn-ea"/>
                <a:cs typeface="Arial"/>
              </a:rPr>
              <a:t>Giãn</a:t>
            </a:r>
            <a:r>
              <a:rPr kumimoji="0" lang="en-US" sz="1600" b="0" i="0" u="none" strike="noStrike" kern="1200" cap="none" spc="-39" normalizeH="0" baseline="0" noProof="0" dirty="0">
                <a:ln>
                  <a:noFill/>
                </a:ln>
                <a:solidFill>
                  <a:prstClr val="black"/>
                </a:solidFill>
                <a:effectLst/>
                <a:uLnTx/>
                <a:uFillTx/>
                <a:latin typeface="Arial"/>
                <a:ea typeface="+mn-ea"/>
                <a:cs typeface="Arial"/>
              </a:rPr>
              <a:t> </a:t>
            </a:r>
            <a:r>
              <a:rPr kumimoji="0" lang="en-US" sz="1600" b="0" i="0" u="none" strike="noStrike" kern="1200" cap="none" spc="-39" normalizeH="0" baseline="0" noProof="0" dirty="0" err="1">
                <a:ln>
                  <a:noFill/>
                </a:ln>
                <a:solidFill>
                  <a:prstClr val="black"/>
                </a:solidFill>
                <a:effectLst/>
                <a:uLnTx/>
                <a:uFillTx/>
                <a:latin typeface="Arial"/>
                <a:ea typeface="+mn-ea"/>
                <a:cs typeface="Arial"/>
              </a:rPr>
              <a:t>tiểu</a:t>
            </a:r>
            <a:r>
              <a:rPr kumimoji="0" lang="en-US" sz="1600" b="0" i="0" u="none" strike="noStrike" kern="1200" cap="none" spc="-39" normalizeH="0" baseline="0" noProof="0" dirty="0">
                <a:ln>
                  <a:noFill/>
                </a:ln>
                <a:solidFill>
                  <a:prstClr val="black"/>
                </a:solidFill>
                <a:effectLst/>
                <a:uLnTx/>
                <a:uFillTx/>
                <a:latin typeface="Arial"/>
                <a:ea typeface="+mn-ea"/>
                <a:cs typeface="Arial"/>
              </a:rPr>
              <a:t> </a:t>
            </a:r>
            <a:r>
              <a:rPr kumimoji="0" lang="en-US" sz="1600" b="0" i="0" u="none" strike="noStrike" kern="1200" cap="none" spc="-39" normalizeH="0" baseline="0" noProof="0" dirty="0" err="1">
                <a:ln>
                  <a:noFill/>
                </a:ln>
                <a:solidFill>
                  <a:prstClr val="black"/>
                </a:solidFill>
                <a:effectLst/>
                <a:uLnTx/>
                <a:uFillTx/>
                <a:latin typeface="Arial"/>
                <a:ea typeface="+mn-ea"/>
                <a:cs typeface="Arial"/>
              </a:rPr>
              <a:t>động</a:t>
            </a:r>
            <a:r>
              <a:rPr kumimoji="0" lang="en-US" sz="1600" b="0" i="0" u="none" strike="noStrike" kern="1200" cap="none" spc="-39" normalizeH="0" baseline="0" noProof="0" dirty="0">
                <a:ln>
                  <a:noFill/>
                </a:ln>
                <a:solidFill>
                  <a:prstClr val="black"/>
                </a:solidFill>
                <a:effectLst/>
                <a:uLnTx/>
                <a:uFillTx/>
                <a:latin typeface="Arial"/>
                <a:ea typeface="+mn-ea"/>
                <a:cs typeface="Arial"/>
              </a:rPr>
              <a:t> </a:t>
            </a:r>
            <a:r>
              <a:rPr kumimoji="0" lang="en-US" sz="1600" b="0" i="0" u="none" strike="noStrike" kern="1200" cap="none" spc="-39" normalizeH="0" baseline="0" noProof="0" dirty="0" err="1">
                <a:ln>
                  <a:noFill/>
                </a:ln>
                <a:solidFill>
                  <a:prstClr val="black"/>
                </a:solidFill>
                <a:effectLst/>
                <a:uLnTx/>
                <a:uFillTx/>
                <a:latin typeface="Arial"/>
                <a:ea typeface="+mn-ea"/>
                <a:cs typeface="Arial"/>
              </a:rPr>
              <a:t>mạch</a:t>
            </a:r>
            <a:r>
              <a:rPr kumimoji="0" lang="en-US" sz="1600" b="0" i="0" u="none" strike="noStrike" kern="1200" cap="none" spc="-39" normalizeH="0" baseline="0" noProof="0" dirty="0">
                <a:ln>
                  <a:noFill/>
                </a:ln>
                <a:solidFill>
                  <a:prstClr val="black"/>
                </a:solidFill>
                <a:effectLst/>
                <a:uLnTx/>
                <a:uFillTx/>
                <a:latin typeface="Arial"/>
                <a:ea typeface="+mn-ea"/>
                <a:cs typeface="Arial"/>
              </a:rPr>
              <a:t> </a:t>
            </a:r>
            <a:r>
              <a:rPr kumimoji="0" lang="en-US" sz="1600" b="0" i="0" u="none" strike="noStrike" kern="1200" cap="none" spc="-39" normalizeH="0" baseline="0" noProof="0" dirty="0" err="1">
                <a:ln>
                  <a:noFill/>
                </a:ln>
                <a:solidFill>
                  <a:prstClr val="black"/>
                </a:solidFill>
                <a:effectLst/>
                <a:uLnTx/>
                <a:uFillTx/>
                <a:latin typeface="Arial"/>
                <a:ea typeface="+mn-ea"/>
                <a:cs typeface="Arial"/>
              </a:rPr>
              <a:t>đi</a:t>
            </a:r>
            <a:endParaRPr kumimoji="0" lang="en-US" sz="1600" b="0" i="0" u="none" strike="noStrike" kern="1200" cap="none" spc="0" normalizeH="0" baseline="0" noProof="0" dirty="0">
              <a:ln>
                <a:noFill/>
              </a:ln>
              <a:solidFill>
                <a:prstClr val="black"/>
              </a:solidFill>
              <a:effectLst/>
              <a:uLnTx/>
              <a:uFillTx/>
              <a:latin typeface="Arial"/>
              <a:ea typeface="+mn-ea"/>
              <a:cs typeface="Arial"/>
            </a:endParaRPr>
          </a:p>
        </p:txBody>
      </p:sp>
      <p:sp>
        <p:nvSpPr>
          <p:cNvPr id="29" name="object 33">
            <a:extLst>
              <a:ext uri="{FF2B5EF4-FFF2-40B4-BE49-F238E27FC236}">
                <a16:creationId xmlns:a16="http://schemas.microsoft.com/office/drawing/2014/main" id="{596B41A3-FEB4-406A-BCCB-3E2C8DB0866F}"/>
              </a:ext>
            </a:extLst>
          </p:cNvPr>
          <p:cNvSpPr txBox="1"/>
          <p:nvPr/>
        </p:nvSpPr>
        <p:spPr>
          <a:xfrm>
            <a:off x="5920510" y="3730742"/>
            <a:ext cx="1281179" cy="232766"/>
          </a:xfrm>
          <a:prstGeom prst="rect">
            <a:avLst/>
          </a:prstGeom>
        </p:spPr>
        <p:txBody>
          <a:bodyPr vert="horz" wrap="none" lIns="48000" tIns="6931" rIns="0" bIns="0" rtlCol="0" anchor="t">
            <a:spAutoFit/>
          </a:bodyPr>
          <a:lstStyle/>
          <a:p>
            <a:pPr marL="0" marR="0" lvl="0" indent="0" algn="l" defTabSz="415859"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black"/>
                </a:solidFill>
                <a:effectLst/>
                <a:uLnTx/>
                <a:uFillTx/>
                <a:latin typeface="Arial"/>
                <a:ea typeface="+mn-ea"/>
                <a:cs typeface="Arial"/>
              </a:rPr>
              <a:t>Nang Bowman</a:t>
            </a:r>
          </a:p>
        </p:txBody>
      </p:sp>
      <p:sp>
        <p:nvSpPr>
          <p:cNvPr id="30" name="object 33">
            <a:extLst>
              <a:ext uri="{FF2B5EF4-FFF2-40B4-BE49-F238E27FC236}">
                <a16:creationId xmlns:a16="http://schemas.microsoft.com/office/drawing/2014/main" id="{6E1D066F-CB89-4CF5-BF30-AE086BF6641F}"/>
              </a:ext>
            </a:extLst>
          </p:cNvPr>
          <p:cNvSpPr txBox="1"/>
          <p:nvPr/>
        </p:nvSpPr>
        <p:spPr>
          <a:xfrm>
            <a:off x="5140199" y="5040308"/>
            <a:ext cx="1269957" cy="232766"/>
          </a:xfrm>
          <a:prstGeom prst="rect">
            <a:avLst/>
          </a:prstGeom>
        </p:spPr>
        <p:txBody>
          <a:bodyPr vert="horz" wrap="none" lIns="48000" tIns="6931" rIns="0" bIns="0" rtlCol="0" anchor="t">
            <a:spAutoFit/>
          </a:bodyPr>
          <a:lstStyle/>
          <a:p>
            <a:pPr marL="0" marR="0" lvl="0" indent="0" algn="l" defTabSz="415859"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err="1">
                <a:ln>
                  <a:noFill/>
                </a:ln>
                <a:solidFill>
                  <a:prstClr val="black"/>
                </a:solidFill>
                <a:effectLst/>
                <a:uLnTx/>
                <a:uFillTx/>
                <a:latin typeface="Arial"/>
                <a:ea typeface="+mn-ea"/>
                <a:cs typeface="Arial"/>
              </a:rPr>
              <a:t>Ống</a:t>
            </a:r>
            <a:r>
              <a:rPr kumimoji="0" lang="en-US" sz="1467" b="0" i="0" u="none" strike="noStrike" kern="1200" cap="none" spc="0" normalizeH="0" baseline="0" noProof="0">
                <a:ln>
                  <a:noFill/>
                </a:ln>
                <a:solidFill>
                  <a:prstClr val="black"/>
                </a:solidFill>
                <a:effectLst/>
                <a:uLnTx/>
                <a:uFillTx/>
                <a:latin typeface="Arial"/>
                <a:ea typeface="+mn-ea"/>
                <a:cs typeface="Arial"/>
              </a:rPr>
              <a:t> </a:t>
            </a:r>
            <a:r>
              <a:rPr kumimoji="0" lang="en-US" sz="1467" b="0" i="0" u="none" strike="noStrike" kern="1200" cap="none" spc="0" normalizeH="0" baseline="0" noProof="0" err="1">
                <a:ln>
                  <a:noFill/>
                </a:ln>
                <a:solidFill>
                  <a:prstClr val="black"/>
                </a:solidFill>
                <a:effectLst/>
                <a:uLnTx/>
                <a:uFillTx/>
                <a:latin typeface="Arial"/>
                <a:ea typeface="+mn-ea"/>
                <a:cs typeface="Arial"/>
              </a:rPr>
              <a:t>lượn</a:t>
            </a:r>
            <a:r>
              <a:rPr kumimoji="0" lang="en-US" sz="1467" b="0" i="0" u="none" strike="noStrike" kern="1200" cap="none" spc="0" normalizeH="0" baseline="0" noProof="0">
                <a:ln>
                  <a:noFill/>
                </a:ln>
                <a:solidFill>
                  <a:prstClr val="black"/>
                </a:solidFill>
                <a:effectLst/>
                <a:uLnTx/>
                <a:uFillTx/>
                <a:latin typeface="Arial"/>
                <a:ea typeface="+mn-ea"/>
                <a:cs typeface="Arial"/>
              </a:rPr>
              <a:t> </a:t>
            </a:r>
            <a:r>
              <a:rPr kumimoji="0" lang="en-US" sz="1467" b="0" i="0" u="none" strike="noStrike" kern="1200" cap="none" spc="0" normalizeH="0" baseline="0" noProof="0" err="1">
                <a:ln>
                  <a:noFill/>
                </a:ln>
                <a:solidFill>
                  <a:prstClr val="black"/>
                </a:solidFill>
                <a:effectLst/>
                <a:uLnTx/>
                <a:uFillTx/>
                <a:latin typeface="Arial"/>
                <a:ea typeface="+mn-ea"/>
                <a:cs typeface="Arial"/>
              </a:rPr>
              <a:t>gần</a:t>
            </a:r>
            <a:r>
              <a:rPr kumimoji="0" lang="en-US" sz="1467" b="0" i="0" u="none" strike="noStrike" kern="1200" cap="none" spc="0" normalizeH="0" baseline="0" noProof="0">
                <a:ln>
                  <a:noFill/>
                </a:ln>
                <a:solidFill>
                  <a:prstClr val="black"/>
                </a:solidFill>
                <a:effectLst/>
                <a:uLnTx/>
                <a:uFillTx/>
                <a:latin typeface="Arial"/>
                <a:ea typeface="+mn-ea"/>
                <a:cs typeface="Arial"/>
              </a:rPr>
              <a:t> </a:t>
            </a:r>
          </a:p>
        </p:txBody>
      </p:sp>
      <p:cxnSp>
        <p:nvCxnSpPr>
          <p:cNvPr id="31" name="Straight Connector 30"/>
          <p:cNvCxnSpPr>
            <a:stCxn id="30" idx="1"/>
          </p:cNvCxnSpPr>
          <p:nvPr/>
        </p:nvCxnSpPr>
        <p:spPr>
          <a:xfrm flipH="1" flipV="1">
            <a:off x="4765676" y="5156659"/>
            <a:ext cx="374523" cy="32"/>
          </a:xfrm>
          <a:prstGeom prst="line">
            <a:avLst/>
          </a:prstGeom>
          <a:ln w="12700">
            <a:solidFill>
              <a:schemeClr val="bg2"/>
            </a:solidFill>
            <a:tailEnd type="oval" w="sm" len="sm"/>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a:stCxn id="29" idx="1"/>
          </p:cNvCxnSpPr>
          <p:nvPr/>
        </p:nvCxnSpPr>
        <p:spPr>
          <a:xfrm flipH="1" flipV="1">
            <a:off x="5545861" y="3847093"/>
            <a:ext cx="374649" cy="32"/>
          </a:xfrm>
          <a:prstGeom prst="line">
            <a:avLst/>
          </a:prstGeom>
          <a:ln w="12700">
            <a:solidFill>
              <a:schemeClr val="accent1"/>
            </a:solidFill>
            <a:tailEnd type="oval" w="sm" len="sm"/>
          </a:ln>
          <a:effectLst/>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F3384FDB-322B-4AF5-8A58-467B6193B71A}"/>
              </a:ext>
            </a:extLst>
          </p:cNvPr>
          <p:cNvSpPr txBox="1"/>
          <p:nvPr/>
        </p:nvSpPr>
        <p:spPr>
          <a:xfrm>
            <a:off x="2920432" y="1679194"/>
            <a:ext cx="3069238" cy="287323"/>
          </a:xfrm>
          <a:prstGeom prst="rect">
            <a:avLst/>
          </a:prstGeom>
          <a:noFill/>
        </p:spPr>
        <p:txBody>
          <a:bodyPr wrap="none" lIns="0" tIns="0" rIns="0" bIns="0" anchor="b">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dirty="0" err="1">
                <a:ln>
                  <a:noFill/>
                </a:ln>
                <a:solidFill>
                  <a:prstClr val="black"/>
                </a:solidFill>
                <a:effectLst/>
                <a:uLnTx/>
                <a:uFillTx/>
                <a:latin typeface="Calibri" panose="020F0502020204030204"/>
                <a:ea typeface="+mn-ea"/>
                <a:cs typeface="Arial"/>
              </a:rPr>
              <a:t>Cơ</a:t>
            </a:r>
            <a:r>
              <a:rPr kumimoji="0" lang="en-US" sz="1867" b="1" i="0" u="none" strike="noStrike" kern="1200" cap="none" spc="0" normalizeH="0" baseline="0" noProof="0" dirty="0">
                <a:ln>
                  <a:noFill/>
                </a:ln>
                <a:solidFill>
                  <a:prstClr val="black"/>
                </a:solidFill>
                <a:effectLst/>
                <a:uLnTx/>
                <a:uFillTx/>
                <a:latin typeface="Calibri" panose="020F0502020204030204"/>
                <a:ea typeface="+mn-ea"/>
                <a:cs typeface="Arial"/>
              </a:rPr>
              <a:t> </a:t>
            </a:r>
            <a:r>
              <a:rPr kumimoji="0" lang="en-US" sz="1867" b="1" i="0" u="none" strike="noStrike" kern="1200" cap="none" spc="0" normalizeH="0" baseline="0" noProof="0" dirty="0" err="1">
                <a:ln>
                  <a:noFill/>
                </a:ln>
                <a:solidFill>
                  <a:prstClr val="black"/>
                </a:solidFill>
                <a:effectLst/>
                <a:uLnTx/>
                <a:uFillTx/>
                <a:latin typeface="Calibri" panose="020F0502020204030204"/>
                <a:ea typeface="+mn-ea"/>
                <a:cs typeface="Arial"/>
              </a:rPr>
              <a:t>chế</a:t>
            </a:r>
            <a:r>
              <a:rPr kumimoji="0" lang="en-US" sz="1867" b="1" i="0" u="none" strike="noStrike" kern="1200" cap="none" spc="0" normalizeH="0" baseline="0" noProof="0" dirty="0">
                <a:ln>
                  <a:noFill/>
                </a:ln>
                <a:solidFill>
                  <a:prstClr val="black"/>
                </a:solidFill>
                <a:effectLst/>
                <a:uLnTx/>
                <a:uFillTx/>
                <a:latin typeface="Calibri" panose="020F0502020204030204"/>
                <a:ea typeface="+mn-ea"/>
                <a:cs typeface="Arial"/>
              </a:rPr>
              <a:t> </a:t>
            </a:r>
            <a:r>
              <a:rPr kumimoji="0" lang="en-US" sz="1867" b="1" i="0" u="none" strike="noStrike" kern="1200" cap="none" spc="0" normalizeH="0" baseline="0" noProof="0" dirty="0" err="1">
                <a:ln>
                  <a:noFill/>
                </a:ln>
                <a:solidFill>
                  <a:prstClr val="black"/>
                </a:solidFill>
                <a:effectLst/>
                <a:uLnTx/>
                <a:uFillTx/>
                <a:latin typeface="Calibri" panose="020F0502020204030204"/>
                <a:ea typeface="+mn-ea"/>
                <a:cs typeface="Arial"/>
              </a:rPr>
              <a:t>hoạt</a:t>
            </a:r>
            <a:r>
              <a:rPr kumimoji="0" lang="en-US" sz="1867" b="1" i="0" u="none" strike="noStrike" kern="1200" cap="none" spc="0" normalizeH="0" baseline="0" noProof="0" dirty="0">
                <a:ln>
                  <a:noFill/>
                </a:ln>
                <a:solidFill>
                  <a:prstClr val="black"/>
                </a:solidFill>
                <a:effectLst/>
                <a:uLnTx/>
                <a:uFillTx/>
                <a:latin typeface="Calibri" panose="020F0502020204030204"/>
                <a:ea typeface="+mn-ea"/>
                <a:cs typeface="Arial"/>
              </a:rPr>
              <a:t> </a:t>
            </a:r>
            <a:r>
              <a:rPr kumimoji="0" lang="en-US" sz="1867" b="1" i="0" u="none" strike="noStrike" kern="1200" cap="none" spc="0" normalizeH="0" baseline="0" noProof="0" dirty="0" err="1">
                <a:ln>
                  <a:noFill/>
                </a:ln>
                <a:solidFill>
                  <a:prstClr val="black"/>
                </a:solidFill>
                <a:effectLst/>
                <a:uLnTx/>
                <a:uFillTx/>
                <a:latin typeface="Calibri" panose="020F0502020204030204"/>
                <a:ea typeface="+mn-ea"/>
                <a:cs typeface="Arial"/>
              </a:rPr>
              <a:t>động</a:t>
            </a:r>
            <a:r>
              <a:rPr kumimoji="0" lang="en-US" sz="1867" b="1" i="0" u="none" strike="noStrike" kern="1200" cap="none" spc="0" normalizeH="0" baseline="0" noProof="0" dirty="0">
                <a:ln>
                  <a:noFill/>
                </a:ln>
                <a:solidFill>
                  <a:prstClr val="black"/>
                </a:solidFill>
                <a:effectLst/>
                <a:uLnTx/>
                <a:uFillTx/>
                <a:latin typeface="Calibri" panose="020F0502020204030204"/>
                <a:ea typeface="+mn-ea"/>
                <a:cs typeface="Arial"/>
              </a:rPr>
              <a:t> </a:t>
            </a:r>
            <a:r>
              <a:rPr kumimoji="0" lang="en-US" sz="1867" b="1" i="0" u="none" strike="noStrike" kern="1200" cap="none" spc="0" normalizeH="0" baseline="0" noProof="0" dirty="0" err="1">
                <a:ln>
                  <a:noFill/>
                </a:ln>
                <a:solidFill>
                  <a:prstClr val="black"/>
                </a:solidFill>
                <a:effectLst/>
                <a:uLnTx/>
                <a:uFillTx/>
                <a:latin typeface="Calibri" panose="020F0502020204030204"/>
                <a:ea typeface="+mn-ea"/>
                <a:cs typeface="Arial"/>
              </a:rPr>
              <a:t>của</a:t>
            </a:r>
            <a:r>
              <a:rPr kumimoji="0" lang="en-US" sz="1867" b="1" i="0" u="none" strike="noStrike" kern="1200" cap="none" spc="0" normalizeH="0" baseline="0" noProof="0" dirty="0">
                <a:ln>
                  <a:noFill/>
                </a:ln>
                <a:solidFill>
                  <a:prstClr val="black"/>
                </a:solidFill>
                <a:effectLst/>
                <a:uLnTx/>
                <a:uFillTx/>
                <a:latin typeface="Calibri" panose="020F0502020204030204"/>
                <a:ea typeface="+mn-ea"/>
                <a:cs typeface="Arial"/>
              </a:rPr>
              <a:t> SGLT2i</a:t>
            </a:r>
            <a:r>
              <a:rPr kumimoji="0" lang="en-US" sz="1867" b="1" i="0" u="none" strike="noStrike" kern="1200" cap="none" spc="0" normalizeH="0" baseline="30000" noProof="0" dirty="0">
                <a:ln>
                  <a:noFill/>
                </a:ln>
                <a:solidFill>
                  <a:prstClr val="black"/>
                </a:solidFill>
                <a:effectLst/>
                <a:uLnTx/>
                <a:uFillTx/>
                <a:latin typeface="Calibri" panose="020F0502020204030204"/>
                <a:ea typeface="+mn-ea"/>
                <a:cs typeface="Arial"/>
              </a:rPr>
              <a:t>1-3</a:t>
            </a:r>
            <a:endParaRPr kumimoji="0" lang="en-US" sz="1867" b="0" i="0" u="none" strike="noStrike" kern="1200" cap="none" spc="0" normalizeH="0" baseline="30000" noProof="0" dirty="0">
              <a:ln>
                <a:noFill/>
              </a:ln>
              <a:solidFill>
                <a:prstClr val="black"/>
              </a:solidFill>
              <a:effectLst/>
              <a:uLnTx/>
              <a:uFillTx/>
              <a:latin typeface="Arial"/>
              <a:ea typeface="+mn-ea"/>
              <a:cs typeface="Arial"/>
            </a:endParaRPr>
          </a:p>
        </p:txBody>
      </p:sp>
      <p:sp>
        <p:nvSpPr>
          <p:cNvPr id="6" name="Title 4">
            <a:extLst>
              <a:ext uri="{FF2B5EF4-FFF2-40B4-BE49-F238E27FC236}">
                <a16:creationId xmlns:a16="http://schemas.microsoft.com/office/drawing/2014/main" id="{EA232EC2-5401-B267-B5EC-D43B9A625609}"/>
              </a:ext>
            </a:extLst>
          </p:cNvPr>
          <p:cNvSpPr txBox="1">
            <a:spLocks/>
          </p:cNvSpPr>
          <p:nvPr/>
        </p:nvSpPr>
        <p:spPr>
          <a:xfrm>
            <a:off x="0" y="0"/>
            <a:ext cx="12192000" cy="1017313"/>
          </a:xfrm>
          <a:prstGeom prst="rect">
            <a:avLst/>
          </a:prstGeom>
        </p:spPr>
        <p:txBody>
          <a:bodyPr vert="horz" lIns="91440" tIns="45720" rIns="91440" bIns="45720" rtlCol="0" anchor="ctr">
            <a:normAutofit/>
          </a:bodyPr>
          <a:lstStyle>
            <a:lvl1pPr algn="ctr">
              <a:lnSpc>
                <a:spcPct val="90000"/>
              </a:lnSpc>
              <a:spcBef>
                <a:spcPct val="0"/>
              </a:spcBef>
              <a:buNone/>
              <a:defRPr sz="2800" b="1">
                <a:solidFill>
                  <a:srgbClr val="830050"/>
                </a:solidFill>
                <a:latin typeface="Calibri "/>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err="1"/>
              <a:t>Cơ</a:t>
            </a:r>
            <a:r>
              <a:rPr lang="en-US" sz="3200" dirty="0"/>
              <a:t> </a:t>
            </a:r>
            <a:r>
              <a:rPr lang="en-US" sz="3200" dirty="0" err="1"/>
              <a:t>chế</a:t>
            </a:r>
            <a:r>
              <a:rPr lang="en-US" sz="3200" dirty="0"/>
              <a:t> </a:t>
            </a:r>
            <a:r>
              <a:rPr lang="en-US" sz="3200" dirty="0" err="1"/>
              <a:t>hiệp</a:t>
            </a:r>
            <a:r>
              <a:rPr lang="en-US" sz="3200" dirty="0"/>
              <a:t> </a:t>
            </a:r>
            <a:r>
              <a:rPr lang="en-US" sz="3200" dirty="0" err="1"/>
              <a:t>đồng</a:t>
            </a:r>
            <a:r>
              <a:rPr lang="en-US" sz="3200" dirty="0"/>
              <a:t> </a:t>
            </a:r>
            <a:r>
              <a:rPr lang="en-US" sz="3200" dirty="0" err="1"/>
              <a:t>của</a:t>
            </a:r>
            <a:r>
              <a:rPr lang="en-US" sz="3200" dirty="0"/>
              <a:t> SGLT2i &amp; </a:t>
            </a:r>
            <a:r>
              <a:rPr lang="en-US" sz="3200" dirty="0" err="1"/>
              <a:t>RAASi</a:t>
            </a:r>
            <a:r>
              <a:rPr lang="en-US" sz="3200" dirty="0"/>
              <a:t> </a:t>
            </a:r>
            <a:r>
              <a:rPr lang="en-US" sz="3200" dirty="0" err="1"/>
              <a:t>trong</a:t>
            </a:r>
            <a:r>
              <a:rPr lang="en-US" sz="3200" dirty="0"/>
              <a:t> </a:t>
            </a:r>
            <a:r>
              <a:rPr lang="en-US" sz="3200" dirty="0" err="1"/>
              <a:t>giảm</a:t>
            </a:r>
            <a:r>
              <a:rPr lang="en-US" sz="3200" dirty="0"/>
              <a:t> </a:t>
            </a:r>
            <a:r>
              <a:rPr lang="en-US" sz="3200" dirty="0" err="1"/>
              <a:t>áp</a:t>
            </a:r>
            <a:r>
              <a:rPr lang="en-US" sz="3200" dirty="0"/>
              <a:t> </a:t>
            </a:r>
            <a:r>
              <a:rPr lang="en-US" sz="3200" dirty="0" err="1"/>
              <a:t>lực</a:t>
            </a:r>
            <a:r>
              <a:rPr lang="en-US" sz="3200" dirty="0"/>
              <a:t> </a:t>
            </a:r>
            <a:r>
              <a:rPr lang="en-US" sz="3200" dirty="0" err="1"/>
              <a:t>tại</a:t>
            </a:r>
            <a:r>
              <a:rPr lang="en-US" sz="3200" dirty="0"/>
              <a:t> </a:t>
            </a:r>
            <a:r>
              <a:rPr lang="en-US" sz="3200" dirty="0" err="1"/>
              <a:t>cầu</a:t>
            </a:r>
            <a:r>
              <a:rPr lang="en-US" sz="3200" dirty="0"/>
              <a:t> </a:t>
            </a:r>
            <a:r>
              <a:rPr lang="en-US" sz="3200" dirty="0" err="1"/>
              <a:t>thận</a:t>
            </a:r>
            <a:endParaRPr lang="en-US" sz="3200" dirty="0"/>
          </a:p>
        </p:txBody>
      </p:sp>
      <p:sp>
        <p:nvSpPr>
          <p:cNvPr id="2" name="TextBox 1">
            <a:extLst>
              <a:ext uri="{FF2B5EF4-FFF2-40B4-BE49-F238E27FC236}">
                <a16:creationId xmlns:a16="http://schemas.microsoft.com/office/drawing/2014/main" id="{055EAAC6-1CCA-3A72-5B9B-08DDF3F4BE35}"/>
              </a:ext>
            </a:extLst>
          </p:cNvPr>
          <p:cNvSpPr txBox="1"/>
          <p:nvPr/>
        </p:nvSpPr>
        <p:spPr>
          <a:xfrm>
            <a:off x="7873465" y="3255743"/>
            <a:ext cx="3679780" cy="646331"/>
          </a:xfrm>
          <a:prstGeom prst="rect">
            <a:avLst/>
          </a:prstGeom>
          <a:noFill/>
        </p:spPr>
        <p:txBody>
          <a:bodyPr wrap="square" rtlCol="0">
            <a:spAutoFit/>
          </a:bodyPr>
          <a:lstStyle/>
          <a:p>
            <a:r>
              <a:rPr lang="en-US">
                <a:sym typeface="Symbol" panose="05050102010706020507" pitchFamily="18" charset="2"/>
              </a:rPr>
              <a:t>l</a:t>
            </a:r>
            <a:r>
              <a:rPr lang="en-US"/>
              <a:t>ượng Na đến </a:t>
            </a:r>
            <a:r>
              <a:rPr lang="en-US" i="1"/>
              <a:t>macula densa</a:t>
            </a:r>
          </a:p>
          <a:p>
            <a:r>
              <a:rPr lang="en-US">
                <a:sym typeface="Symbol" panose="05050102010706020507" pitchFamily="18" charset="2"/>
              </a:rPr>
              <a:t> </a:t>
            </a:r>
            <a:r>
              <a:rPr lang="en-US"/>
              <a:t>Feedback: Co tiểu động mạch </a:t>
            </a:r>
            <a:r>
              <a:rPr lang="en-US" i="1"/>
              <a:t>đến</a:t>
            </a:r>
          </a:p>
        </p:txBody>
      </p:sp>
    </p:spTree>
    <p:extLst>
      <p:ext uri="{BB962C8B-B14F-4D97-AF65-F5344CB8AC3E}">
        <p14:creationId xmlns:p14="http://schemas.microsoft.com/office/powerpoint/2010/main" val="1245391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145200" y="1117364"/>
            <a:ext cx="43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vi-VN" sz="2800" b="1" dirty="0">
                <a:solidFill>
                  <a:srgbClr val="FFFF00"/>
                </a:solidFill>
                <a:latin typeface="Arial" panose="020B0604020202020204"/>
              </a:rPr>
              <a:t>GIÁN TIẾP</a:t>
            </a:r>
            <a:endParaRPr lang="en-US" sz="2800" b="1" dirty="0">
              <a:solidFill>
                <a:srgbClr val="FFFF00"/>
              </a:solidFill>
              <a:latin typeface="Arial" panose="020B0604020202020204"/>
            </a:endParaRPr>
          </a:p>
        </p:txBody>
      </p:sp>
      <p:sp>
        <p:nvSpPr>
          <p:cNvPr id="58" name="Freeform 57"/>
          <p:cNvSpPr/>
          <p:nvPr/>
        </p:nvSpPr>
        <p:spPr>
          <a:xfrm>
            <a:off x="1175177" y="2564911"/>
            <a:ext cx="2160000" cy="360000"/>
          </a:xfrm>
          <a:custGeom>
            <a:avLst/>
            <a:gdLst>
              <a:gd name="connsiteX0" fmla="*/ 0 w 964466"/>
              <a:gd name="connsiteY0" fmla="*/ 0 h 960698"/>
              <a:gd name="connsiteX1" fmla="*/ 964466 w 964466"/>
              <a:gd name="connsiteY1" fmla="*/ 0 h 960698"/>
              <a:gd name="connsiteX2" fmla="*/ 964466 w 964466"/>
              <a:gd name="connsiteY2" fmla="*/ 960698 h 960698"/>
              <a:gd name="connsiteX3" fmla="*/ 0 w 964466"/>
              <a:gd name="connsiteY3" fmla="*/ 960698 h 960698"/>
              <a:gd name="connsiteX4" fmla="*/ 0 w 964466"/>
              <a:gd name="connsiteY4" fmla="*/ 0 h 96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466" h="960698">
                <a:moveTo>
                  <a:pt x="0" y="0"/>
                </a:moveTo>
                <a:lnTo>
                  <a:pt x="964466" y="0"/>
                </a:lnTo>
                <a:lnTo>
                  <a:pt x="964466" y="960698"/>
                </a:lnTo>
                <a:lnTo>
                  <a:pt x="0" y="960698"/>
                </a:lnTo>
                <a:lnTo>
                  <a:pt x="0" y="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endParaRPr lang="en-US" sz="1400" dirty="0">
              <a:solidFill>
                <a:prstClr val="white"/>
              </a:solidFill>
              <a:latin typeface="Arial" panose="020B0604020202020204"/>
            </a:endParaRPr>
          </a:p>
        </p:txBody>
      </p:sp>
      <p:sp>
        <p:nvSpPr>
          <p:cNvPr id="59" name="Freeform 58"/>
          <p:cNvSpPr/>
          <p:nvPr/>
        </p:nvSpPr>
        <p:spPr>
          <a:xfrm>
            <a:off x="3441377" y="2564911"/>
            <a:ext cx="2160000" cy="360000"/>
          </a:xfrm>
          <a:custGeom>
            <a:avLst/>
            <a:gdLst>
              <a:gd name="connsiteX0" fmla="*/ 0 w 964466"/>
              <a:gd name="connsiteY0" fmla="*/ 0 h 960698"/>
              <a:gd name="connsiteX1" fmla="*/ 964466 w 964466"/>
              <a:gd name="connsiteY1" fmla="*/ 0 h 960698"/>
              <a:gd name="connsiteX2" fmla="*/ 964466 w 964466"/>
              <a:gd name="connsiteY2" fmla="*/ 960698 h 960698"/>
              <a:gd name="connsiteX3" fmla="*/ 0 w 964466"/>
              <a:gd name="connsiteY3" fmla="*/ 960698 h 960698"/>
              <a:gd name="connsiteX4" fmla="*/ 0 w 964466"/>
              <a:gd name="connsiteY4" fmla="*/ 0 h 96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466" h="960698">
                <a:moveTo>
                  <a:pt x="0" y="0"/>
                </a:moveTo>
                <a:lnTo>
                  <a:pt x="964466" y="0"/>
                </a:lnTo>
                <a:lnTo>
                  <a:pt x="964466" y="960698"/>
                </a:lnTo>
                <a:lnTo>
                  <a:pt x="0" y="960698"/>
                </a:lnTo>
                <a:lnTo>
                  <a:pt x="0" y="0"/>
                </a:ln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endParaRPr lang="en-US" sz="1400" dirty="0">
              <a:solidFill>
                <a:prstClr val="white"/>
              </a:solidFill>
              <a:latin typeface="Arial" panose="020B0604020202020204"/>
            </a:endParaRPr>
          </a:p>
        </p:txBody>
      </p:sp>
      <p:cxnSp>
        <p:nvCxnSpPr>
          <p:cNvPr id="65" name="Elbow Connector 64">
            <a:extLst>
              <a:ext uri="{FF2B5EF4-FFF2-40B4-BE49-F238E27FC236}">
                <a16:creationId xmlns:a16="http://schemas.microsoft.com/office/drawing/2014/main" id="{81FE88B0-2823-5D46-8C29-108BC5471260}"/>
              </a:ext>
            </a:extLst>
          </p:cNvPr>
          <p:cNvCxnSpPr>
            <a:cxnSpLocks/>
          </p:cNvCxnSpPr>
          <p:nvPr/>
        </p:nvCxnSpPr>
        <p:spPr>
          <a:xfrm rot="16200000" flipH="1">
            <a:off x="3786445" y="2443670"/>
            <a:ext cx="789353" cy="1751836"/>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Elbow Connector 117">
            <a:extLst>
              <a:ext uri="{FF2B5EF4-FFF2-40B4-BE49-F238E27FC236}">
                <a16:creationId xmlns:a16="http://schemas.microsoft.com/office/drawing/2014/main" id="{0F566065-04AC-4645-A88F-E4D26F7B1A07}"/>
              </a:ext>
            </a:extLst>
          </p:cNvPr>
          <p:cNvCxnSpPr>
            <a:cxnSpLocks/>
          </p:cNvCxnSpPr>
          <p:nvPr/>
        </p:nvCxnSpPr>
        <p:spPr>
          <a:xfrm rot="5400000">
            <a:off x="2063507" y="2472569"/>
            <a:ext cx="789352" cy="1694035"/>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1031">
            <a:extLst>
              <a:ext uri="{FF2B5EF4-FFF2-40B4-BE49-F238E27FC236}">
                <a16:creationId xmlns:a16="http://schemas.microsoft.com/office/drawing/2014/main" id="{B1C0ABF7-C498-BA44-B70F-9619C8AF557A}"/>
              </a:ext>
            </a:extLst>
          </p:cNvPr>
          <p:cNvGrpSpPr/>
          <p:nvPr/>
        </p:nvGrpSpPr>
        <p:grpSpPr>
          <a:xfrm>
            <a:off x="869461" y="3714263"/>
            <a:ext cx="4968987" cy="969999"/>
            <a:chOff x="6286413" y="3886269"/>
            <a:chExt cx="4968986" cy="969998"/>
          </a:xfrm>
        </p:grpSpPr>
        <p:grpSp>
          <p:nvGrpSpPr>
            <p:cNvPr id="6" name="Group 115">
              <a:extLst>
                <a:ext uri="{FF2B5EF4-FFF2-40B4-BE49-F238E27FC236}">
                  <a16:creationId xmlns:a16="http://schemas.microsoft.com/office/drawing/2014/main" id="{61C0CB2F-2BB3-0844-8561-ECE1CDBB4AD9}"/>
                </a:ext>
              </a:extLst>
            </p:cNvPr>
            <p:cNvGrpSpPr/>
            <p:nvPr/>
          </p:nvGrpSpPr>
          <p:grpSpPr>
            <a:xfrm>
              <a:off x="6286413" y="3886269"/>
              <a:ext cx="1543362" cy="969998"/>
              <a:chOff x="6286413" y="4083293"/>
              <a:chExt cx="1543362" cy="969998"/>
            </a:xfrm>
          </p:grpSpPr>
          <p:sp>
            <p:nvSpPr>
              <p:cNvPr id="127" name="Rectangle 126">
                <a:extLst>
                  <a:ext uri="{FF2B5EF4-FFF2-40B4-BE49-F238E27FC236}">
                    <a16:creationId xmlns:a16="http://schemas.microsoft.com/office/drawing/2014/main" id="{E9C13724-A265-0D4E-AD0F-6B639BD87191}"/>
                  </a:ext>
                </a:extLst>
              </p:cNvPr>
              <p:cNvSpPr/>
              <p:nvPr/>
            </p:nvSpPr>
            <p:spPr>
              <a:xfrm>
                <a:off x="6286413" y="4258431"/>
                <a:ext cx="1543362"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lgn="ctr" defTabSz="914354">
                  <a:defRPr/>
                </a:pPr>
                <a:r>
                  <a:rPr lang="vi-VN" sz="1200" b="1" dirty="0">
                    <a:solidFill>
                      <a:srgbClr val="000000"/>
                    </a:solidFill>
                    <a:latin typeface="Arial" panose="020B0604020202020204"/>
                  </a:rPr>
                  <a:t>Tăng </a:t>
                </a:r>
                <a:r>
                  <a:rPr lang="en-US" sz="1200" b="1" dirty="0">
                    <a:solidFill>
                      <a:srgbClr val="000000"/>
                    </a:solidFill>
                    <a:latin typeface="Arial" panose="020B0604020202020204"/>
                  </a:rPr>
                  <a:t>đ</a:t>
                </a:r>
                <a:r>
                  <a:rPr lang="vi-VN" sz="1200" b="1" dirty="0">
                    <a:solidFill>
                      <a:srgbClr val="000000"/>
                    </a:solidFill>
                    <a:latin typeface="Arial" panose="020B0604020202020204" pitchFamily="34" charset="0"/>
                  </a:rPr>
                  <a:t>ư</a:t>
                </a:r>
                <a:r>
                  <a:rPr lang="en-US" sz="1200" b="1" dirty="0" err="1">
                    <a:solidFill>
                      <a:srgbClr val="000000"/>
                    </a:solidFill>
                    <a:latin typeface="Arial" panose="020B0604020202020204"/>
                  </a:rPr>
                  <a:t>ờng</a:t>
                </a:r>
                <a:r>
                  <a:rPr lang="en-US" sz="1200" b="1" dirty="0">
                    <a:solidFill>
                      <a:srgbClr val="000000"/>
                    </a:solidFill>
                    <a:latin typeface="Arial" panose="020B0604020202020204"/>
                  </a:rPr>
                  <a:t> </a:t>
                </a:r>
                <a:r>
                  <a:rPr lang="en-US" sz="1200" b="1" dirty="0" err="1">
                    <a:solidFill>
                      <a:srgbClr val="000000"/>
                    </a:solidFill>
                    <a:latin typeface="Arial" panose="020B0604020202020204"/>
                  </a:rPr>
                  <a:t>huyết</a:t>
                </a:r>
                <a:endParaRPr lang="en-US" sz="1200" b="1" dirty="0">
                  <a:solidFill>
                    <a:srgbClr val="000000"/>
                  </a:solidFill>
                  <a:latin typeface="Arial" panose="020B0604020202020204"/>
                </a:endParaRPr>
              </a:p>
            </p:txBody>
          </p:sp>
          <p:sp>
            <p:nvSpPr>
              <p:cNvPr id="100" name="Rectangle 99">
                <a:extLst>
                  <a:ext uri="{FF2B5EF4-FFF2-40B4-BE49-F238E27FC236}">
                    <a16:creationId xmlns:a16="http://schemas.microsoft.com/office/drawing/2014/main" id="{C922C700-0717-C947-B301-C715043F2945}"/>
                  </a:ext>
                </a:extLst>
              </p:cNvPr>
              <p:cNvSpPr/>
              <p:nvPr/>
            </p:nvSpPr>
            <p:spPr>
              <a:xfrm>
                <a:off x="6286413" y="4083293"/>
                <a:ext cx="1543362" cy="1536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7" name="Group 127">
              <a:extLst>
                <a:ext uri="{FF2B5EF4-FFF2-40B4-BE49-F238E27FC236}">
                  <a16:creationId xmlns:a16="http://schemas.microsoft.com/office/drawing/2014/main" id="{C42E7F6B-E32F-BD41-997C-4111DF9DD28D}"/>
                </a:ext>
              </a:extLst>
            </p:cNvPr>
            <p:cNvGrpSpPr/>
            <p:nvPr/>
          </p:nvGrpSpPr>
          <p:grpSpPr>
            <a:xfrm>
              <a:off x="8019472" y="3886270"/>
              <a:ext cx="1465314" cy="969997"/>
              <a:chOff x="6286413" y="4083294"/>
              <a:chExt cx="1465314" cy="969997"/>
            </a:xfrm>
          </p:grpSpPr>
          <p:sp>
            <p:nvSpPr>
              <p:cNvPr id="129" name="Rectangle 128">
                <a:extLst>
                  <a:ext uri="{FF2B5EF4-FFF2-40B4-BE49-F238E27FC236}">
                    <a16:creationId xmlns:a16="http://schemas.microsoft.com/office/drawing/2014/main" id="{5CDED498-66B3-8F4C-A9BC-CF39A24D0FC9}"/>
                  </a:ext>
                </a:extLst>
              </p:cNvPr>
              <p:cNvSpPr/>
              <p:nvPr/>
            </p:nvSpPr>
            <p:spPr>
              <a:xfrm>
                <a:off x="6286413" y="4258431"/>
                <a:ext cx="1465314"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vi-VN" sz="1200" b="1" dirty="0">
                    <a:solidFill>
                      <a:srgbClr val="000000"/>
                    </a:solidFill>
                    <a:latin typeface="Arial" panose="020B0604020202020204"/>
                  </a:rPr>
                  <a:t>Tăng </a:t>
                </a:r>
                <a:r>
                  <a:rPr lang="en-US" sz="1200" b="1" dirty="0" err="1">
                    <a:solidFill>
                      <a:srgbClr val="000000"/>
                    </a:solidFill>
                    <a:latin typeface="Arial" panose="020B0604020202020204"/>
                  </a:rPr>
                  <a:t>huyết</a:t>
                </a:r>
                <a:r>
                  <a:rPr lang="en-US" sz="1200" b="1" dirty="0">
                    <a:solidFill>
                      <a:srgbClr val="000000"/>
                    </a:solidFill>
                    <a:latin typeface="Arial" panose="020B0604020202020204"/>
                  </a:rPr>
                  <a:t> </a:t>
                </a:r>
                <a:r>
                  <a:rPr lang="en-US" sz="1200" b="1" dirty="0" err="1">
                    <a:solidFill>
                      <a:srgbClr val="000000"/>
                    </a:solidFill>
                    <a:latin typeface="Arial" panose="020B0604020202020204"/>
                  </a:rPr>
                  <a:t>áp</a:t>
                </a:r>
                <a:r>
                  <a:rPr lang="en-US" sz="1200" b="1" dirty="0">
                    <a:solidFill>
                      <a:srgbClr val="000000"/>
                    </a:solidFill>
                    <a:latin typeface="Arial" panose="020B0604020202020204"/>
                  </a:rPr>
                  <a:t> </a:t>
                </a:r>
              </a:p>
            </p:txBody>
          </p:sp>
          <p:sp>
            <p:nvSpPr>
              <p:cNvPr id="130" name="Rectangle 129">
                <a:extLst>
                  <a:ext uri="{FF2B5EF4-FFF2-40B4-BE49-F238E27FC236}">
                    <a16:creationId xmlns:a16="http://schemas.microsoft.com/office/drawing/2014/main" id="{D8171A36-E3CC-EB48-8F03-DD8731E4991B}"/>
                  </a:ext>
                </a:extLst>
              </p:cNvPr>
              <p:cNvSpPr/>
              <p:nvPr/>
            </p:nvSpPr>
            <p:spPr>
              <a:xfrm>
                <a:off x="6286413" y="4083294"/>
                <a:ext cx="1465314" cy="1536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8" name="Group 130">
              <a:extLst>
                <a:ext uri="{FF2B5EF4-FFF2-40B4-BE49-F238E27FC236}">
                  <a16:creationId xmlns:a16="http://schemas.microsoft.com/office/drawing/2014/main" id="{D015B9EA-99F6-9A45-81C1-2F73983C8BEA}"/>
                </a:ext>
              </a:extLst>
            </p:cNvPr>
            <p:cNvGrpSpPr/>
            <p:nvPr/>
          </p:nvGrpSpPr>
          <p:grpSpPr>
            <a:xfrm>
              <a:off x="9752531" y="3886270"/>
              <a:ext cx="1502868" cy="969997"/>
              <a:chOff x="6286413" y="4083294"/>
              <a:chExt cx="1502868" cy="969997"/>
            </a:xfrm>
          </p:grpSpPr>
          <p:sp>
            <p:nvSpPr>
              <p:cNvPr id="132" name="Rectangle 131">
                <a:extLst>
                  <a:ext uri="{FF2B5EF4-FFF2-40B4-BE49-F238E27FC236}">
                    <a16:creationId xmlns:a16="http://schemas.microsoft.com/office/drawing/2014/main" id="{1AA2A6AD-DF71-774E-A8EB-A7D9C8E06BD2}"/>
                  </a:ext>
                </a:extLst>
              </p:cNvPr>
              <p:cNvSpPr/>
              <p:nvPr/>
            </p:nvSpPr>
            <p:spPr>
              <a:xfrm>
                <a:off x="6286413" y="4258431"/>
                <a:ext cx="1502868"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vi-VN" sz="1200" b="1" dirty="0">
                    <a:solidFill>
                      <a:srgbClr val="000000"/>
                    </a:solidFill>
                    <a:latin typeface="Arial" panose="020B0604020202020204"/>
                  </a:rPr>
                  <a:t>Tăng </a:t>
                </a:r>
                <a:r>
                  <a:rPr lang="vi-VN" sz="1200" b="1" dirty="0" err="1">
                    <a:solidFill>
                      <a:srgbClr val="000000"/>
                    </a:solidFill>
                    <a:latin typeface="Arial" panose="020B0604020202020204"/>
                  </a:rPr>
                  <a:t>thể</a:t>
                </a:r>
                <a:r>
                  <a:rPr lang="vi-VN" sz="1200" b="1" dirty="0">
                    <a:solidFill>
                      <a:srgbClr val="000000"/>
                    </a:solidFill>
                    <a:latin typeface="Arial" panose="020B0604020202020204"/>
                  </a:rPr>
                  <a:t> </a:t>
                </a:r>
                <a:r>
                  <a:rPr lang="vi-VN" sz="1200" b="1" dirty="0" err="1">
                    <a:solidFill>
                      <a:srgbClr val="000000"/>
                    </a:solidFill>
                    <a:latin typeface="Arial" panose="020B0604020202020204"/>
                  </a:rPr>
                  <a:t>tích</a:t>
                </a:r>
                <a:r>
                  <a:rPr lang="vi-VN" sz="1200" b="1" dirty="0">
                    <a:solidFill>
                      <a:srgbClr val="000000"/>
                    </a:solidFill>
                    <a:latin typeface="Arial" panose="020B0604020202020204"/>
                  </a:rPr>
                  <a:t> </a:t>
                </a:r>
                <a:r>
                  <a:rPr lang="vi-VN" sz="1200" b="1" dirty="0" err="1">
                    <a:solidFill>
                      <a:srgbClr val="000000"/>
                    </a:solidFill>
                    <a:latin typeface="Arial" panose="020B0604020202020204"/>
                  </a:rPr>
                  <a:t>máu</a:t>
                </a:r>
                <a:endParaRPr lang="en-US" sz="1200" b="1" dirty="0">
                  <a:solidFill>
                    <a:srgbClr val="000000"/>
                  </a:solidFill>
                  <a:latin typeface="Arial" panose="020B0604020202020204"/>
                </a:endParaRPr>
              </a:p>
            </p:txBody>
          </p:sp>
          <p:sp>
            <p:nvSpPr>
              <p:cNvPr id="133" name="Rectangle 132">
                <a:extLst>
                  <a:ext uri="{FF2B5EF4-FFF2-40B4-BE49-F238E27FC236}">
                    <a16:creationId xmlns:a16="http://schemas.microsoft.com/office/drawing/2014/main" id="{B2CFE304-321F-A640-9119-95AB5A74BEF4}"/>
                  </a:ext>
                </a:extLst>
              </p:cNvPr>
              <p:cNvSpPr/>
              <p:nvPr/>
            </p:nvSpPr>
            <p:spPr>
              <a:xfrm>
                <a:off x="6286413" y="4083294"/>
                <a:ext cx="1502868" cy="1536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pic>
        <p:nvPicPr>
          <p:cNvPr id="10" name="Picture 9">
            <a:extLst>
              <a:ext uri="{FF2B5EF4-FFF2-40B4-BE49-F238E27FC236}">
                <a16:creationId xmlns:a16="http://schemas.microsoft.com/office/drawing/2014/main" id="{24FB025F-2052-AD46-945C-81E3AF5A68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695" y="4311242"/>
            <a:ext cx="1540423" cy="1540423"/>
          </a:xfrm>
          <a:prstGeom prst="rect">
            <a:avLst/>
          </a:prstGeom>
        </p:spPr>
      </p:pic>
      <p:pic>
        <p:nvPicPr>
          <p:cNvPr id="15" name="Picture 14">
            <a:extLst>
              <a:ext uri="{FF2B5EF4-FFF2-40B4-BE49-F238E27FC236}">
                <a16:creationId xmlns:a16="http://schemas.microsoft.com/office/drawing/2014/main" id="{961B8BB3-54DE-BD46-BD27-FEF076B896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4967" y="4311242"/>
            <a:ext cx="1540423" cy="1540423"/>
          </a:xfrm>
          <a:prstGeom prst="rect">
            <a:avLst/>
          </a:prstGeom>
        </p:spPr>
      </p:pic>
      <p:pic>
        <p:nvPicPr>
          <p:cNvPr id="17" name="Picture 16">
            <a:extLst>
              <a:ext uri="{FF2B5EF4-FFF2-40B4-BE49-F238E27FC236}">
                <a16:creationId xmlns:a16="http://schemas.microsoft.com/office/drawing/2014/main" id="{665034E6-A925-F843-962D-BA8872D3F0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8027" y="4311242"/>
            <a:ext cx="1540423" cy="1540423"/>
          </a:xfrm>
          <a:prstGeom prst="rect">
            <a:avLst/>
          </a:prstGeom>
        </p:spPr>
      </p:pic>
      <p:cxnSp>
        <p:nvCxnSpPr>
          <p:cNvPr id="139" name="Straight Arrow Connector 138">
            <a:extLst>
              <a:ext uri="{FF2B5EF4-FFF2-40B4-BE49-F238E27FC236}">
                <a16:creationId xmlns:a16="http://schemas.microsoft.com/office/drawing/2014/main" id="{205563DE-09DC-7C4C-882F-EC2755AF16FF}"/>
              </a:ext>
            </a:extLst>
          </p:cNvPr>
          <p:cNvCxnSpPr>
            <a:cxnSpLocks/>
          </p:cNvCxnSpPr>
          <p:nvPr/>
        </p:nvCxnSpPr>
        <p:spPr>
          <a:xfrm>
            <a:off x="3305200" y="2924913"/>
            <a:ext cx="0" cy="78935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4" name="Oval 103">
            <a:extLst>
              <a:ext uri="{FF2B5EF4-FFF2-40B4-BE49-F238E27FC236}">
                <a16:creationId xmlns:a16="http://schemas.microsoft.com/office/drawing/2014/main" id="{E925B99B-9917-B041-867D-ED2FB26E255D}"/>
              </a:ext>
            </a:extLst>
          </p:cNvPr>
          <p:cNvSpPr/>
          <p:nvPr/>
        </p:nvSpPr>
        <p:spPr>
          <a:xfrm>
            <a:off x="7093157" y="4469980"/>
            <a:ext cx="1486059" cy="14860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sp>
        <p:nvSpPr>
          <p:cNvPr id="111" name="Rectangle 110"/>
          <p:cNvSpPr/>
          <p:nvPr/>
        </p:nvSpPr>
        <p:spPr>
          <a:xfrm>
            <a:off x="6726800" y="1156224"/>
            <a:ext cx="43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en-US" sz="2800" b="1" dirty="0">
                <a:solidFill>
                  <a:srgbClr val="FFFF00"/>
                </a:solidFill>
                <a:latin typeface="Arial" panose="020B0604020202020204"/>
              </a:rPr>
              <a:t>TRỰC TIẾP </a:t>
            </a:r>
            <a:endParaRPr lang="en-US" b="1" dirty="0">
              <a:solidFill>
                <a:srgbClr val="FFFF00"/>
              </a:solidFill>
              <a:latin typeface="Arial" panose="020B0604020202020204"/>
            </a:endParaRPr>
          </a:p>
        </p:txBody>
      </p:sp>
      <p:sp>
        <p:nvSpPr>
          <p:cNvPr id="119" name="Rectangle 118"/>
          <p:cNvSpPr/>
          <p:nvPr/>
        </p:nvSpPr>
        <p:spPr>
          <a:xfrm>
            <a:off x="6726800" y="2204911"/>
            <a:ext cx="4320000" cy="720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defRPr/>
            </a:pPr>
            <a:r>
              <a:rPr lang="en-US" sz="2000" b="1" dirty="0">
                <a:solidFill>
                  <a:srgbClr val="FFFFFF"/>
                </a:solidFill>
                <a:latin typeface="Arial" panose="020B0604020202020204"/>
              </a:rPr>
              <a:t>RỐI LOẠN CHỨC NĂNG THẬN</a:t>
            </a:r>
          </a:p>
        </p:txBody>
      </p:sp>
      <p:sp>
        <p:nvSpPr>
          <p:cNvPr id="135" name="TextBox 134"/>
          <p:cNvSpPr txBox="1"/>
          <p:nvPr/>
        </p:nvSpPr>
        <p:spPr>
          <a:xfrm>
            <a:off x="7422226" y="5367052"/>
            <a:ext cx="800219" cy="369332"/>
          </a:xfrm>
          <a:prstGeom prst="rect">
            <a:avLst/>
          </a:prstGeom>
          <a:noFill/>
        </p:spPr>
        <p:txBody>
          <a:bodyPr wrap="none" rtlCol="0">
            <a:spAutoFit/>
          </a:bodyPr>
          <a:lstStyle/>
          <a:p>
            <a:pPr defTabSz="914354">
              <a:defRPr/>
            </a:pPr>
            <a:r>
              <a:rPr lang="en-US" b="1" dirty="0" err="1">
                <a:solidFill>
                  <a:srgbClr val="FFFF00"/>
                </a:solidFill>
                <a:latin typeface="Arial" panose="020B0604020202020204"/>
              </a:rPr>
              <a:t>eGFR</a:t>
            </a:r>
            <a:endParaRPr lang="en-US" b="1" dirty="0">
              <a:solidFill>
                <a:srgbClr val="FFFF00"/>
              </a:solidFill>
              <a:latin typeface="Arial" panose="020B0604020202020204"/>
            </a:endParaRPr>
          </a:p>
        </p:txBody>
      </p:sp>
      <p:cxnSp>
        <p:nvCxnSpPr>
          <p:cNvPr id="136" name="Straight Arrow Connector 135">
            <a:extLst>
              <a:ext uri="{FF2B5EF4-FFF2-40B4-BE49-F238E27FC236}">
                <a16:creationId xmlns:a16="http://schemas.microsoft.com/office/drawing/2014/main" id="{4D2715DB-5CEE-0F41-AF3B-F16B35B20298}"/>
              </a:ext>
            </a:extLst>
          </p:cNvPr>
          <p:cNvCxnSpPr>
            <a:cxnSpLocks/>
            <a:stCxn id="111" idx="2"/>
            <a:endCxn id="119" idx="0"/>
          </p:cNvCxnSpPr>
          <p:nvPr/>
        </p:nvCxnSpPr>
        <p:spPr>
          <a:xfrm>
            <a:off x="8886800" y="1876226"/>
            <a:ext cx="0" cy="32868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oup 136">
            <a:extLst>
              <a:ext uri="{FF2B5EF4-FFF2-40B4-BE49-F238E27FC236}">
                <a16:creationId xmlns:a16="http://schemas.microsoft.com/office/drawing/2014/main" id="{D463D9F7-374E-7B4C-A07E-809310F2D003}"/>
              </a:ext>
            </a:extLst>
          </p:cNvPr>
          <p:cNvGrpSpPr/>
          <p:nvPr/>
        </p:nvGrpSpPr>
        <p:grpSpPr>
          <a:xfrm>
            <a:off x="7119567" y="3714264"/>
            <a:ext cx="3534468" cy="969997"/>
            <a:chOff x="1646383" y="3886270"/>
            <a:chExt cx="3534468" cy="969997"/>
          </a:xfrm>
        </p:grpSpPr>
        <p:grpSp>
          <p:nvGrpSpPr>
            <p:cNvPr id="11" name="Group 137">
              <a:extLst>
                <a:ext uri="{FF2B5EF4-FFF2-40B4-BE49-F238E27FC236}">
                  <a16:creationId xmlns:a16="http://schemas.microsoft.com/office/drawing/2014/main" id="{45229EB0-3598-A34E-90AE-1E7DD5950708}"/>
                </a:ext>
              </a:extLst>
            </p:cNvPr>
            <p:cNvGrpSpPr/>
            <p:nvPr/>
          </p:nvGrpSpPr>
          <p:grpSpPr>
            <a:xfrm>
              <a:off x="3715537" y="3886270"/>
              <a:ext cx="1465314" cy="969997"/>
              <a:chOff x="6286413" y="4083294"/>
              <a:chExt cx="1465314" cy="969997"/>
            </a:xfrm>
          </p:grpSpPr>
          <p:sp>
            <p:nvSpPr>
              <p:cNvPr id="163" name="Rectangle 162">
                <a:extLst>
                  <a:ext uri="{FF2B5EF4-FFF2-40B4-BE49-F238E27FC236}">
                    <a16:creationId xmlns:a16="http://schemas.microsoft.com/office/drawing/2014/main" id="{B882B514-3F0B-3B40-B3B0-22E766EEF421}"/>
                  </a:ext>
                </a:extLst>
              </p:cNvPr>
              <p:cNvSpPr/>
              <p:nvPr/>
            </p:nvSpPr>
            <p:spPr>
              <a:xfrm>
                <a:off x="6286413" y="4258431"/>
                <a:ext cx="1465314" cy="794860"/>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en-US" sz="1400" b="1" dirty="0" err="1">
                    <a:solidFill>
                      <a:srgbClr val="C00000"/>
                    </a:solidFill>
                    <a:latin typeface="Arial" panose="020B0604020202020204"/>
                  </a:rPr>
                  <a:t>Giảm</a:t>
                </a:r>
                <a:r>
                  <a:rPr lang="en-US" sz="1400" b="1" dirty="0">
                    <a:solidFill>
                      <a:srgbClr val="C00000"/>
                    </a:solidFill>
                    <a:latin typeface="Arial" panose="020B0604020202020204"/>
                  </a:rPr>
                  <a:t> albumin </a:t>
                </a:r>
                <a:r>
                  <a:rPr lang="en-US" sz="1400" b="1" dirty="0" err="1">
                    <a:solidFill>
                      <a:srgbClr val="C00000"/>
                    </a:solidFill>
                    <a:latin typeface="Arial" panose="020B0604020202020204"/>
                  </a:rPr>
                  <a:t>niệu</a:t>
                </a:r>
                <a:endParaRPr lang="en-US" sz="1400" b="1" dirty="0">
                  <a:solidFill>
                    <a:srgbClr val="C00000"/>
                  </a:solidFill>
                  <a:latin typeface="Arial" panose="020B0604020202020204"/>
                </a:endParaRPr>
              </a:p>
            </p:txBody>
          </p:sp>
          <p:sp>
            <p:nvSpPr>
              <p:cNvPr id="164" name="Rectangle 163">
                <a:extLst>
                  <a:ext uri="{FF2B5EF4-FFF2-40B4-BE49-F238E27FC236}">
                    <a16:creationId xmlns:a16="http://schemas.microsoft.com/office/drawing/2014/main" id="{D237D980-EFF4-B943-A030-69B8A2BB80EC}"/>
                  </a:ext>
                </a:extLst>
              </p:cNvPr>
              <p:cNvSpPr/>
              <p:nvPr/>
            </p:nvSpPr>
            <p:spPr>
              <a:xfrm>
                <a:off x="6286413" y="4083294"/>
                <a:ext cx="1465314" cy="153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12" name="Group 139">
              <a:extLst>
                <a:ext uri="{FF2B5EF4-FFF2-40B4-BE49-F238E27FC236}">
                  <a16:creationId xmlns:a16="http://schemas.microsoft.com/office/drawing/2014/main" id="{E3FB3EE6-C7DF-1F40-A6C7-A90838E8A7BF}"/>
                </a:ext>
              </a:extLst>
            </p:cNvPr>
            <p:cNvGrpSpPr/>
            <p:nvPr/>
          </p:nvGrpSpPr>
          <p:grpSpPr>
            <a:xfrm>
              <a:off x="1646383" y="3886270"/>
              <a:ext cx="1465314" cy="969997"/>
              <a:chOff x="6286413" y="4083294"/>
              <a:chExt cx="1465314" cy="969997"/>
            </a:xfrm>
          </p:grpSpPr>
          <p:sp>
            <p:nvSpPr>
              <p:cNvPr id="141" name="Rectangle 140">
                <a:extLst>
                  <a:ext uri="{FF2B5EF4-FFF2-40B4-BE49-F238E27FC236}">
                    <a16:creationId xmlns:a16="http://schemas.microsoft.com/office/drawing/2014/main" id="{C2599AA4-8A07-E14E-AEEE-8E147BC5EFAF}"/>
                  </a:ext>
                </a:extLst>
              </p:cNvPr>
              <p:cNvSpPr/>
              <p:nvPr/>
            </p:nvSpPr>
            <p:spPr>
              <a:xfrm>
                <a:off x="6286413" y="4258431"/>
                <a:ext cx="1465314" cy="794860"/>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rtlCol="0" anchor="t"/>
              <a:lstStyle/>
              <a:p>
                <a:pPr marL="0" lvl="1" algn="ctr" defTabSz="914354">
                  <a:defRPr/>
                </a:pPr>
                <a:r>
                  <a:rPr lang="en-US" sz="1400" b="1" dirty="0" err="1">
                    <a:solidFill>
                      <a:srgbClr val="C00000"/>
                    </a:solidFill>
                    <a:latin typeface="Arial" panose="020B0604020202020204"/>
                  </a:rPr>
                  <a:t>Làm</a:t>
                </a:r>
                <a:r>
                  <a:rPr lang="en-US" sz="1400" b="1" dirty="0">
                    <a:solidFill>
                      <a:srgbClr val="C00000"/>
                    </a:solidFill>
                    <a:latin typeface="Arial" panose="020B0604020202020204"/>
                  </a:rPr>
                  <a:t> </a:t>
                </a:r>
                <a:r>
                  <a:rPr lang="en-US" sz="1400" b="1" dirty="0" err="1">
                    <a:solidFill>
                      <a:srgbClr val="C00000"/>
                    </a:solidFill>
                    <a:latin typeface="Arial" panose="020B0604020202020204"/>
                  </a:rPr>
                  <a:t>chậm</a:t>
                </a:r>
                <a:r>
                  <a:rPr lang="en-US" sz="1400" b="1" dirty="0">
                    <a:solidFill>
                      <a:srgbClr val="C00000"/>
                    </a:solidFill>
                    <a:latin typeface="Arial" panose="020B0604020202020204"/>
                  </a:rPr>
                  <a:t> </a:t>
                </a:r>
                <a:r>
                  <a:rPr lang="en-US" sz="1400" b="1" dirty="0" err="1">
                    <a:solidFill>
                      <a:srgbClr val="C00000"/>
                    </a:solidFill>
                    <a:latin typeface="Arial" panose="020B0604020202020204"/>
                  </a:rPr>
                  <a:t>việc</a:t>
                </a:r>
                <a:r>
                  <a:rPr lang="en-US" sz="1400" b="1" dirty="0">
                    <a:solidFill>
                      <a:srgbClr val="C00000"/>
                    </a:solidFill>
                    <a:latin typeface="Arial" panose="020B0604020202020204"/>
                  </a:rPr>
                  <a:t> </a:t>
                </a:r>
                <a:r>
                  <a:rPr lang="en-US" sz="1400" b="1" dirty="0" err="1">
                    <a:solidFill>
                      <a:srgbClr val="C00000"/>
                    </a:solidFill>
                    <a:latin typeface="Arial" panose="020B0604020202020204"/>
                  </a:rPr>
                  <a:t>giảm</a:t>
                </a:r>
                <a:r>
                  <a:rPr lang="en-US" sz="1400" b="1" dirty="0">
                    <a:solidFill>
                      <a:srgbClr val="C00000"/>
                    </a:solidFill>
                    <a:latin typeface="Arial" panose="020B0604020202020204"/>
                  </a:rPr>
                  <a:t> eGFR</a:t>
                </a:r>
              </a:p>
            </p:txBody>
          </p:sp>
          <p:sp>
            <p:nvSpPr>
              <p:cNvPr id="161" name="Rectangle 160">
                <a:extLst>
                  <a:ext uri="{FF2B5EF4-FFF2-40B4-BE49-F238E27FC236}">
                    <a16:creationId xmlns:a16="http://schemas.microsoft.com/office/drawing/2014/main" id="{E1331FFE-D444-3042-97E9-DC36F842EEB7}"/>
                  </a:ext>
                </a:extLst>
              </p:cNvPr>
              <p:cNvSpPr/>
              <p:nvPr/>
            </p:nvSpPr>
            <p:spPr>
              <a:xfrm>
                <a:off x="6286413" y="4083294"/>
                <a:ext cx="1465314" cy="153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cxnSp>
        <p:nvCxnSpPr>
          <p:cNvPr id="165" name="Elbow Connector 164">
            <a:extLst>
              <a:ext uri="{FF2B5EF4-FFF2-40B4-BE49-F238E27FC236}">
                <a16:creationId xmlns:a16="http://schemas.microsoft.com/office/drawing/2014/main" id="{14B128DC-39AF-A344-80EA-3AFC20141F64}"/>
              </a:ext>
            </a:extLst>
          </p:cNvPr>
          <p:cNvCxnSpPr>
            <a:cxnSpLocks/>
            <a:stCxn id="119" idx="2"/>
          </p:cNvCxnSpPr>
          <p:nvPr/>
        </p:nvCxnSpPr>
        <p:spPr>
          <a:xfrm rot="16200000" flipH="1">
            <a:off x="9009414" y="2802300"/>
            <a:ext cx="789353" cy="1034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Elbow Connector 165">
            <a:extLst>
              <a:ext uri="{FF2B5EF4-FFF2-40B4-BE49-F238E27FC236}">
                <a16:creationId xmlns:a16="http://schemas.microsoft.com/office/drawing/2014/main" id="{3850CBC3-83DB-EF47-B9A3-868920795230}"/>
              </a:ext>
            </a:extLst>
          </p:cNvPr>
          <p:cNvCxnSpPr>
            <a:cxnSpLocks/>
            <a:stCxn id="119" idx="2"/>
          </p:cNvCxnSpPr>
          <p:nvPr/>
        </p:nvCxnSpPr>
        <p:spPr>
          <a:xfrm rot="5400000">
            <a:off x="7974838" y="2802301"/>
            <a:ext cx="789353" cy="1034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C6C65C3D-DD5C-4B84-B714-8F522D22369A}"/>
              </a:ext>
            </a:extLst>
          </p:cNvPr>
          <p:cNvSpPr txBox="1"/>
          <p:nvPr/>
        </p:nvSpPr>
        <p:spPr>
          <a:xfrm>
            <a:off x="9767707" y="5492669"/>
            <a:ext cx="184731" cy="307777"/>
          </a:xfrm>
          <a:prstGeom prst="rect">
            <a:avLst/>
          </a:prstGeom>
          <a:noFill/>
        </p:spPr>
        <p:txBody>
          <a:bodyPr wrap="none" rtlCol="0">
            <a:spAutoFit/>
          </a:bodyPr>
          <a:lstStyle/>
          <a:p>
            <a:pPr defTabSz="914354">
              <a:defRPr/>
            </a:pPr>
            <a:endParaRPr lang="en-US" sz="1400" i="1" dirty="0">
              <a:solidFill>
                <a:srgbClr val="000000"/>
              </a:solidFill>
              <a:latin typeface="Arial" panose="020B0604020202020204"/>
            </a:endParaRPr>
          </a:p>
        </p:txBody>
      </p:sp>
      <p:grpSp>
        <p:nvGrpSpPr>
          <p:cNvPr id="13" name="Group 167">
            <a:extLst>
              <a:ext uri="{FF2B5EF4-FFF2-40B4-BE49-F238E27FC236}">
                <a16:creationId xmlns:a16="http://schemas.microsoft.com/office/drawing/2014/main" id="{B516E36B-410F-4C81-9DE3-A0E4A8D3D9D9}"/>
              </a:ext>
            </a:extLst>
          </p:cNvPr>
          <p:cNvGrpSpPr/>
          <p:nvPr/>
        </p:nvGrpSpPr>
        <p:grpSpPr>
          <a:xfrm>
            <a:off x="9169696" y="4469979"/>
            <a:ext cx="1511803" cy="1511479"/>
            <a:chOff x="-3216443" y="3998984"/>
            <a:chExt cx="1800000" cy="1800000"/>
          </a:xfrm>
        </p:grpSpPr>
        <p:sp>
          <p:nvSpPr>
            <p:cNvPr id="169" name="Oval 168">
              <a:extLst>
                <a:ext uri="{FF2B5EF4-FFF2-40B4-BE49-F238E27FC236}">
                  <a16:creationId xmlns:a16="http://schemas.microsoft.com/office/drawing/2014/main" id="{6C7E91A8-2B93-4538-9D81-D5D434B65BBC}"/>
                </a:ext>
              </a:extLst>
            </p:cNvPr>
            <p:cNvSpPr/>
            <p:nvPr/>
          </p:nvSpPr>
          <p:spPr>
            <a:xfrm>
              <a:off x="-3216443" y="3998984"/>
              <a:ext cx="1800000" cy="1800000"/>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ln>
                  <a:solidFill>
                    <a:srgbClr val="0D3759"/>
                  </a:solidFill>
                </a:ln>
                <a:solidFill>
                  <a:srgbClr val="FFFFFF"/>
                </a:solidFill>
                <a:latin typeface="Arial" panose="020B0604020202020204"/>
              </a:endParaRPr>
            </a:p>
          </p:txBody>
        </p:sp>
        <p:sp>
          <p:nvSpPr>
            <p:cNvPr id="170" name="Partial Circle 67">
              <a:extLst>
                <a:ext uri="{FF2B5EF4-FFF2-40B4-BE49-F238E27FC236}">
                  <a16:creationId xmlns:a16="http://schemas.microsoft.com/office/drawing/2014/main" id="{D7F960F4-455B-45A6-8402-41750158BC8A}"/>
                </a:ext>
              </a:extLst>
            </p:cNvPr>
            <p:cNvSpPr/>
            <p:nvPr/>
          </p:nvSpPr>
          <p:spPr>
            <a:xfrm>
              <a:off x="-3216443" y="3998984"/>
              <a:ext cx="1800000" cy="1800000"/>
            </a:xfrm>
            <a:prstGeom prst="pie">
              <a:avLst>
                <a:gd name="adj1" fmla="val 0"/>
                <a:gd name="adj2" fmla="val 1080164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000000"/>
                </a:solidFill>
                <a:latin typeface="Arial" panose="020B0604020202020204"/>
              </a:endParaRPr>
            </a:p>
          </p:txBody>
        </p:sp>
        <p:cxnSp>
          <p:nvCxnSpPr>
            <p:cNvPr id="171" name="Straight Connector 170">
              <a:extLst>
                <a:ext uri="{FF2B5EF4-FFF2-40B4-BE49-F238E27FC236}">
                  <a16:creationId xmlns:a16="http://schemas.microsoft.com/office/drawing/2014/main" id="{8E822347-7D39-4391-87D9-2A39AC0043AF}"/>
                </a:ext>
              </a:extLst>
            </p:cNvPr>
            <p:cNvCxnSpPr>
              <a:cxnSpLocks/>
              <a:stCxn id="170" idx="2"/>
              <a:endCxn id="170" idx="0"/>
            </p:cNvCxnSpPr>
            <p:nvPr/>
          </p:nvCxnSpPr>
          <p:spPr>
            <a:xfrm>
              <a:off x="-3216443" y="4898984"/>
              <a:ext cx="1800000" cy="0"/>
            </a:xfrm>
            <a:prstGeom prst="line">
              <a:avLst/>
            </a:prstGeom>
            <a:ln w="571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AE8AB083-1D97-44E1-A0E2-18EA5E8D9464}"/>
                </a:ext>
              </a:extLst>
            </p:cNvPr>
            <p:cNvCxnSpPr>
              <a:cxnSpLocks/>
            </p:cNvCxnSpPr>
            <p:nvPr/>
          </p:nvCxnSpPr>
          <p:spPr>
            <a:xfrm>
              <a:off x="-2799434" y="4764507"/>
              <a:ext cx="0" cy="513349"/>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D3C771F2-F39B-4E90-A394-C989F84AC1B5}"/>
                </a:ext>
              </a:extLst>
            </p:cNvPr>
            <p:cNvCxnSpPr>
              <a:cxnSpLocks/>
            </p:cNvCxnSpPr>
            <p:nvPr/>
          </p:nvCxnSpPr>
          <p:spPr>
            <a:xfrm>
              <a:off x="-2327924" y="4504972"/>
              <a:ext cx="0" cy="553455"/>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grpSp>
      <p:cxnSp>
        <p:nvCxnSpPr>
          <p:cNvPr id="174" name="Straight Arrow Connector 173">
            <a:extLst>
              <a:ext uri="{FF2B5EF4-FFF2-40B4-BE49-F238E27FC236}">
                <a16:creationId xmlns:a16="http://schemas.microsoft.com/office/drawing/2014/main" id="{2342A998-8B09-49A9-886B-E52D92B38DA2}"/>
              </a:ext>
            </a:extLst>
          </p:cNvPr>
          <p:cNvCxnSpPr>
            <a:cxnSpLocks/>
          </p:cNvCxnSpPr>
          <p:nvPr/>
        </p:nvCxnSpPr>
        <p:spPr>
          <a:xfrm>
            <a:off x="10196816" y="5065973"/>
            <a:ext cx="0" cy="424363"/>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sp>
        <p:nvSpPr>
          <p:cNvPr id="175" name="Oval 174">
            <a:extLst>
              <a:ext uri="{FF2B5EF4-FFF2-40B4-BE49-F238E27FC236}">
                <a16:creationId xmlns:a16="http://schemas.microsoft.com/office/drawing/2014/main" id="{3131D949-5DA5-4F02-B135-86881579E34D}"/>
              </a:ext>
            </a:extLst>
          </p:cNvPr>
          <p:cNvSpPr>
            <a:spLocks noChangeAspect="1"/>
          </p:cNvSpPr>
          <p:nvPr/>
        </p:nvSpPr>
        <p:spPr>
          <a:xfrm>
            <a:off x="9904226" y="5564544"/>
            <a:ext cx="144452" cy="142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FFFFFF"/>
              </a:solidFill>
              <a:latin typeface="Arial" panose="020B0604020202020204"/>
            </a:endParaRPr>
          </a:p>
        </p:txBody>
      </p:sp>
      <p:sp>
        <p:nvSpPr>
          <p:cNvPr id="176" name="Oval 175">
            <a:extLst>
              <a:ext uri="{FF2B5EF4-FFF2-40B4-BE49-F238E27FC236}">
                <a16:creationId xmlns:a16="http://schemas.microsoft.com/office/drawing/2014/main" id="{3605C400-001A-46B0-BB32-9CDD691B8737}"/>
              </a:ext>
            </a:extLst>
          </p:cNvPr>
          <p:cNvSpPr>
            <a:spLocks noChangeAspect="1"/>
          </p:cNvSpPr>
          <p:nvPr/>
        </p:nvSpPr>
        <p:spPr>
          <a:xfrm>
            <a:off x="9624723" y="5334348"/>
            <a:ext cx="144452" cy="142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FFFFFF"/>
              </a:solidFill>
              <a:latin typeface="Arial" panose="020B0604020202020204"/>
            </a:endParaRPr>
          </a:p>
        </p:txBody>
      </p:sp>
      <p:sp>
        <p:nvSpPr>
          <p:cNvPr id="177" name="TextBox 176">
            <a:extLst>
              <a:ext uri="{FF2B5EF4-FFF2-40B4-BE49-F238E27FC236}">
                <a16:creationId xmlns:a16="http://schemas.microsoft.com/office/drawing/2014/main" id="{AD2CCF43-E3ED-423D-9D49-A5D890C22859}"/>
              </a:ext>
            </a:extLst>
          </p:cNvPr>
          <p:cNvSpPr txBox="1"/>
          <p:nvPr/>
        </p:nvSpPr>
        <p:spPr>
          <a:xfrm>
            <a:off x="9513905" y="4543379"/>
            <a:ext cx="801823" cy="276999"/>
          </a:xfrm>
          <a:prstGeom prst="rect">
            <a:avLst/>
          </a:prstGeom>
          <a:noFill/>
        </p:spPr>
        <p:txBody>
          <a:bodyPr wrap="none" rtlCol="0">
            <a:spAutoFit/>
          </a:bodyPr>
          <a:lstStyle/>
          <a:p>
            <a:pPr algn="ctr" defTabSz="914354">
              <a:defRPr/>
            </a:pPr>
            <a:r>
              <a:rPr lang="en-US" sz="1200" b="1" dirty="0">
                <a:solidFill>
                  <a:srgbClr val="000000"/>
                </a:solidFill>
                <a:latin typeface="Arial" panose="020B0604020202020204"/>
              </a:rPr>
              <a:t>Albumin</a:t>
            </a:r>
          </a:p>
        </p:txBody>
      </p:sp>
      <p:sp>
        <p:nvSpPr>
          <p:cNvPr id="179" name="TextBox 178"/>
          <p:cNvSpPr txBox="1"/>
          <p:nvPr/>
        </p:nvSpPr>
        <p:spPr>
          <a:xfrm>
            <a:off x="10824002" y="4718743"/>
            <a:ext cx="575799"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Blood</a:t>
            </a:r>
          </a:p>
        </p:txBody>
      </p:sp>
      <p:cxnSp>
        <p:nvCxnSpPr>
          <p:cNvPr id="180" name="Straight Connector 179"/>
          <p:cNvCxnSpPr/>
          <p:nvPr/>
        </p:nvCxnSpPr>
        <p:spPr>
          <a:xfrm>
            <a:off x="10389711" y="4857241"/>
            <a:ext cx="4437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2" name="TextBox 181"/>
          <p:cNvSpPr txBox="1"/>
          <p:nvPr/>
        </p:nvSpPr>
        <p:spPr>
          <a:xfrm>
            <a:off x="10824001" y="5084862"/>
            <a:ext cx="526106"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Filter</a:t>
            </a:r>
          </a:p>
        </p:txBody>
      </p:sp>
      <p:cxnSp>
        <p:nvCxnSpPr>
          <p:cNvPr id="183" name="Straight Connector 182"/>
          <p:cNvCxnSpPr/>
          <p:nvPr/>
        </p:nvCxnSpPr>
        <p:spPr>
          <a:xfrm>
            <a:off x="10581447" y="5223359"/>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10824002" y="5450979"/>
            <a:ext cx="550151"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Urine</a:t>
            </a:r>
          </a:p>
        </p:txBody>
      </p:sp>
      <p:cxnSp>
        <p:nvCxnSpPr>
          <p:cNvPr id="186" name="Straight Connector 185"/>
          <p:cNvCxnSpPr/>
          <p:nvPr/>
        </p:nvCxnSpPr>
        <p:spPr>
          <a:xfrm>
            <a:off x="10389711" y="5589477"/>
            <a:ext cx="4437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86">
            <a:extLst>
              <a:ext uri="{FF2B5EF4-FFF2-40B4-BE49-F238E27FC236}">
                <a16:creationId xmlns:a16="http://schemas.microsoft.com/office/drawing/2014/main" id="{38FB75A3-81B5-2D48-8B69-480E5F4F678B}"/>
              </a:ext>
            </a:extLst>
          </p:cNvPr>
          <p:cNvGrpSpPr/>
          <p:nvPr/>
        </p:nvGrpSpPr>
        <p:grpSpPr>
          <a:xfrm>
            <a:off x="6909575" y="4476684"/>
            <a:ext cx="1872248" cy="786085"/>
            <a:chOff x="-2222848" y="4083295"/>
            <a:chExt cx="4538520" cy="1905551"/>
          </a:xfrm>
        </p:grpSpPr>
        <p:grpSp>
          <p:nvGrpSpPr>
            <p:cNvPr id="16" name="Group 187">
              <a:extLst>
                <a:ext uri="{FF2B5EF4-FFF2-40B4-BE49-F238E27FC236}">
                  <a16:creationId xmlns:a16="http://schemas.microsoft.com/office/drawing/2014/main" id="{0E9F1ECC-7A57-B045-8B7B-FEBAFDADCFF7}"/>
                </a:ext>
              </a:extLst>
            </p:cNvPr>
            <p:cNvGrpSpPr/>
            <p:nvPr/>
          </p:nvGrpSpPr>
          <p:grpSpPr>
            <a:xfrm>
              <a:off x="-1980675" y="4083295"/>
              <a:ext cx="4015314" cy="1797390"/>
              <a:chOff x="-805223" y="4609467"/>
              <a:chExt cx="1664410" cy="745046"/>
            </a:xfrm>
          </p:grpSpPr>
          <p:sp>
            <p:nvSpPr>
              <p:cNvPr id="217" name="Freeform 216">
                <a:extLst>
                  <a:ext uri="{FF2B5EF4-FFF2-40B4-BE49-F238E27FC236}">
                    <a16:creationId xmlns:a16="http://schemas.microsoft.com/office/drawing/2014/main" id="{52437A42-11D8-5C48-9DBD-0CFF8366C5D3}"/>
                  </a:ext>
                </a:extLst>
              </p:cNvPr>
              <p:cNvSpPr/>
              <p:nvPr/>
            </p:nvSpPr>
            <p:spPr>
              <a:xfrm>
                <a:off x="-574366" y="4609467"/>
                <a:ext cx="1202698" cy="744459"/>
              </a:xfrm>
              <a:custGeom>
                <a:avLst/>
                <a:gdLst>
                  <a:gd name="connsiteX0" fmla="*/ 601349 w 1202698"/>
                  <a:gd name="connsiteY0" fmla="*/ 0 h 744459"/>
                  <a:gd name="connsiteX1" fmla="*/ 1126751 w 1202698"/>
                  <a:gd name="connsiteY1" fmla="*/ 217629 h 744459"/>
                  <a:gd name="connsiteX2" fmla="*/ 1202698 w 1202698"/>
                  <a:gd name="connsiteY2" fmla="*/ 309677 h 744459"/>
                  <a:gd name="connsiteX3" fmla="*/ 601348 w 1202698"/>
                  <a:gd name="connsiteY3" fmla="*/ 744459 h 744459"/>
                  <a:gd name="connsiteX4" fmla="*/ 0 w 1202698"/>
                  <a:gd name="connsiteY4" fmla="*/ 309678 h 744459"/>
                  <a:gd name="connsiteX5" fmla="*/ 75948 w 1202698"/>
                  <a:gd name="connsiteY5" fmla="*/ 217629 h 744459"/>
                  <a:gd name="connsiteX6" fmla="*/ 601349 w 1202698"/>
                  <a:gd name="connsiteY6" fmla="*/ 0 h 74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2698" h="744459">
                    <a:moveTo>
                      <a:pt x="601349" y="0"/>
                    </a:moveTo>
                    <a:cubicBezTo>
                      <a:pt x="806531" y="0"/>
                      <a:pt x="992289" y="83167"/>
                      <a:pt x="1126751" y="217629"/>
                    </a:cubicBezTo>
                    <a:lnTo>
                      <a:pt x="1202698" y="309677"/>
                    </a:lnTo>
                    <a:lnTo>
                      <a:pt x="601348" y="744459"/>
                    </a:lnTo>
                    <a:lnTo>
                      <a:pt x="0" y="309678"/>
                    </a:lnTo>
                    <a:lnTo>
                      <a:pt x="75948" y="217629"/>
                    </a:lnTo>
                    <a:cubicBezTo>
                      <a:pt x="210410" y="83167"/>
                      <a:pt x="396167" y="0"/>
                      <a:pt x="60134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18" name="Freeform 217">
                <a:extLst>
                  <a:ext uri="{FF2B5EF4-FFF2-40B4-BE49-F238E27FC236}">
                    <a16:creationId xmlns:a16="http://schemas.microsoft.com/office/drawing/2014/main" id="{0F2D4547-7E16-8741-9094-195B2526960A}"/>
                  </a:ext>
                </a:extLst>
              </p:cNvPr>
              <p:cNvSpPr/>
              <p:nvPr/>
            </p:nvSpPr>
            <p:spPr>
              <a:xfrm>
                <a:off x="26983" y="4919144"/>
                <a:ext cx="743031" cy="434782"/>
              </a:xfrm>
              <a:custGeom>
                <a:avLst/>
                <a:gdLst>
                  <a:gd name="connsiteX0" fmla="*/ 601350 w 743031"/>
                  <a:gd name="connsiteY0" fmla="*/ 0 h 434782"/>
                  <a:gd name="connsiteX1" fmla="*/ 616133 w 743031"/>
                  <a:gd name="connsiteY1" fmla="*/ 17918 h 434782"/>
                  <a:gd name="connsiteX2" fmla="*/ 743031 w 743031"/>
                  <a:gd name="connsiteY2" fmla="*/ 433353 h 434782"/>
                  <a:gd name="connsiteX3" fmla="*/ 742959 w 743031"/>
                  <a:gd name="connsiteY3" fmla="*/ 434782 h 434782"/>
                  <a:gd name="connsiteX4" fmla="*/ 0 w 743031"/>
                  <a:gd name="connsiteY4" fmla="*/ 434782 h 434782"/>
                  <a:gd name="connsiteX5" fmla="*/ 601350 w 743031"/>
                  <a:gd name="connsiteY5" fmla="*/ 0 h 43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031" h="434782">
                    <a:moveTo>
                      <a:pt x="601350" y="0"/>
                    </a:moveTo>
                    <a:lnTo>
                      <a:pt x="616133" y="17918"/>
                    </a:lnTo>
                    <a:cubicBezTo>
                      <a:pt x="696250" y="136507"/>
                      <a:pt x="743031" y="279467"/>
                      <a:pt x="743031" y="433353"/>
                    </a:cubicBezTo>
                    <a:lnTo>
                      <a:pt x="742959" y="434782"/>
                    </a:lnTo>
                    <a:lnTo>
                      <a:pt x="0" y="434782"/>
                    </a:lnTo>
                    <a:lnTo>
                      <a:pt x="60135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19" name="Freeform 218">
                <a:extLst>
                  <a:ext uri="{FF2B5EF4-FFF2-40B4-BE49-F238E27FC236}">
                    <a16:creationId xmlns:a16="http://schemas.microsoft.com/office/drawing/2014/main" id="{1FD00776-66B3-0440-8B17-60011F6DD965}"/>
                  </a:ext>
                </a:extLst>
              </p:cNvPr>
              <p:cNvSpPr/>
              <p:nvPr/>
            </p:nvSpPr>
            <p:spPr>
              <a:xfrm>
                <a:off x="-716046" y="4919145"/>
                <a:ext cx="743029" cy="434781"/>
              </a:xfrm>
              <a:custGeom>
                <a:avLst/>
                <a:gdLst>
                  <a:gd name="connsiteX0" fmla="*/ 141681 w 743029"/>
                  <a:gd name="connsiteY0" fmla="*/ 0 h 434781"/>
                  <a:gd name="connsiteX1" fmla="*/ 743029 w 743029"/>
                  <a:gd name="connsiteY1" fmla="*/ 434781 h 434781"/>
                  <a:gd name="connsiteX2" fmla="*/ 72 w 743029"/>
                  <a:gd name="connsiteY2" fmla="*/ 434781 h 434781"/>
                  <a:gd name="connsiteX3" fmla="*/ 0 w 743029"/>
                  <a:gd name="connsiteY3" fmla="*/ 433352 h 434781"/>
                  <a:gd name="connsiteX4" fmla="*/ 126898 w 743029"/>
                  <a:gd name="connsiteY4" fmla="*/ 17917 h 434781"/>
                  <a:gd name="connsiteX5" fmla="*/ 141681 w 743029"/>
                  <a:gd name="connsiteY5" fmla="*/ 0 h 43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029" h="434781">
                    <a:moveTo>
                      <a:pt x="141681" y="0"/>
                    </a:moveTo>
                    <a:lnTo>
                      <a:pt x="743029" y="434781"/>
                    </a:lnTo>
                    <a:lnTo>
                      <a:pt x="72" y="434781"/>
                    </a:lnTo>
                    <a:lnTo>
                      <a:pt x="0" y="433352"/>
                    </a:lnTo>
                    <a:cubicBezTo>
                      <a:pt x="0" y="279466"/>
                      <a:pt x="46781" y="136506"/>
                      <a:pt x="126898" y="17917"/>
                    </a:cubicBezTo>
                    <a:lnTo>
                      <a:pt x="141681"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20" name="Freeform 219">
                <a:extLst>
                  <a:ext uri="{FF2B5EF4-FFF2-40B4-BE49-F238E27FC236}">
                    <a16:creationId xmlns:a16="http://schemas.microsoft.com/office/drawing/2014/main" id="{0C856128-664F-9247-BF45-CE621E771EB6}"/>
                  </a:ext>
                </a:extLst>
              </p:cNvPr>
              <p:cNvSpPr/>
              <p:nvPr/>
            </p:nvSpPr>
            <p:spPr>
              <a:xfrm>
                <a:off x="-716046" y="4610054"/>
                <a:ext cx="1486060" cy="744459"/>
              </a:xfrm>
              <a:custGeom>
                <a:avLst/>
                <a:gdLst>
                  <a:gd name="connsiteX0" fmla="*/ 743030 w 1486060"/>
                  <a:gd name="connsiteY0" fmla="*/ 0 h 744459"/>
                  <a:gd name="connsiteX1" fmla="*/ 1486060 w 1486060"/>
                  <a:gd name="connsiteY1" fmla="*/ 743030 h 744459"/>
                  <a:gd name="connsiteX2" fmla="*/ 1485988 w 1486060"/>
                  <a:gd name="connsiteY2" fmla="*/ 744459 h 744459"/>
                  <a:gd name="connsiteX3" fmla="*/ 72 w 1486060"/>
                  <a:gd name="connsiteY3" fmla="*/ 744459 h 744459"/>
                  <a:gd name="connsiteX4" fmla="*/ 0 w 1486060"/>
                  <a:gd name="connsiteY4" fmla="*/ 743030 h 744459"/>
                  <a:gd name="connsiteX5" fmla="*/ 743030 w 1486060"/>
                  <a:gd name="connsiteY5" fmla="*/ 0 h 74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6060" h="744459">
                    <a:moveTo>
                      <a:pt x="743030" y="0"/>
                    </a:moveTo>
                    <a:cubicBezTo>
                      <a:pt x="1153394" y="0"/>
                      <a:pt x="1486060" y="332666"/>
                      <a:pt x="1486060" y="743030"/>
                    </a:cubicBezTo>
                    <a:lnTo>
                      <a:pt x="1485988" y="744459"/>
                    </a:lnTo>
                    <a:lnTo>
                      <a:pt x="72" y="744459"/>
                    </a:lnTo>
                    <a:lnTo>
                      <a:pt x="0" y="743030"/>
                    </a:lnTo>
                    <a:cubicBezTo>
                      <a:pt x="0" y="332666"/>
                      <a:pt x="332666" y="0"/>
                      <a:pt x="743030"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cxnSp>
            <p:nvCxnSpPr>
              <p:cNvPr id="221" name="Straight Connector 220">
                <a:extLst>
                  <a:ext uri="{FF2B5EF4-FFF2-40B4-BE49-F238E27FC236}">
                    <a16:creationId xmlns:a16="http://schemas.microsoft.com/office/drawing/2014/main" id="{695BF44A-0819-7042-A703-F5842A2F6475}"/>
                  </a:ext>
                </a:extLst>
              </p:cNvPr>
              <p:cNvCxnSpPr>
                <a:cxnSpLocks/>
                <a:endCxn id="219" idx="1"/>
              </p:cNvCxnSpPr>
              <p:nvPr/>
            </p:nvCxnSpPr>
            <p:spPr>
              <a:xfrm>
                <a:off x="-649582" y="4864762"/>
                <a:ext cx="676565" cy="4891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83A39A42-A053-854F-982C-1372CC355C92}"/>
                  </a:ext>
                </a:extLst>
              </p:cNvPr>
              <p:cNvCxnSpPr>
                <a:cxnSpLocks/>
                <a:endCxn id="217" idx="3"/>
              </p:cNvCxnSpPr>
              <p:nvPr/>
            </p:nvCxnSpPr>
            <p:spPr>
              <a:xfrm flipH="1">
                <a:off x="26982" y="4864762"/>
                <a:ext cx="676568" cy="4891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91E8AF18-6E94-B844-A600-1603C4A76286}"/>
                  </a:ext>
                </a:extLst>
              </p:cNvPr>
              <p:cNvCxnSpPr>
                <a:cxnSpLocks/>
              </p:cNvCxnSpPr>
              <p:nvPr/>
            </p:nvCxnSpPr>
            <p:spPr>
              <a:xfrm flipH="1">
                <a:off x="-805223" y="5353926"/>
                <a:ext cx="16644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9" name="Straight Connector 188">
              <a:extLst>
                <a:ext uri="{FF2B5EF4-FFF2-40B4-BE49-F238E27FC236}">
                  <a16:creationId xmlns:a16="http://schemas.microsoft.com/office/drawing/2014/main" id="{7084B3B1-815F-B849-B58F-2BB4020622C1}"/>
                </a:ext>
              </a:extLst>
            </p:cNvPr>
            <p:cNvCxnSpPr>
              <a:cxnSpLocks/>
            </p:cNvCxnSpPr>
            <p:nvPr/>
          </p:nvCxnSpPr>
          <p:spPr>
            <a:xfrm>
              <a:off x="-1216004" y="4583403"/>
              <a:ext cx="133704" cy="1393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6116FE9C-0B98-CF46-8A26-366BC02ECF01}"/>
                </a:ext>
              </a:extLst>
            </p:cNvPr>
            <p:cNvCxnSpPr>
              <a:cxnSpLocks/>
            </p:cNvCxnSpPr>
            <p:nvPr/>
          </p:nvCxnSpPr>
          <p:spPr>
            <a:xfrm flipV="1">
              <a:off x="1123282" y="4583404"/>
              <a:ext cx="136539" cy="1393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A78184FB-AC1A-784B-96FD-750920B42829}"/>
                </a:ext>
              </a:extLst>
            </p:cNvPr>
            <p:cNvCxnSpPr>
              <a:cxnSpLocks/>
            </p:cNvCxnSpPr>
            <p:nvPr/>
          </p:nvCxnSpPr>
          <p:spPr>
            <a:xfrm flipH="1">
              <a:off x="842064" y="4346585"/>
              <a:ext cx="101547" cy="1744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59108310-4C2B-1E4E-92BB-38558B224DBD}"/>
                </a:ext>
              </a:extLst>
            </p:cNvPr>
            <p:cNvCxnSpPr>
              <a:cxnSpLocks/>
            </p:cNvCxnSpPr>
            <p:nvPr/>
          </p:nvCxnSpPr>
          <p:spPr>
            <a:xfrm flipH="1">
              <a:off x="526183" y="4176643"/>
              <a:ext cx="67125" cy="201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052B59CD-891D-9B4C-8D0B-893D6BB76559}"/>
                </a:ext>
              </a:extLst>
            </p:cNvPr>
            <p:cNvCxnSpPr>
              <a:cxnSpLocks/>
            </p:cNvCxnSpPr>
            <p:nvPr/>
          </p:nvCxnSpPr>
          <p:spPr>
            <a:xfrm flipH="1">
              <a:off x="192759" y="4103122"/>
              <a:ext cx="21385" cy="20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41330326-7EAA-0D4B-A897-5966C36FFF67}"/>
                </a:ext>
              </a:extLst>
            </p:cNvPr>
            <p:cNvCxnSpPr>
              <a:cxnSpLocks/>
            </p:cNvCxnSpPr>
            <p:nvPr/>
          </p:nvCxnSpPr>
          <p:spPr>
            <a:xfrm>
              <a:off x="-178546" y="4103122"/>
              <a:ext cx="21361" cy="1945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3EA77FD1-0A79-3946-970C-B894BFC088B8}"/>
                </a:ext>
              </a:extLst>
            </p:cNvPr>
            <p:cNvCxnSpPr>
              <a:cxnSpLocks/>
            </p:cNvCxnSpPr>
            <p:nvPr/>
          </p:nvCxnSpPr>
          <p:spPr>
            <a:xfrm>
              <a:off x="-553405" y="4181445"/>
              <a:ext cx="66178" cy="1962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D29A7D56-759B-7D40-8ABA-25C8078047EF}"/>
                </a:ext>
              </a:extLst>
            </p:cNvPr>
            <p:cNvCxnSpPr>
              <a:cxnSpLocks/>
            </p:cNvCxnSpPr>
            <p:nvPr/>
          </p:nvCxnSpPr>
          <p:spPr>
            <a:xfrm>
              <a:off x="-906231" y="4351041"/>
              <a:ext cx="102419" cy="1700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TextBox 201">
              <a:extLst>
                <a:ext uri="{FF2B5EF4-FFF2-40B4-BE49-F238E27FC236}">
                  <a16:creationId xmlns:a16="http://schemas.microsoft.com/office/drawing/2014/main" id="{03C0CD6A-7D3D-FD43-9F43-4FF7B3DF8C69}"/>
                </a:ext>
              </a:extLst>
            </p:cNvPr>
            <p:cNvSpPr txBox="1"/>
            <p:nvPr/>
          </p:nvSpPr>
          <p:spPr>
            <a:xfrm>
              <a:off x="-1833661" y="4521076"/>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15</a:t>
              </a:r>
            </a:p>
          </p:txBody>
        </p:sp>
        <p:sp>
          <p:nvSpPr>
            <p:cNvPr id="205" name="TextBox 204">
              <a:extLst>
                <a:ext uri="{FF2B5EF4-FFF2-40B4-BE49-F238E27FC236}">
                  <a16:creationId xmlns:a16="http://schemas.microsoft.com/office/drawing/2014/main" id="{C9F92702-3096-9A4B-B832-9704BA545906}"/>
                </a:ext>
              </a:extLst>
            </p:cNvPr>
            <p:cNvSpPr txBox="1"/>
            <p:nvPr/>
          </p:nvSpPr>
          <p:spPr>
            <a:xfrm>
              <a:off x="-2222848" y="5802326"/>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0</a:t>
              </a:r>
            </a:p>
          </p:txBody>
        </p:sp>
        <p:sp>
          <p:nvSpPr>
            <p:cNvPr id="206" name="TextBox 205">
              <a:extLst>
                <a:ext uri="{FF2B5EF4-FFF2-40B4-BE49-F238E27FC236}">
                  <a16:creationId xmlns:a16="http://schemas.microsoft.com/office/drawing/2014/main" id="{9642CCD4-E0FF-B543-B8BD-CCD96688A233}"/>
                </a:ext>
              </a:extLst>
            </p:cNvPr>
            <p:cNvSpPr txBox="1"/>
            <p:nvPr/>
          </p:nvSpPr>
          <p:spPr>
            <a:xfrm>
              <a:off x="1668648" y="4516017"/>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60</a:t>
              </a:r>
            </a:p>
          </p:txBody>
        </p:sp>
        <p:sp>
          <p:nvSpPr>
            <p:cNvPr id="207" name="TextBox 206">
              <a:extLst>
                <a:ext uri="{FF2B5EF4-FFF2-40B4-BE49-F238E27FC236}">
                  <a16:creationId xmlns:a16="http://schemas.microsoft.com/office/drawing/2014/main" id="{9360E61B-BE85-0A43-81E6-EA50D1DD63BD}"/>
                </a:ext>
              </a:extLst>
            </p:cNvPr>
            <p:cNvSpPr txBox="1"/>
            <p:nvPr/>
          </p:nvSpPr>
          <p:spPr>
            <a:xfrm>
              <a:off x="2058947" y="5802326"/>
              <a:ext cx="256725"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120</a:t>
              </a:r>
            </a:p>
          </p:txBody>
        </p:sp>
        <p:sp>
          <p:nvSpPr>
            <p:cNvPr id="209" name="TextBox 208">
              <a:extLst>
                <a:ext uri="{FF2B5EF4-FFF2-40B4-BE49-F238E27FC236}">
                  <a16:creationId xmlns:a16="http://schemas.microsoft.com/office/drawing/2014/main" id="{3D46DBE7-2C9C-C046-BD78-30A67ADD037A}"/>
                </a:ext>
              </a:extLst>
            </p:cNvPr>
            <p:cNvSpPr txBox="1"/>
            <p:nvPr/>
          </p:nvSpPr>
          <p:spPr>
            <a:xfrm>
              <a:off x="-1125215" y="4758303"/>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20</a:t>
              </a:r>
            </a:p>
          </p:txBody>
        </p:sp>
        <p:sp>
          <p:nvSpPr>
            <p:cNvPr id="210" name="TextBox 209">
              <a:extLst>
                <a:ext uri="{FF2B5EF4-FFF2-40B4-BE49-F238E27FC236}">
                  <a16:creationId xmlns:a16="http://schemas.microsoft.com/office/drawing/2014/main" id="{DF81A984-86BC-784A-B07F-ED19EA6F1247}"/>
                </a:ext>
              </a:extLst>
            </p:cNvPr>
            <p:cNvSpPr txBox="1"/>
            <p:nvPr/>
          </p:nvSpPr>
          <p:spPr>
            <a:xfrm>
              <a:off x="-889192" y="4559895"/>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25</a:t>
              </a:r>
            </a:p>
          </p:txBody>
        </p:sp>
        <p:sp>
          <p:nvSpPr>
            <p:cNvPr id="211" name="TextBox 210">
              <a:extLst>
                <a:ext uri="{FF2B5EF4-FFF2-40B4-BE49-F238E27FC236}">
                  <a16:creationId xmlns:a16="http://schemas.microsoft.com/office/drawing/2014/main" id="{F5D8413F-0B3B-954C-9ABB-ABC5B01CEB40}"/>
                </a:ext>
              </a:extLst>
            </p:cNvPr>
            <p:cNvSpPr txBox="1"/>
            <p:nvPr/>
          </p:nvSpPr>
          <p:spPr>
            <a:xfrm>
              <a:off x="-556983" y="4421874"/>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30</a:t>
              </a:r>
            </a:p>
          </p:txBody>
        </p:sp>
        <p:sp>
          <p:nvSpPr>
            <p:cNvPr id="212" name="TextBox 211">
              <a:extLst>
                <a:ext uri="{FF2B5EF4-FFF2-40B4-BE49-F238E27FC236}">
                  <a16:creationId xmlns:a16="http://schemas.microsoft.com/office/drawing/2014/main" id="{C72D7109-A5EE-684C-BC06-8F0280941458}"/>
                </a:ext>
              </a:extLst>
            </p:cNvPr>
            <p:cNvSpPr txBox="1"/>
            <p:nvPr/>
          </p:nvSpPr>
          <p:spPr>
            <a:xfrm>
              <a:off x="-271206" y="4335608"/>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35</a:t>
              </a:r>
            </a:p>
          </p:txBody>
        </p:sp>
        <p:sp>
          <p:nvSpPr>
            <p:cNvPr id="213" name="TextBox 212">
              <a:extLst>
                <a:ext uri="{FF2B5EF4-FFF2-40B4-BE49-F238E27FC236}">
                  <a16:creationId xmlns:a16="http://schemas.microsoft.com/office/drawing/2014/main" id="{7C810915-79CC-BD44-A911-C7AE41CCB48A}"/>
                </a:ext>
              </a:extLst>
            </p:cNvPr>
            <p:cNvSpPr txBox="1"/>
            <p:nvPr/>
          </p:nvSpPr>
          <p:spPr>
            <a:xfrm>
              <a:off x="90664" y="4335608"/>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40</a:t>
              </a:r>
            </a:p>
          </p:txBody>
        </p:sp>
        <p:sp>
          <p:nvSpPr>
            <p:cNvPr id="214" name="TextBox 213">
              <a:extLst>
                <a:ext uri="{FF2B5EF4-FFF2-40B4-BE49-F238E27FC236}">
                  <a16:creationId xmlns:a16="http://schemas.microsoft.com/office/drawing/2014/main" id="{8F6A531D-3CE0-2041-A829-FD0DEA209EB8}"/>
                </a:ext>
              </a:extLst>
            </p:cNvPr>
            <p:cNvSpPr txBox="1"/>
            <p:nvPr/>
          </p:nvSpPr>
          <p:spPr>
            <a:xfrm>
              <a:off x="374325" y="4421874"/>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45</a:t>
              </a:r>
            </a:p>
          </p:txBody>
        </p:sp>
        <p:sp>
          <p:nvSpPr>
            <p:cNvPr id="215" name="TextBox 214">
              <a:extLst>
                <a:ext uri="{FF2B5EF4-FFF2-40B4-BE49-F238E27FC236}">
                  <a16:creationId xmlns:a16="http://schemas.microsoft.com/office/drawing/2014/main" id="{811EAAE4-66DA-6D4D-B4C1-979959BC1C90}"/>
                </a:ext>
              </a:extLst>
            </p:cNvPr>
            <p:cNvSpPr txBox="1"/>
            <p:nvPr/>
          </p:nvSpPr>
          <p:spPr>
            <a:xfrm>
              <a:off x="708386" y="4559895"/>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50</a:t>
              </a:r>
            </a:p>
          </p:txBody>
        </p:sp>
        <p:sp>
          <p:nvSpPr>
            <p:cNvPr id="216" name="TextBox 215">
              <a:extLst>
                <a:ext uri="{FF2B5EF4-FFF2-40B4-BE49-F238E27FC236}">
                  <a16:creationId xmlns:a16="http://schemas.microsoft.com/office/drawing/2014/main" id="{F21EC864-31CD-FD4B-9635-7ED3BC95188C}"/>
                </a:ext>
              </a:extLst>
            </p:cNvPr>
            <p:cNvSpPr txBox="1"/>
            <p:nvPr/>
          </p:nvSpPr>
          <p:spPr>
            <a:xfrm>
              <a:off x="943611" y="4758303"/>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55</a:t>
              </a:r>
            </a:p>
          </p:txBody>
        </p:sp>
      </p:grpSp>
      <p:sp>
        <p:nvSpPr>
          <p:cNvPr id="224" name="Curved Up Arrow 223"/>
          <p:cNvSpPr/>
          <p:nvPr/>
        </p:nvSpPr>
        <p:spPr>
          <a:xfrm rot="10800000">
            <a:off x="7322223" y="4741073"/>
            <a:ext cx="1007888" cy="419795"/>
          </a:xfrm>
          <a:prstGeom prst="curved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000000"/>
              </a:solidFill>
              <a:latin typeface="Arial" panose="020B0604020202020204"/>
            </a:endParaRPr>
          </a:p>
        </p:txBody>
      </p:sp>
      <p:sp>
        <p:nvSpPr>
          <p:cNvPr id="105" name="Text Placeholder 2">
            <a:extLst>
              <a:ext uri="{FF2B5EF4-FFF2-40B4-BE49-F238E27FC236}">
                <a16:creationId xmlns:a16="http://schemas.microsoft.com/office/drawing/2014/main" id="{E2770B6C-EAFB-46D4-86E2-F35AF6FFB5B5}"/>
              </a:ext>
            </a:extLst>
          </p:cNvPr>
          <p:cNvSpPr txBox="1">
            <a:spLocks/>
          </p:cNvSpPr>
          <p:nvPr/>
        </p:nvSpPr>
        <p:spPr>
          <a:xfrm>
            <a:off x="19477" y="6287183"/>
            <a:ext cx="10177339" cy="558199"/>
          </a:xfrm>
          <a:prstGeom prst="rect">
            <a:avLst/>
          </a:prstGeom>
        </p:spPr>
        <p:txBody>
          <a:bodyPr anchor="b">
            <a:noAutofit/>
          </a:bodyPr>
          <a:lstStyle>
            <a:lvl1pPr marL="0" indent="0" algn="l" rtl="0" eaLnBrk="0" fontAlgn="base" hangingPunct="0">
              <a:lnSpc>
                <a:spcPct val="90000"/>
              </a:lnSpc>
              <a:spcBef>
                <a:spcPts val="0"/>
              </a:spcBef>
              <a:spcAft>
                <a:spcPct val="0"/>
              </a:spcAft>
              <a:buFont typeface="Arial" panose="020B0604020202020204" pitchFamily="34" charset="0"/>
              <a:buNone/>
              <a:defRPr sz="1000" kern="1200">
                <a:solidFill>
                  <a:schemeClr val="tx1"/>
                </a:solidFill>
                <a:latin typeface="+mn-lt"/>
                <a:ea typeface="+mn-ea"/>
                <a:cs typeface="+mn-cs"/>
              </a:defRPr>
            </a:lvl1pPr>
            <a:lvl2pPr marL="228594" indent="0" algn="l" rtl="0" eaLnBrk="0" fontAlgn="base" hangingPunct="0">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457189" indent="0" algn="l" rtl="0" eaLnBrk="0" fontAlgn="base" hangingPunct="0">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685783" indent="0" algn="l" rtl="0" eaLnBrk="0" fontAlgn="base" hangingPunct="0">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914377" indent="0" algn="l" rtl="0" eaLnBrk="0" fontAlgn="base" hangingPunct="0">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377">
              <a:defRPr/>
            </a:pPr>
            <a:r>
              <a:rPr lang="en-US" baseline="30000" dirty="0" err="1">
                <a:solidFill>
                  <a:srgbClr val="000000"/>
                </a:solidFill>
                <a:latin typeface="Arial"/>
              </a:rPr>
              <a:t>a</a:t>
            </a:r>
            <a:r>
              <a:rPr lang="en-US" dirty="0" err="1">
                <a:solidFill>
                  <a:srgbClr val="000000"/>
                </a:solidFill>
                <a:latin typeface="Arial"/>
              </a:rPr>
              <a:t>This</a:t>
            </a:r>
            <a:r>
              <a:rPr lang="en-US" dirty="0">
                <a:solidFill>
                  <a:srgbClr val="000000"/>
                </a:solidFill>
                <a:latin typeface="Arial"/>
              </a:rPr>
              <a:t> is not an exhaustive list of treatable risk factors</a:t>
            </a:r>
            <a:endParaRPr lang="en-US" baseline="30000" dirty="0">
              <a:solidFill>
                <a:srgbClr val="000000"/>
              </a:solidFill>
              <a:latin typeface="Arial"/>
            </a:endParaRPr>
          </a:p>
          <a:p>
            <a:pPr defTabSz="914377">
              <a:defRPr/>
            </a:pPr>
            <a:r>
              <a:rPr lang="en-US" dirty="0">
                <a:solidFill>
                  <a:srgbClr val="000000"/>
                </a:solidFill>
                <a:latin typeface="Arial"/>
              </a:rPr>
              <a:t>CKD, chronic kidney disease; eGFR, estimated glomerular filtration rate; FBG, fasting blood glucose</a:t>
            </a:r>
          </a:p>
          <a:p>
            <a:pPr defTabSz="914377">
              <a:defRPr/>
            </a:pPr>
            <a:r>
              <a:rPr lang="en-US" dirty="0">
                <a:solidFill>
                  <a:srgbClr val="000000"/>
                </a:solidFill>
                <a:latin typeface="Arial"/>
              </a:rPr>
              <a:t>Kidney Disease: Improving Global Outcomes. </a:t>
            </a:r>
            <a:r>
              <a:rPr lang="en-US" i="1" dirty="0">
                <a:solidFill>
                  <a:srgbClr val="000000"/>
                </a:solidFill>
                <a:latin typeface="Arial"/>
              </a:rPr>
              <a:t>Kidney Int </a:t>
            </a:r>
            <a:r>
              <a:rPr lang="en-US" dirty="0">
                <a:solidFill>
                  <a:srgbClr val="000000"/>
                </a:solidFill>
                <a:latin typeface="Arial"/>
              </a:rPr>
              <a:t>2020;98:S1–S115  </a:t>
            </a:r>
          </a:p>
        </p:txBody>
      </p:sp>
      <p:sp>
        <p:nvSpPr>
          <p:cNvPr id="109" name="Title 4">
            <a:extLst>
              <a:ext uri="{FF2B5EF4-FFF2-40B4-BE49-F238E27FC236}">
                <a16:creationId xmlns:a16="http://schemas.microsoft.com/office/drawing/2014/main" id="{3EFF026B-5917-4A1C-8DCF-AD2EAEC3F8CA}"/>
              </a:ext>
            </a:extLst>
          </p:cNvPr>
          <p:cNvSpPr txBox="1">
            <a:spLocks/>
          </p:cNvSpPr>
          <p:nvPr/>
        </p:nvSpPr>
        <p:spPr>
          <a:xfrm>
            <a:off x="1" y="2136"/>
            <a:ext cx="12192000" cy="831454"/>
          </a:xfrm>
          <a:prstGeom prst="rect">
            <a:avLst/>
          </a:prstGeom>
        </p:spPr>
        <p:txBody>
          <a:bodyPr vert="horz" lIns="91440" tIns="45720" rIns="91440" bIns="45720" rtlCol="0" anchor="ctr">
            <a:normAutofit/>
          </a:bodyPr>
          <a:lstStyle>
            <a:defPPr>
              <a:defRPr lang="en-US"/>
            </a:defPPr>
            <a:lvl1pPr algn="ctr">
              <a:lnSpc>
                <a:spcPct val="90000"/>
              </a:lnSpc>
              <a:spcBef>
                <a:spcPct val="0"/>
              </a:spcBef>
              <a:buNone/>
              <a:defRPr sz="3200" b="1">
                <a:solidFill>
                  <a:srgbClr val="830050"/>
                </a:solidFill>
                <a:latin typeface="Calibri "/>
                <a:ea typeface="+mj-ea"/>
                <a:cs typeface="+mj-cs"/>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vi-VN" dirty="0"/>
              <a:t>Điều trị </a:t>
            </a:r>
            <a:r>
              <a:rPr lang="en-US" dirty="0" err="1"/>
              <a:t>bệnh</a:t>
            </a:r>
            <a:r>
              <a:rPr lang="en-US" dirty="0"/>
              <a:t> </a:t>
            </a:r>
            <a:r>
              <a:rPr lang="en-US" dirty="0" err="1"/>
              <a:t>thận</a:t>
            </a:r>
            <a:r>
              <a:rPr lang="en-US" dirty="0"/>
              <a:t> </a:t>
            </a:r>
            <a:r>
              <a:rPr lang="en-US" dirty="0" err="1"/>
              <a:t>mạn</a:t>
            </a:r>
            <a:r>
              <a:rPr lang="vi-VN" dirty="0"/>
              <a:t> hiệu quả cần tiếp cận toàn diện</a:t>
            </a:r>
            <a:endParaRPr lang="en-US" dirty="0"/>
          </a:p>
        </p:txBody>
      </p:sp>
      <p:sp>
        <p:nvSpPr>
          <p:cNvPr id="114" name="Rectangle 113">
            <a:extLst>
              <a:ext uri="{FF2B5EF4-FFF2-40B4-BE49-F238E27FC236}">
                <a16:creationId xmlns:a16="http://schemas.microsoft.com/office/drawing/2014/main" id="{C07E1883-A214-4134-BFF2-C16DA858A3D1}"/>
              </a:ext>
            </a:extLst>
          </p:cNvPr>
          <p:cNvSpPr/>
          <p:nvPr/>
        </p:nvSpPr>
        <p:spPr>
          <a:xfrm>
            <a:off x="1145200" y="2327932"/>
            <a:ext cx="4320000" cy="558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vi-VN" sz="2000" b="1" dirty="0">
                <a:solidFill>
                  <a:srgbClr val="FFFFFF"/>
                </a:solidFill>
                <a:latin typeface="Arial" panose="020B0604020202020204"/>
              </a:rPr>
              <a:t>KIỂM SOÁT YẾU TỐ NGUY CƠ</a:t>
            </a:r>
            <a:endParaRPr lang="en-US" sz="1400" b="1" dirty="0">
              <a:solidFill>
                <a:srgbClr val="FFFFFF"/>
              </a:solidFill>
              <a:latin typeface="Arial" panose="020B0604020202020204"/>
            </a:endParaRPr>
          </a:p>
        </p:txBody>
      </p:sp>
      <p:cxnSp>
        <p:nvCxnSpPr>
          <p:cNvPr id="116" name="Straight Arrow Connector 115">
            <a:extLst>
              <a:ext uri="{FF2B5EF4-FFF2-40B4-BE49-F238E27FC236}">
                <a16:creationId xmlns:a16="http://schemas.microsoft.com/office/drawing/2014/main" id="{9CF6AD74-B581-4473-90B9-554D8E7C0189}"/>
              </a:ext>
            </a:extLst>
          </p:cNvPr>
          <p:cNvCxnSpPr>
            <a:cxnSpLocks/>
            <a:endCxn id="114" idx="0"/>
          </p:cNvCxnSpPr>
          <p:nvPr/>
        </p:nvCxnSpPr>
        <p:spPr>
          <a:xfrm>
            <a:off x="3305200" y="1876225"/>
            <a:ext cx="0" cy="45170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D7A604A-A18D-2379-A542-372D46556D3F}"/>
              </a:ext>
            </a:extLst>
          </p:cNvPr>
          <p:cNvSpPr/>
          <p:nvPr/>
        </p:nvSpPr>
        <p:spPr>
          <a:xfrm>
            <a:off x="6976135" y="6133198"/>
            <a:ext cx="3677899" cy="4507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C00000"/>
                </a:solidFill>
              </a:rPr>
              <a:t>RAASi</a:t>
            </a:r>
            <a:r>
              <a:rPr lang="en-US" sz="2400" b="1" dirty="0">
                <a:solidFill>
                  <a:srgbClr val="C00000"/>
                </a:solidFill>
              </a:rPr>
              <a:t>, SGLT2i</a:t>
            </a:r>
          </a:p>
        </p:txBody>
      </p:sp>
    </p:spTree>
    <p:extLst>
      <p:ext uri="{BB962C8B-B14F-4D97-AF65-F5344CB8AC3E}">
        <p14:creationId xmlns:p14="http://schemas.microsoft.com/office/powerpoint/2010/main" val="2179294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DE328-24B4-A15C-DEF4-8A10128EA930}"/>
              </a:ext>
            </a:extLst>
          </p:cNvPr>
          <p:cNvSpPr>
            <a:spLocks noGrp="1"/>
          </p:cNvSpPr>
          <p:nvPr>
            <p:ph type="title"/>
          </p:nvPr>
        </p:nvSpPr>
        <p:spPr>
          <a:xfrm>
            <a:off x="0" y="-4450"/>
            <a:ext cx="12192000" cy="1172348"/>
          </a:xfrm>
        </p:spPr>
        <p:txBody>
          <a:bodyPr vert="horz" lIns="91440" tIns="45720" rIns="91440" bIns="45720" rtlCol="0" anchor="ctr">
            <a:normAutofit/>
          </a:bodyPr>
          <a:lstStyle/>
          <a:p>
            <a:pPr algn="ctr"/>
            <a:r>
              <a:rPr lang="en-US" sz="3000" b="1" dirty="0">
                <a:solidFill>
                  <a:srgbClr val="830050"/>
                </a:solidFill>
                <a:latin typeface="Calibri "/>
              </a:rPr>
              <a:t>2001: </a:t>
            </a:r>
            <a:r>
              <a:rPr lang="en-US" sz="3000" b="1" dirty="0" err="1">
                <a:solidFill>
                  <a:srgbClr val="830050"/>
                </a:solidFill>
                <a:latin typeface="Calibri "/>
              </a:rPr>
              <a:t>Năm</a:t>
            </a:r>
            <a:r>
              <a:rPr lang="en-US" sz="3000" b="1" dirty="0">
                <a:solidFill>
                  <a:srgbClr val="830050"/>
                </a:solidFill>
                <a:latin typeface="Calibri "/>
              </a:rPr>
              <a:t> </a:t>
            </a:r>
            <a:r>
              <a:rPr lang="en-US" sz="3000" b="1" dirty="0" err="1">
                <a:solidFill>
                  <a:srgbClr val="830050"/>
                </a:solidFill>
                <a:latin typeface="Calibri "/>
              </a:rPr>
              <a:t>của</a:t>
            </a:r>
            <a:r>
              <a:rPr lang="en-US" sz="3000" b="1" dirty="0">
                <a:solidFill>
                  <a:srgbClr val="830050"/>
                </a:solidFill>
                <a:latin typeface="Calibri "/>
              </a:rPr>
              <a:t> ARB </a:t>
            </a:r>
            <a:br>
              <a:rPr lang="en-US" sz="3000" b="1" dirty="0">
                <a:solidFill>
                  <a:srgbClr val="830050"/>
                </a:solidFill>
                <a:latin typeface="Calibri "/>
              </a:rPr>
            </a:br>
            <a:r>
              <a:rPr lang="en-US" sz="3000" b="1" dirty="0" err="1">
                <a:solidFill>
                  <a:srgbClr val="830050"/>
                </a:solidFill>
                <a:latin typeface="Calibri "/>
              </a:rPr>
              <a:t>trong</a:t>
            </a:r>
            <a:r>
              <a:rPr lang="en-US" sz="3000" b="1" dirty="0">
                <a:solidFill>
                  <a:srgbClr val="830050"/>
                </a:solidFill>
                <a:latin typeface="Calibri "/>
              </a:rPr>
              <a:t> chỉ </a:t>
            </a:r>
            <a:r>
              <a:rPr lang="en-US" sz="3000" b="1" dirty="0" err="1">
                <a:solidFill>
                  <a:srgbClr val="830050"/>
                </a:solidFill>
                <a:latin typeface="Calibri "/>
              </a:rPr>
              <a:t>định</a:t>
            </a:r>
            <a:r>
              <a:rPr lang="en-US" sz="3000" b="1" dirty="0">
                <a:solidFill>
                  <a:srgbClr val="830050"/>
                </a:solidFill>
                <a:latin typeface="Calibri "/>
              </a:rPr>
              <a:t> </a:t>
            </a:r>
            <a:r>
              <a:rPr lang="en-US" sz="3000" b="1" dirty="0" err="1">
                <a:solidFill>
                  <a:srgbClr val="830050"/>
                </a:solidFill>
                <a:latin typeface="Calibri "/>
              </a:rPr>
              <a:t>bảo</a:t>
            </a:r>
            <a:r>
              <a:rPr lang="en-US" sz="3000" b="1" dirty="0">
                <a:solidFill>
                  <a:srgbClr val="830050"/>
                </a:solidFill>
                <a:latin typeface="Calibri "/>
              </a:rPr>
              <a:t> </a:t>
            </a:r>
            <a:r>
              <a:rPr lang="en-US" sz="3000" b="1" dirty="0" err="1">
                <a:solidFill>
                  <a:srgbClr val="830050"/>
                </a:solidFill>
                <a:latin typeface="Calibri "/>
              </a:rPr>
              <a:t>vê</a:t>
            </a:r>
            <a:r>
              <a:rPr lang="en-US" sz="3000" b="1" dirty="0">
                <a:solidFill>
                  <a:srgbClr val="830050"/>
                </a:solidFill>
                <a:latin typeface="Calibri "/>
              </a:rPr>
              <a:t>̣ </a:t>
            </a:r>
            <a:r>
              <a:rPr lang="en-US" sz="3000" b="1" dirty="0" err="1">
                <a:solidFill>
                  <a:srgbClr val="830050"/>
                </a:solidFill>
                <a:latin typeface="Calibri "/>
              </a:rPr>
              <a:t>thận</a:t>
            </a:r>
            <a:r>
              <a:rPr lang="en-US" sz="3000" b="1" dirty="0">
                <a:solidFill>
                  <a:srgbClr val="830050"/>
                </a:solidFill>
                <a:latin typeface="Calibri "/>
              </a:rPr>
              <a:t> ở </a:t>
            </a:r>
            <a:r>
              <a:rPr lang="en-US" sz="3000" b="1" dirty="0" err="1">
                <a:solidFill>
                  <a:srgbClr val="830050"/>
                </a:solidFill>
                <a:latin typeface="Calibri "/>
              </a:rPr>
              <a:t>người</a:t>
            </a:r>
            <a:r>
              <a:rPr lang="en-US" sz="3000" b="1" dirty="0">
                <a:solidFill>
                  <a:srgbClr val="830050"/>
                </a:solidFill>
                <a:latin typeface="Calibri "/>
              </a:rPr>
              <a:t> </a:t>
            </a:r>
            <a:r>
              <a:rPr lang="en-US" sz="3000" b="1" dirty="0" err="1">
                <a:solidFill>
                  <a:srgbClr val="830050"/>
                </a:solidFill>
                <a:latin typeface="Calibri "/>
              </a:rPr>
              <a:t>bệnh</a:t>
            </a:r>
            <a:r>
              <a:rPr lang="en-US" sz="3000" b="1" dirty="0">
                <a:solidFill>
                  <a:srgbClr val="830050"/>
                </a:solidFill>
                <a:latin typeface="Calibri "/>
              </a:rPr>
              <a:t> ĐTĐ </a:t>
            </a:r>
            <a:r>
              <a:rPr lang="en-US" sz="3000" b="1" dirty="0" err="1">
                <a:solidFill>
                  <a:srgbClr val="830050"/>
                </a:solidFill>
                <a:latin typeface="Calibri "/>
              </a:rPr>
              <a:t>típ</a:t>
            </a:r>
            <a:r>
              <a:rPr lang="en-US" sz="3000" b="1" dirty="0">
                <a:solidFill>
                  <a:srgbClr val="830050"/>
                </a:solidFill>
                <a:latin typeface="Calibri "/>
              </a:rPr>
              <a:t> 2</a:t>
            </a:r>
          </a:p>
        </p:txBody>
      </p:sp>
      <p:sp>
        <p:nvSpPr>
          <p:cNvPr id="5" name="Rectangle: Rounded Corners 4">
            <a:extLst>
              <a:ext uri="{FF2B5EF4-FFF2-40B4-BE49-F238E27FC236}">
                <a16:creationId xmlns:a16="http://schemas.microsoft.com/office/drawing/2014/main" id="{8CE60EA5-8757-5E81-5DF8-EF13F219F1B0}"/>
              </a:ext>
            </a:extLst>
          </p:cNvPr>
          <p:cNvSpPr/>
          <p:nvPr/>
        </p:nvSpPr>
        <p:spPr>
          <a:xfrm>
            <a:off x="327258" y="1712816"/>
            <a:ext cx="3397716" cy="438912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A0D09EF-A74E-1C1C-5150-B25E8539DC69}"/>
              </a:ext>
            </a:extLst>
          </p:cNvPr>
          <p:cNvSpPr txBox="1"/>
          <p:nvPr/>
        </p:nvSpPr>
        <p:spPr>
          <a:xfrm>
            <a:off x="366906" y="1724280"/>
            <a:ext cx="3311089" cy="4247317"/>
          </a:xfrm>
          <a:prstGeom prst="rect">
            <a:avLst/>
          </a:prstGeom>
          <a:noFill/>
        </p:spPr>
        <p:txBody>
          <a:bodyPr wrap="square" rtlCol="0">
            <a:spAutoFit/>
          </a:bodyPr>
          <a:lstStyle/>
          <a:p>
            <a:pPr algn="ctr">
              <a:spcAft>
                <a:spcPts val="600"/>
              </a:spcAft>
            </a:pPr>
            <a:r>
              <a:rPr lang="en-US" sz="2200" b="1" dirty="0" err="1">
                <a:solidFill>
                  <a:srgbClr val="FFC000"/>
                </a:solidFill>
              </a:rPr>
              <a:t>Nghiên</a:t>
            </a:r>
            <a:r>
              <a:rPr lang="en-US" sz="2200" b="1" dirty="0">
                <a:solidFill>
                  <a:srgbClr val="FFC000"/>
                </a:solidFill>
              </a:rPr>
              <a:t> </a:t>
            </a:r>
            <a:r>
              <a:rPr lang="en-US" sz="2200" b="1" dirty="0" err="1">
                <a:solidFill>
                  <a:srgbClr val="FFC000"/>
                </a:solidFill>
              </a:rPr>
              <a:t>cứu</a:t>
            </a:r>
            <a:r>
              <a:rPr lang="en-US" sz="2200" b="1" dirty="0">
                <a:solidFill>
                  <a:srgbClr val="FFC000"/>
                </a:solidFill>
              </a:rPr>
              <a:t> IRMA 2</a:t>
            </a:r>
          </a:p>
          <a:p>
            <a:pPr algn="ctr">
              <a:spcAft>
                <a:spcPts val="600"/>
              </a:spcAft>
            </a:pPr>
            <a:endParaRPr lang="en-US" sz="2200" b="1" dirty="0">
              <a:solidFill>
                <a:srgbClr val="FFC000"/>
              </a:solidFill>
            </a:endParaRPr>
          </a:p>
          <a:p>
            <a:r>
              <a:rPr lang="en-US" dirty="0">
                <a:solidFill>
                  <a:schemeClr val="bg1"/>
                </a:solidFill>
              </a:rPr>
              <a:t>TNLS </a:t>
            </a:r>
            <a:r>
              <a:rPr lang="en-US" dirty="0" err="1">
                <a:solidFill>
                  <a:schemeClr val="bg1"/>
                </a:solidFill>
              </a:rPr>
              <a:t>phân</a:t>
            </a:r>
            <a:r>
              <a:rPr lang="en-US" dirty="0">
                <a:solidFill>
                  <a:schemeClr val="bg1"/>
                </a:solidFill>
              </a:rPr>
              <a:t> </a:t>
            </a:r>
            <a:r>
              <a:rPr lang="en-US" dirty="0" err="1">
                <a:solidFill>
                  <a:schemeClr val="bg1"/>
                </a:solidFill>
              </a:rPr>
              <a:t>nhóm</a:t>
            </a:r>
            <a:r>
              <a:rPr lang="en-US" dirty="0">
                <a:solidFill>
                  <a:schemeClr val="bg1"/>
                </a:solidFill>
              </a:rPr>
              <a:t> </a:t>
            </a:r>
            <a:r>
              <a:rPr lang="en-US" dirty="0" err="1">
                <a:solidFill>
                  <a:schemeClr val="bg1"/>
                </a:solidFill>
              </a:rPr>
              <a:t>ngẫu</a:t>
            </a:r>
            <a:r>
              <a:rPr lang="en-US" dirty="0">
                <a:solidFill>
                  <a:schemeClr val="bg1"/>
                </a:solidFill>
              </a:rPr>
              <a:t> </a:t>
            </a:r>
            <a:r>
              <a:rPr lang="en-US" dirty="0" err="1">
                <a:solidFill>
                  <a:schemeClr val="bg1"/>
                </a:solidFill>
              </a:rPr>
              <a:t>nhiên</a:t>
            </a:r>
            <a:r>
              <a:rPr lang="en-US" dirty="0">
                <a:solidFill>
                  <a:schemeClr val="bg1"/>
                </a:solidFill>
              </a:rPr>
              <a:t>, mù </a:t>
            </a:r>
            <a:r>
              <a:rPr lang="en-US" dirty="0" err="1">
                <a:solidFill>
                  <a:schemeClr val="bg1"/>
                </a:solidFill>
              </a:rPr>
              <a:t>đôi</a:t>
            </a:r>
            <a:r>
              <a:rPr lang="en-US" dirty="0">
                <a:solidFill>
                  <a:schemeClr val="bg1"/>
                </a:solidFill>
              </a:rPr>
              <a:t> </a:t>
            </a:r>
            <a:r>
              <a:rPr lang="en-US" dirty="0" err="1">
                <a:solidFill>
                  <a:schemeClr val="bg1"/>
                </a:solidFill>
              </a:rPr>
              <a:t>trên</a:t>
            </a:r>
            <a:r>
              <a:rPr lang="en-US" dirty="0">
                <a:solidFill>
                  <a:schemeClr val="bg1"/>
                </a:solidFill>
              </a:rPr>
              <a:t> 590 </a:t>
            </a:r>
            <a:r>
              <a:rPr lang="en-US" dirty="0" err="1">
                <a:solidFill>
                  <a:schemeClr val="bg1"/>
                </a:solidFill>
              </a:rPr>
              <a:t>bệnh</a:t>
            </a:r>
            <a:r>
              <a:rPr lang="en-US" dirty="0">
                <a:solidFill>
                  <a:schemeClr val="bg1"/>
                </a:solidFill>
              </a:rPr>
              <a:t> </a:t>
            </a:r>
            <a:r>
              <a:rPr lang="en-US" dirty="0" err="1">
                <a:solidFill>
                  <a:schemeClr val="bg1"/>
                </a:solidFill>
              </a:rPr>
              <a:t>nhân</a:t>
            </a:r>
            <a:r>
              <a:rPr lang="en-US" dirty="0">
                <a:solidFill>
                  <a:schemeClr val="bg1"/>
                </a:solidFill>
              </a:rPr>
              <a:t> </a:t>
            </a:r>
            <a:r>
              <a:rPr lang="en-US" dirty="0" err="1">
                <a:solidFill>
                  <a:schemeClr val="bg1"/>
                </a:solidFill>
              </a:rPr>
              <a:t>tăng</a:t>
            </a:r>
            <a:r>
              <a:rPr lang="en-US" dirty="0">
                <a:solidFill>
                  <a:schemeClr val="bg1"/>
                </a:solidFill>
              </a:rPr>
              <a:t> HA, ĐTĐ </a:t>
            </a:r>
            <a:r>
              <a:rPr lang="en-US" dirty="0" err="1">
                <a:solidFill>
                  <a:schemeClr val="bg1"/>
                </a:solidFill>
              </a:rPr>
              <a:t>típ</a:t>
            </a:r>
            <a:r>
              <a:rPr lang="en-US" dirty="0">
                <a:solidFill>
                  <a:schemeClr val="bg1"/>
                </a:solidFill>
              </a:rPr>
              <a:t> 2 có albumin </a:t>
            </a:r>
            <a:r>
              <a:rPr lang="en-US" dirty="0" err="1">
                <a:solidFill>
                  <a:schemeClr val="bg1"/>
                </a:solidFill>
              </a:rPr>
              <a:t>niệu</a:t>
            </a:r>
            <a:r>
              <a:rPr lang="en-US" dirty="0">
                <a:solidFill>
                  <a:schemeClr val="bg1"/>
                </a:solidFill>
              </a:rPr>
              <a:t> vi </a:t>
            </a:r>
            <a:r>
              <a:rPr lang="en-US" dirty="0" err="1">
                <a:solidFill>
                  <a:schemeClr val="bg1"/>
                </a:solidFill>
              </a:rPr>
              <a:t>lượng</a:t>
            </a:r>
            <a:r>
              <a:rPr lang="en-US" dirty="0">
                <a:solidFill>
                  <a:schemeClr val="bg1"/>
                </a:solidFill>
              </a:rPr>
              <a:t> và creatinine/HT &lt;1,5 mg/dl.</a:t>
            </a:r>
          </a:p>
          <a:p>
            <a:endParaRPr lang="en-US" dirty="0">
              <a:solidFill>
                <a:schemeClr val="bg1"/>
              </a:solidFill>
            </a:endParaRPr>
          </a:p>
          <a:p>
            <a:r>
              <a:rPr lang="en-US" dirty="0">
                <a:solidFill>
                  <a:schemeClr val="bg1"/>
                </a:solidFill>
              </a:rPr>
              <a:t>So </a:t>
            </a:r>
            <a:r>
              <a:rPr lang="en-US" dirty="0" err="1">
                <a:solidFill>
                  <a:schemeClr val="bg1"/>
                </a:solidFill>
              </a:rPr>
              <a:t>sánh</a:t>
            </a:r>
            <a:r>
              <a:rPr lang="en-US" dirty="0">
                <a:solidFill>
                  <a:schemeClr val="bg1"/>
                </a:solidFill>
              </a:rPr>
              <a:t> irbesartan 300 mg, irbesartan 150 mg và placebo.</a:t>
            </a:r>
          </a:p>
          <a:p>
            <a:r>
              <a:rPr lang="en-US" dirty="0" err="1">
                <a:solidFill>
                  <a:schemeClr val="bg1"/>
                </a:solidFill>
              </a:rPr>
              <a:t>Kết</a:t>
            </a:r>
            <a:r>
              <a:rPr lang="en-US" dirty="0">
                <a:solidFill>
                  <a:schemeClr val="bg1"/>
                </a:solidFill>
              </a:rPr>
              <a:t> quả: Irbesartan 300 mg </a:t>
            </a:r>
            <a:r>
              <a:rPr lang="en-US" dirty="0" err="1">
                <a:solidFill>
                  <a:schemeClr val="bg1"/>
                </a:solidFill>
              </a:rPr>
              <a:t>giảm</a:t>
            </a:r>
            <a:r>
              <a:rPr lang="en-US" dirty="0">
                <a:solidFill>
                  <a:schemeClr val="bg1"/>
                </a:solidFill>
              </a:rPr>
              <a:t> 70% (P &lt;0,001) </a:t>
            </a:r>
            <a:r>
              <a:rPr lang="en-US" dirty="0" err="1">
                <a:solidFill>
                  <a:schemeClr val="bg1"/>
                </a:solidFill>
              </a:rPr>
              <a:t>nguy</a:t>
            </a:r>
            <a:r>
              <a:rPr lang="en-US" dirty="0">
                <a:solidFill>
                  <a:schemeClr val="bg1"/>
                </a:solidFill>
              </a:rPr>
              <a:t> </a:t>
            </a:r>
            <a:r>
              <a:rPr lang="en-US" dirty="0" err="1">
                <a:solidFill>
                  <a:schemeClr val="bg1"/>
                </a:solidFill>
              </a:rPr>
              <a:t>cơ</a:t>
            </a:r>
            <a:r>
              <a:rPr lang="en-US" dirty="0">
                <a:solidFill>
                  <a:schemeClr val="bg1"/>
                </a:solidFill>
              </a:rPr>
              <a:t> </a:t>
            </a:r>
            <a:r>
              <a:rPr lang="en-US" dirty="0" err="1">
                <a:solidFill>
                  <a:schemeClr val="bg1"/>
                </a:solidFill>
              </a:rPr>
              <a:t>tiến</a:t>
            </a:r>
            <a:r>
              <a:rPr lang="en-US" dirty="0">
                <a:solidFill>
                  <a:schemeClr val="bg1"/>
                </a:solidFill>
              </a:rPr>
              <a:t> </a:t>
            </a:r>
            <a:r>
              <a:rPr lang="en-US" dirty="0" err="1">
                <a:solidFill>
                  <a:schemeClr val="bg1"/>
                </a:solidFill>
              </a:rPr>
              <a:t>triển</a:t>
            </a:r>
            <a:r>
              <a:rPr lang="en-US" dirty="0">
                <a:solidFill>
                  <a:schemeClr val="bg1"/>
                </a:solidFill>
              </a:rPr>
              <a:t> </a:t>
            </a:r>
            <a:r>
              <a:rPr lang="en-US" dirty="0" err="1">
                <a:solidFill>
                  <a:schemeClr val="bg1"/>
                </a:solidFill>
              </a:rPr>
              <a:t>đến</a:t>
            </a:r>
            <a:r>
              <a:rPr lang="en-US" dirty="0">
                <a:solidFill>
                  <a:schemeClr val="bg1"/>
                </a:solidFill>
              </a:rPr>
              <a:t> </a:t>
            </a:r>
            <a:r>
              <a:rPr lang="en-US" dirty="0" err="1">
                <a:solidFill>
                  <a:schemeClr val="bg1"/>
                </a:solidFill>
              </a:rPr>
              <a:t>bệnh</a:t>
            </a:r>
            <a:r>
              <a:rPr lang="en-US" dirty="0">
                <a:solidFill>
                  <a:schemeClr val="bg1"/>
                </a:solidFill>
              </a:rPr>
              <a:t> </a:t>
            </a:r>
            <a:r>
              <a:rPr lang="en-US" dirty="0" err="1">
                <a:solidFill>
                  <a:schemeClr val="bg1"/>
                </a:solidFill>
              </a:rPr>
              <a:t>thận</a:t>
            </a:r>
            <a:r>
              <a:rPr lang="en-US" dirty="0">
                <a:solidFill>
                  <a:schemeClr val="bg1"/>
                </a:solidFill>
              </a:rPr>
              <a:t> (</a:t>
            </a:r>
            <a:r>
              <a:rPr lang="en-US" dirty="0" err="1">
                <a:solidFill>
                  <a:schemeClr val="bg1"/>
                </a:solidFill>
              </a:rPr>
              <a:t>đạm</a:t>
            </a:r>
            <a:r>
              <a:rPr lang="en-US" dirty="0">
                <a:solidFill>
                  <a:schemeClr val="bg1"/>
                </a:solidFill>
              </a:rPr>
              <a:t> </a:t>
            </a:r>
            <a:r>
              <a:rPr lang="en-US" dirty="0" err="1">
                <a:solidFill>
                  <a:schemeClr val="bg1"/>
                </a:solidFill>
              </a:rPr>
              <a:t>niệu</a:t>
            </a:r>
            <a:r>
              <a:rPr lang="en-US" dirty="0">
                <a:solidFill>
                  <a:schemeClr val="bg1"/>
                </a:solidFill>
              </a:rPr>
              <a:t> </a:t>
            </a:r>
            <a:r>
              <a:rPr lang="en-US" dirty="0" err="1">
                <a:solidFill>
                  <a:schemeClr val="bg1"/>
                </a:solidFill>
              </a:rPr>
              <a:t>ro</a:t>
            </a:r>
            <a:r>
              <a:rPr lang="en-US" dirty="0">
                <a:solidFill>
                  <a:schemeClr val="bg1"/>
                </a:solidFill>
              </a:rPr>
              <a:t>̃).</a:t>
            </a:r>
          </a:p>
        </p:txBody>
      </p:sp>
      <p:sp>
        <p:nvSpPr>
          <p:cNvPr id="7" name="Rectangle: Rounded Corners 6">
            <a:extLst>
              <a:ext uri="{FF2B5EF4-FFF2-40B4-BE49-F238E27FC236}">
                <a16:creationId xmlns:a16="http://schemas.microsoft.com/office/drawing/2014/main" id="{F80E4DEC-8826-B48F-344D-02554AB518A1}"/>
              </a:ext>
            </a:extLst>
          </p:cNvPr>
          <p:cNvSpPr/>
          <p:nvPr/>
        </p:nvSpPr>
        <p:spPr>
          <a:xfrm>
            <a:off x="4387528" y="1711695"/>
            <a:ext cx="3397716" cy="438912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7BF1A756-30C5-88EF-BCA8-9F09724322FB}"/>
              </a:ext>
            </a:extLst>
          </p:cNvPr>
          <p:cNvSpPr/>
          <p:nvPr/>
        </p:nvSpPr>
        <p:spPr>
          <a:xfrm>
            <a:off x="8478280" y="1721322"/>
            <a:ext cx="3397716" cy="438912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4EB859D-159A-7A4C-AC82-BA5D5598AB49}"/>
              </a:ext>
            </a:extLst>
          </p:cNvPr>
          <p:cNvSpPr txBox="1"/>
          <p:nvPr/>
        </p:nvSpPr>
        <p:spPr>
          <a:xfrm>
            <a:off x="4417546" y="1724280"/>
            <a:ext cx="3311089" cy="4247317"/>
          </a:xfrm>
          <a:prstGeom prst="rect">
            <a:avLst/>
          </a:prstGeom>
          <a:noFill/>
        </p:spPr>
        <p:txBody>
          <a:bodyPr wrap="square" rtlCol="0">
            <a:spAutoFit/>
          </a:bodyPr>
          <a:lstStyle/>
          <a:p>
            <a:pPr algn="ctr">
              <a:spcAft>
                <a:spcPts val="600"/>
              </a:spcAft>
            </a:pPr>
            <a:r>
              <a:rPr lang="en-US" sz="2200" b="1" dirty="0" err="1">
                <a:solidFill>
                  <a:srgbClr val="FFC000"/>
                </a:solidFill>
              </a:rPr>
              <a:t>Nghiên</a:t>
            </a:r>
            <a:r>
              <a:rPr lang="en-US" sz="2200" b="1" dirty="0">
                <a:solidFill>
                  <a:srgbClr val="FFC000"/>
                </a:solidFill>
              </a:rPr>
              <a:t> </a:t>
            </a:r>
            <a:r>
              <a:rPr lang="en-US" sz="2200" b="1" dirty="0" err="1">
                <a:solidFill>
                  <a:srgbClr val="FFC000"/>
                </a:solidFill>
              </a:rPr>
              <a:t>cứu</a:t>
            </a:r>
            <a:r>
              <a:rPr lang="en-US" sz="2200" b="1" dirty="0">
                <a:solidFill>
                  <a:srgbClr val="FFC000"/>
                </a:solidFill>
              </a:rPr>
              <a:t> IDNT</a:t>
            </a:r>
          </a:p>
          <a:p>
            <a:pPr algn="ctr">
              <a:spcAft>
                <a:spcPts val="600"/>
              </a:spcAft>
            </a:pPr>
            <a:endParaRPr lang="en-US" sz="2200" b="1" dirty="0">
              <a:solidFill>
                <a:srgbClr val="FFC000"/>
              </a:solidFill>
            </a:endParaRPr>
          </a:p>
          <a:p>
            <a:r>
              <a:rPr lang="en-US" dirty="0">
                <a:solidFill>
                  <a:schemeClr val="bg1"/>
                </a:solidFill>
              </a:rPr>
              <a:t>TNLS </a:t>
            </a:r>
            <a:r>
              <a:rPr lang="en-US" dirty="0" err="1">
                <a:solidFill>
                  <a:schemeClr val="bg1"/>
                </a:solidFill>
              </a:rPr>
              <a:t>phân</a:t>
            </a:r>
            <a:r>
              <a:rPr lang="en-US" dirty="0">
                <a:solidFill>
                  <a:schemeClr val="bg1"/>
                </a:solidFill>
              </a:rPr>
              <a:t> </a:t>
            </a:r>
            <a:r>
              <a:rPr lang="en-US" dirty="0" err="1">
                <a:solidFill>
                  <a:schemeClr val="bg1"/>
                </a:solidFill>
              </a:rPr>
              <a:t>nhóm</a:t>
            </a:r>
            <a:r>
              <a:rPr lang="en-US" dirty="0">
                <a:solidFill>
                  <a:schemeClr val="bg1"/>
                </a:solidFill>
              </a:rPr>
              <a:t> </a:t>
            </a:r>
            <a:r>
              <a:rPr lang="en-US" dirty="0" err="1">
                <a:solidFill>
                  <a:schemeClr val="bg1"/>
                </a:solidFill>
              </a:rPr>
              <a:t>ngẫu</a:t>
            </a:r>
            <a:r>
              <a:rPr lang="en-US" dirty="0">
                <a:solidFill>
                  <a:schemeClr val="bg1"/>
                </a:solidFill>
              </a:rPr>
              <a:t> </a:t>
            </a:r>
            <a:r>
              <a:rPr lang="en-US" dirty="0" err="1">
                <a:solidFill>
                  <a:schemeClr val="bg1"/>
                </a:solidFill>
              </a:rPr>
              <a:t>nhiên</a:t>
            </a:r>
            <a:r>
              <a:rPr lang="en-US" dirty="0">
                <a:solidFill>
                  <a:schemeClr val="bg1"/>
                </a:solidFill>
              </a:rPr>
              <a:t>, mù </a:t>
            </a:r>
            <a:r>
              <a:rPr lang="en-US" dirty="0" err="1">
                <a:solidFill>
                  <a:schemeClr val="bg1"/>
                </a:solidFill>
              </a:rPr>
              <a:t>đôi</a:t>
            </a:r>
            <a:r>
              <a:rPr lang="en-US" dirty="0">
                <a:solidFill>
                  <a:schemeClr val="bg1"/>
                </a:solidFill>
              </a:rPr>
              <a:t> </a:t>
            </a:r>
            <a:r>
              <a:rPr lang="en-US" dirty="0" err="1">
                <a:solidFill>
                  <a:schemeClr val="bg1"/>
                </a:solidFill>
              </a:rPr>
              <a:t>trên</a:t>
            </a:r>
            <a:r>
              <a:rPr lang="en-US" dirty="0">
                <a:solidFill>
                  <a:schemeClr val="bg1"/>
                </a:solidFill>
              </a:rPr>
              <a:t> 1,715 </a:t>
            </a:r>
            <a:r>
              <a:rPr lang="en-US" dirty="0" err="1">
                <a:solidFill>
                  <a:schemeClr val="bg1"/>
                </a:solidFill>
              </a:rPr>
              <a:t>bệnh</a:t>
            </a:r>
            <a:r>
              <a:rPr lang="en-US" dirty="0">
                <a:solidFill>
                  <a:schemeClr val="bg1"/>
                </a:solidFill>
              </a:rPr>
              <a:t> </a:t>
            </a:r>
            <a:r>
              <a:rPr lang="en-US" dirty="0" err="1">
                <a:solidFill>
                  <a:schemeClr val="bg1"/>
                </a:solidFill>
              </a:rPr>
              <a:t>nhân</a:t>
            </a:r>
            <a:r>
              <a:rPr lang="en-US" dirty="0">
                <a:solidFill>
                  <a:schemeClr val="bg1"/>
                </a:solidFill>
              </a:rPr>
              <a:t> </a:t>
            </a:r>
            <a:r>
              <a:rPr lang="en-US" dirty="0" err="1">
                <a:solidFill>
                  <a:schemeClr val="bg1"/>
                </a:solidFill>
              </a:rPr>
              <a:t>tăng</a:t>
            </a:r>
            <a:r>
              <a:rPr lang="en-US" dirty="0">
                <a:solidFill>
                  <a:schemeClr val="bg1"/>
                </a:solidFill>
              </a:rPr>
              <a:t> HA, ĐTĐ </a:t>
            </a:r>
            <a:r>
              <a:rPr lang="en-US" dirty="0" err="1">
                <a:solidFill>
                  <a:schemeClr val="bg1"/>
                </a:solidFill>
              </a:rPr>
              <a:t>típ</a:t>
            </a:r>
            <a:r>
              <a:rPr lang="en-US" dirty="0">
                <a:solidFill>
                  <a:schemeClr val="bg1"/>
                </a:solidFill>
              </a:rPr>
              <a:t> 2 có </a:t>
            </a:r>
            <a:r>
              <a:rPr lang="en-US" dirty="0" err="1">
                <a:solidFill>
                  <a:schemeClr val="bg1"/>
                </a:solidFill>
              </a:rPr>
              <a:t>bệnh</a:t>
            </a:r>
            <a:r>
              <a:rPr lang="en-US" dirty="0">
                <a:solidFill>
                  <a:schemeClr val="bg1"/>
                </a:solidFill>
              </a:rPr>
              <a:t> </a:t>
            </a:r>
            <a:r>
              <a:rPr lang="en-US" dirty="0" err="1">
                <a:solidFill>
                  <a:schemeClr val="bg1"/>
                </a:solidFill>
              </a:rPr>
              <a:t>thận</a:t>
            </a:r>
            <a:r>
              <a:rPr lang="en-US" dirty="0">
                <a:solidFill>
                  <a:schemeClr val="bg1"/>
                </a:solidFill>
              </a:rPr>
              <a:t> (</a:t>
            </a:r>
            <a:r>
              <a:rPr lang="en-US" dirty="0" err="1">
                <a:solidFill>
                  <a:schemeClr val="bg1"/>
                </a:solidFill>
              </a:rPr>
              <a:t>đạm</a:t>
            </a:r>
            <a:r>
              <a:rPr lang="en-US" dirty="0">
                <a:solidFill>
                  <a:schemeClr val="bg1"/>
                </a:solidFill>
              </a:rPr>
              <a:t> </a:t>
            </a:r>
            <a:r>
              <a:rPr lang="en-US" dirty="0" err="1">
                <a:solidFill>
                  <a:schemeClr val="bg1"/>
                </a:solidFill>
              </a:rPr>
              <a:t>niệu</a:t>
            </a:r>
            <a:r>
              <a:rPr lang="en-US" dirty="0">
                <a:solidFill>
                  <a:schemeClr val="bg1"/>
                </a:solidFill>
              </a:rPr>
              <a: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t>
            </a:r>
            <a:r>
              <a:rPr lang="en-US" dirty="0">
                <a:solidFill>
                  <a:schemeClr val="bg1"/>
                </a:solidFill>
              </a:rPr>
              <a:t>900 mg/24h và creatinine/HT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a:t>
            </a:r>
            <a:r>
              <a:rPr lang="en-US" dirty="0">
                <a:solidFill>
                  <a:schemeClr val="bg1"/>
                </a:solidFill>
              </a:rPr>
              <a:t>3,0 mg/dl).</a:t>
            </a:r>
          </a:p>
          <a:p>
            <a:endParaRPr lang="en-US" dirty="0">
              <a:solidFill>
                <a:schemeClr val="bg1"/>
              </a:solidFill>
            </a:endParaRPr>
          </a:p>
          <a:p>
            <a:r>
              <a:rPr lang="en-US" dirty="0">
                <a:solidFill>
                  <a:schemeClr val="bg1"/>
                </a:solidFill>
              </a:rPr>
              <a:t>So </a:t>
            </a:r>
            <a:r>
              <a:rPr lang="en-US" dirty="0" err="1">
                <a:solidFill>
                  <a:schemeClr val="bg1"/>
                </a:solidFill>
              </a:rPr>
              <a:t>sánh</a:t>
            </a:r>
            <a:r>
              <a:rPr lang="en-US" dirty="0">
                <a:solidFill>
                  <a:schemeClr val="bg1"/>
                </a:solidFill>
              </a:rPr>
              <a:t> irbesartan 300 mg, amlodipine 10 mg và placebo.</a:t>
            </a:r>
          </a:p>
          <a:p>
            <a:r>
              <a:rPr lang="en-US" dirty="0" err="1">
                <a:solidFill>
                  <a:schemeClr val="bg1"/>
                </a:solidFill>
              </a:rPr>
              <a:t>Kết</a:t>
            </a:r>
            <a:r>
              <a:rPr lang="en-US" dirty="0">
                <a:solidFill>
                  <a:schemeClr val="bg1"/>
                </a:solidFill>
              </a:rPr>
              <a:t> quả: Irbesartan </a:t>
            </a:r>
            <a:r>
              <a:rPr lang="en-US" dirty="0" err="1">
                <a:solidFill>
                  <a:schemeClr val="bg1"/>
                </a:solidFill>
              </a:rPr>
              <a:t>giảm</a:t>
            </a:r>
            <a:r>
              <a:rPr lang="en-US" dirty="0">
                <a:solidFill>
                  <a:schemeClr val="bg1"/>
                </a:solidFill>
              </a:rPr>
              <a:t> có YNTK </a:t>
            </a:r>
            <a:r>
              <a:rPr lang="en-US" dirty="0" err="1">
                <a:solidFill>
                  <a:schemeClr val="bg1"/>
                </a:solidFill>
              </a:rPr>
              <a:t>nguy</a:t>
            </a:r>
            <a:r>
              <a:rPr lang="en-US" dirty="0">
                <a:solidFill>
                  <a:schemeClr val="bg1"/>
                </a:solidFill>
              </a:rPr>
              <a:t> </a:t>
            </a:r>
            <a:r>
              <a:rPr lang="en-US" dirty="0" err="1">
                <a:solidFill>
                  <a:schemeClr val="bg1"/>
                </a:solidFill>
              </a:rPr>
              <a:t>cơ</a:t>
            </a:r>
            <a:r>
              <a:rPr lang="en-US" dirty="0">
                <a:solidFill>
                  <a:schemeClr val="bg1"/>
                </a:solidFill>
              </a:rPr>
              <a:t> </a:t>
            </a:r>
            <a:r>
              <a:rPr lang="en-US" dirty="0" err="1">
                <a:solidFill>
                  <a:schemeClr val="bg1"/>
                </a:solidFill>
              </a:rPr>
              <a:t>mắc</a:t>
            </a:r>
            <a:r>
              <a:rPr lang="en-US" dirty="0">
                <a:solidFill>
                  <a:schemeClr val="bg1"/>
                </a:solidFill>
              </a:rPr>
              <a:t> </a:t>
            </a:r>
            <a:r>
              <a:rPr lang="en-US" dirty="0" err="1">
                <a:solidFill>
                  <a:schemeClr val="bg1"/>
                </a:solidFill>
              </a:rPr>
              <a:t>bệnh</a:t>
            </a:r>
            <a:r>
              <a:rPr lang="en-US" dirty="0">
                <a:solidFill>
                  <a:schemeClr val="bg1"/>
                </a:solidFill>
              </a:rPr>
              <a:t> </a:t>
            </a:r>
            <a:r>
              <a:rPr lang="en-US" dirty="0" err="1">
                <a:solidFill>
                  <a:schemeClr val="bg1"/>
                </a:solidFill>
              </a:rPr>
              <a:t>thận</a:t>
            </a:r>
            <a:r>
              <a:rPr lang="en-US" dirty="0">
                <a:solidFill>
                  <a:schemeClr val="bg1"/>
                </a:solidFill>
              </a:rPr>
              <a:t> </a:t>
            </a:r>
            <a:r>
              <a:rPr lang="en-US" dirty="0" err="1">
                <a:solidFill>
                  <a:schemeClr val="bg1"/>
                </a:solidFill>
              </a:rPr>
              <a:t>giai</a:t>
            </a:r>
            <a:r>
              <a:rPr lang="en-US" dirty="0">
                <a:solidFill>
                  <a:schemeClr val="bg1"/>
                </a:solidFill>
              </a:rPr>
              <a:t> </a:t>
            </a:r>
            <a:r>
              <a:rPr lang="en-US" dirty="0" err="1">
                <a:solidFill>
                  <a:schemeClr val="bg1"/>
                </a:solidFill>
              </a:rPr>
              <a:t>đoạn</a:t>
            </a:r>
            <a:r>
              <a:rPr lang="en-US" dirty="0">
                <a:solidFill>
                  <a:schemeClr val="bg1"/>
                </a:solidFill>
              </a:rPr>
              <a:t> </a:t>
            </a:r>
            <a:r>
              <a:rPr lang="en-US" dirty="0" err="1">
                <a:solidFill>
                  <a:schemeClr val="bg1"/>
                </a:solidFill>
              </a:rPr>
              <a:t>cuối</a:t>
            </a:r>
            <a:r>
              <a:rPr lang="en-US" dirty="0">
                <a:solidFill>
                  <a:schemeClr val="bg1"/>
                </a:solidFill>
              </a:rPr>
              <a:t> so </a:t>
            </a:r>
            <a:r>
              <a:rPr lang="en-US" dirty="0" err="1">
                <a:solidFill>
                  <a:schemeClr val="bg1"/>
                </a:solidFill>
              </a:rPr>
              <a:t>với</a:t>
            </a:r>
            <a:r>
              <a:rPr lang="en-US" dirty="0">
                <a:solidFill>
                  <a:schemeClr val="bg1"/>
                </a:solidFill>
              </a:rPr>
              <a:t> placebo và amlodipine.</a:t>
            </a:r>
          </a:p>
        </p:txBody>
      </p:sp>
      <p:sp>
        <p:nvSpPr>
          <p:cNvPr id="10" name="TextBox 9">
            <a:extLst>
              <a:ext uri="{FF2B5EF4-FFF2-40B4-BE49-F238E27FC236}">
                <a16:creationId xmlns:a16="http://schemas.microsoft.com/office/drawing/2014/main" id="{044188A6-71EF-9C9F-B1BE-1B878AD3B768}"/>
              </a:ext>
            </a:extLst>
          </p:cNvPr>
          <p:cNvSpPr txBox="1"/>
          <p:nvPr/>
        </p:nvSpPr>
        <p:spPr>
          <a:xfrm>
            <a:off x="6672" y="6491302"/>
            <a:ext cx="11938279"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1. Parving HH et </a:t>
            </a:r>
            <a:r>
              <a:rPr kumimoji="0" lang="en-US" sz="1400" b="0" i="0" u="none" strike="noStrike" kern="1200" cap="none" spc="0" normalizeH="0" baseline="0" noProof="0" dirty="0">
                <a:ln>
                  <a:noFill/>
                </a:ln>
                <a:solidFill>
                  <a:prstClr val="black"/>
                </a:solidFill>
                <a:effectLst/>
                <a:uLnTx/>
                <a:uFillTx/>
                <a:latin typeface="Calibri"/>
                <a:ea typeface="+mn-ea"/>
                <a:cs typeface="+mn-cs"/>
              </a:rPr>
              <a:t>al</a:t>
            </a:r>
            <a:r>
              <a:rPr kumimoji="0" lang="en-US" sz="1400" b="0" i="0" u="none" strike="noStrike" kern="1200" cap="none" spc="0" normalizeH="0" baseline="0" noProof="0">
                <a:ln>
                  <a:noFill/>
                </a:ln>
                <a:solidFill>
                  <a:prstClr val="black"/>
                </a:solidFill>
                <a:effectLst/>
                <a:uLnTx/>
                <a:uFillTx/>
                <a:latin typeface="Calibri"/>
                <a:ea typeface="+mn-ea"/>
                <a:cs typeface="+mn-cs"/>
              </a:rPr>
              <a:t>.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2001;345:870-878.   2. Lewis EJ et al.</a:t>
            </a:r>
            <a:r>
              <a:rPr kumimoji="0" lang="en-US" sz="1400" b="0" i="1" u="none" strike="noStrike" kern="1200" cap="none" spc="0" normalizeH="0" baseline="0" noProof="0">
                <a:ln>
                  <a:noFill/>
                </a:ln>
                <a:solidFill>
                  <a:prstClr val="black"/>
                </a:solidFill>
                <a:effectLst/>
                <a:uLnTx/>
                <a:uFillTx/>
                <a:latin typeface="Calibri"/>
                <a:ea typeface="+mn-ea"/>
                <a:cs typeface="+mn-cs"/>
              </a:rPr>
              <a:t> 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2001;345:851-860.   3. Brenner BM et al.</a:t>
            </a:r>
            <a:r>
              <a:rPr kumimoji="0" lang="en-US" sz="1400" b="0" i="1" u="none" strike="noStrike" kern="1200" cap="none" spc="0" normalizeH="0" baseline="0" noProof="0">
                <a:ln>
                  <a:noFill/>
                </a:ln>
                <a:solidFill>
                  <a:prstClr val="black"/>
                </a:solidFill>
                <a:effectLst/>
                <a:uLnTx/>
                <a:uFillTx/>
                <a:latin typeface="Calibri"/>
                <a:ea typeface="+mn-ea"/>
                <a:cs typeface="+mn-cs"/>
              </a:rPr>
              <a:t> 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2001;345:861-869.</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9A29F258-5C1D-F798-D3D7-CC7A5C6C46C3}"/>
              </a:ext>
            </a:extLst>
          </p:cNvPr>
          <p:cNvSpPr txBox="1"/>
          <p:nvPr/>
        </p:nvSpPr>
        <p:spPr>
          <a:xfrm>
            <a:off x="8516312" y="1724280"/>
            <a:ext cx="3311089" cy="4247317"/>
          </a:xfrm>
          <a:prstGeom prst="rect">
            <a:avLst/>
          </a:prstGeom>
          <a:noFill/>
        </p:spPr>
        <p:txBody>
          <a:bodyPr wrap="square" rtlCol="0">
            <a:spAutoFit/>
          </a:bodyPr>
          <a:lstStyle/>
          <a:p>
            <a:pPr algn="ctr">
              <a:spcAft>
                <a:spcPts val="600"/>
              </a:spcAft>
            </a:pPr>
            <a:r>
              <a:rPr lang="en-US" sz="2200" b="1" dirty="0" err="1">
                <a:solidFill>
                  <a:srgbClr val="FFC000"/>
                </a:solidFill>
              </a:rPr>
              <a:t>Nghiên</a:t>
            </a:r>
            <a:r>
              <a:rPr lang="en-US" sz="2200" b="1" dirty="0">
                <a:solidFill>
                  <a:srgbClr val="FFC000"/>
                </a:solidFill>
              </a:rPr>
              <a:t> </a:t>
            </a:r>
            <a:r>
              <a:rPr lang="en-US" sz="2200" b="1" dirty="0" err="1">
                <a:solidFill>
                  <a:srgbClr val="FFC000"/>
                </a:solidFill>
              </a:rPr>
              <a:t>cứu</a:t>
            </a:r>
            <a:r>
              <a:rPr lang="en-US" sz="2200" b="1" dirty="0">
                <a:solidFill>
                  <a:srgbClr val="FFC000"/>
                </a:solidFill>
              </a:rPr>
              <a:t> RENAAL</a:t>
            </a:r>
          </a:p>
          <a:p>
            <a:pPr algn="ctr">
              <a:spcAft>
                <a:spcPts val="600"/>
              </a:spcAft>
            </a:pPr>
            <a:endParaRPr lang="en-US" sz="2200" b="1" dirty="0">
              <a:solidFill>
                <a:srgbClr val="FFC000"/>
              </a:solidFill>
            </a:endParaRPr>
          </a:p>
          <a:p>
            <a:r>
              <a:rPr lang="en-US" dirty="0">
                <a:solidFill>
                  <a:schemeClr val="bg1"/>
                </a:solidFill>
              </a:rPr>
              <a:t>TNLS </a:t>
            </a:r>
            <a:r>
              <a:rPr lang="en-US" dirty="0" err="1">
                <a:solidFill>
                  <a:schemeClr val="bg1"/>
                </a:solidFill>
              </a:rPr>
              <a:t>phân</a:t>
            </a:r>
            <a:r>
              <a:rPr lang="en-US" dirty="0">
                <a:solidFill>
                  <a:schemeClr val="bg1"/>
                </a:solidFill>
              </a:rPr>
              <a:t> </a:t>
            </a:r>
            <a:r>
              <a:rPr lang="en-US" dirty="0" err="1">
                <a:solidFill>
                  <a:schemeClr val="bg1"/>
                </a:solidFill>
              </a:rPr>
              <a:t>nhóm</a:t>
            </a:r>
            <a:r>
              <a:rPr lang="en-US" dirty="0">
                <a:solidFill>
                  <a:schemeClr val="bg1"/>
                </a:solidFill>
              </a:rPr>
              <a:t> </a:t>
            </a:r>
            <a:r>
              <a:rPr lang="en-US" dirty="0" err="1">
                <a:solidFill>
                  <a:schemeClr val="bg1"/>
                </a:solidFill>
              </a:rPr>
              <a:t>ngẫu</a:t>
            </a:r>
            <a:r>
              <a:rPr lang="en-US" dirty="0">
                <a:solidFill>
                  <a:schemeClr val="bg1"/>
                </a:solidFill>
              </a:rPr>
              <a:t> </a:t>
            </a:r>
            <a:r>
              <a:rPr lang="en-US" dirty="0" err="1">
                <a:solidFill>
                  <a:schemeClr val="bg1"/>
                </a:solidFill>
              </a:rPr>
              <a:t>nhiên</a:t>
            </a:r>
            <a:r>
              <a:rPr lang="en-US" dirty="0">
                <a:solidFill>
                  <a:schemeClr val="bg1"/>
                </a:solidFill>
              </a:rPr>
              <a:t>, mù </a:t>
            </a:r>
            <a:r>
              <a:rPr lang="en-US" dirty="0" err="1">
                <a:solidFill>
                  <a:schemeClr val="bg1"/>
                </a:solidFill>
              </a:rPr>
              <a:t>đôi</a:t>
            </a:r>
            <a:r>
              <a:rPr lang="en-US" dirty="0">
                <a:solidFill>
                  <a:schemeClr val="bg1"/>
                </a:solidFill>
              </a:rPr>
              <a:t> </a:t>
            </a:r>
            <a:r>
              <a:rPr lang="en-US" dirty="0" err="1">
                <a:solidFill>
                  <a:schemeClr val="bg1"/>
                </a:solidFill>
              </a:rPr>
              <a:t>trên</a:t>
            </a:r>
            <a:r>
              <a:rPr lang="en-US" dirty="0">
                <a:solidFill>
                  <a:schemeClr val="bg1"/>
                </a:solidFill>
              </a:rPr>
              <a:t> 1,513 </a:t>
            </a:r>
            <a:r>
              <a:rPr lang="en-US" dirty="0" err="1">
                <a:solidFill>
                  <a:schemeClr val="bg1"/>
                </a:solidFill>
              </a:rPr>
              <a:t>bệnh</a:t>
            </a:r>
            <a:r>
              <a:rPr lang="en-US" dirty="0">
                <a:solidFill>
                  <a:schemeClr val="bg1"/>
                </a:solidFill>
              </a:rPr>
              <a:t> </a:t>
            </a:r>
            <a:r>
              <a:rPr lang="en-US" dirty="0" err="1">
                <a:solidFill>
                  <a:schemeClr val="bg1"/>
                </a:solidFill>
              </a:rPr>
              <a:t>nhân</a:t>
            </a:r>
            <a:r>
              <a:rPr lang="en-US" dirty="0">
                <a:solidFill>
                  <a:schemeClr val="bg1"/>
                </a:solidFill>
              </a:rPr>
              <a:t> </a:t>
            </a:r>
            <a:r>
              <a:rPr lang="en-US" dirty="0" err="1">
                <a:solidFill>
                  <a:schemeClr val="bg1"/>
                </a:solidFill>
              </a:rPr>
              <a:t>tăng</a:t>
            </a:r>
            <a:r>
              <a:rPr lang="en-US" dirty="0">
                <a:solidFill>
                  <a:schemeClr val="bg1"/>
                </a:solidFill>
              </a:rPr>
              <a:t> HA, ĐTĐ </a:t>
            </a:r>
            <a:r>
              <a:rPr lang="en-US" dirty="0" err="1">
                <a:solidFill>
                  <a:schemeClr val="bg1"/>
                </a:solidFill>
              </a:rPr>
              <a:t>típ</a:t>
            </a:r>
            <a:r>
              <a:rPr lang="en-US" dirty="0">
                <a:solidFill>
                  <a:schemeClr val="bg1"/>
                </a:solidFill>
              </a:rPr>
              <a:t> 2 có </a:t>
            </a:r>
            <a:r>
              <a:rPr lang="en-US" dirty="0" err="1">
                <a:solidFill>
                  <a:schemeClr val="bg1"/>
                </a:solidFill>
              </a:rPr>
              <a:t>bệnh</a:t>
            </a:r>
            <a:r>
              <a:rPr lang="en-US" dirty="0">
                <a:solidFill>
                  <a:schemeClr val="bg1"/>
                </a:solidFill>
              </a:rPr>
              <a:t> </a:t>
            </a:r>
            <a:r>
              <a:rPr lang="en-US" dirty="0" err="1">
                <a:solidFill>
                  <a:schemeClr val="bg1"/>
                </a:solidFill>
              </a:rPr>
              <a:t>thận</a:t>
            </a:r>
            <a:r>
              <a:rPr lang="en-US" dirty="0">
                <a:solidFill>
                  <a:schemeClr val="bg1"/>
                </a:solidFill>
              </a:rPr>
              <a:t> (ACR </a:t>
            </a:r>
            <a:r>
              <a:rPr lang="en-US" dirty="0">
                <a:solidFill>
                  <a:schemeClr val="bg1"/>
                </a:solidFill>
                <a:latin typeface="Calibri" panose="020F0502020204030204" pitchFamily="34" charset="0"/>
                <a:ea typeface="Calibri" panose="020F0502020204030204" pitchFamily="34" charset="0"/>
                <a:cs typeface="Calibri" panose="020F0502020204030204" pitchFamily="34" charset="0"/>
              </a:rPr>
              <a:t>≥3</a:t>
            </a:r>
            <a:r>
              <a:rPr lang="en-US" dirty="0">
                <a:solidFill>
                  <a:schemeClr val="bg1"/>
                </a:solidFill>
              </a:rPr>
              <a:t>00 mg/g và creatinine/HT 1,3-3,0 mg/dl).</a:t>
            </a:r>
          </a:p>
          <a:p>
            <a:r>
              <a:rPr lang="en-US" dirty="0">
                <a:solidFill>
                  <a:schemeClr val="bg1"/>
                </a:solidFill>
              </a:rPr>
              <a:t>So </a:t>
            </a:r>
            <a:r>
              <a:rPr lang="en-US" dirty="0" err="1">
                <a:solidFill>
                  <a:schemeClr val="bg1"/>
                </a:solidFill>
              </a:rPr>
              <a:t>sánh</a:t>
            </a:r>
            <a:r>
              <a:rPr lang="en-US" dirty="0">
                <a:solidFill>
                  <a:schemeClr val="bg1"/>
                </a:solidFill>
              </a:rPr>
              <a:t> losartan 50-100 mg và placebo.</a:t>
            </a:r>
          </a:p>
          <a:p>
            <a:endParaRPr lang="en-US" dirty="0">
              <a:solidFill>
                <a:schemeClr val="bg1"/>
              </a:solidFill>
            </a:endParaRPr>
          </a:p>
          <a:p>
            <a:r>
              <a:rPr lang="en-US" dirty="0" err="1">
                <a:solidFill>
                  <a:schemeClr val="bg1"/>
                </a:solidFill>
              </a:rPr>
              <a:t>Kết</a:t>
            </a:r>
            <a:r>
              <a:rPr lang="en-US" dirty="0">
                <a:solidFill>
                  <a:schemeClr val="bg1"/>
                </a:solidFill>
              </a:rPr>
              <a:t> quả: Losartan </a:t>
            </a:r>
            <a:r>
              <a:rPr lang="en-US" dirty="0" err="1">
                <a:solidFill>
                  <a:schemeClr val="bg1"/>
                </a:solidFill>
              </a:rPr>
              <a:t>giảm</a:t>
            </a:r>
            <a:r>
              <a:rPr lang="en-US" dirty="0">
                <a:solidFill>
                  <a:schemeClr val="bg1"/>
                </a:solidFill>
              </a:rPr>
              <a:t> 28% (P = 0,002) </a:t>
            </a:r>
            <a:r>
              <a:rPr lang="en-US" dirty="0" err="1">
                <a:solidFill>
                  <a:schemeClr val="bg1"/>
                </a:solidFill>
              </a:rPr>
              <a:t>nguy</a:t>
            </a:r>
            <a:r>
              <a:rPr lang="en-US" dirty="0">
                <a:solidFill>
                  <a:schemeClr val="bg1"/>
                </a:solidFill>
              </a:rPr>
              <a:t> </a:t>
            </a:r>
            <a:r>
              <a:rPr lang="en-US" dirty="0" err="1">
                <a:solidFill>
                  <a:schemeClr val="bg1"/>
                </a:solidFill>
              </a:rPr>
              <a:t>cơ</a:t>
            </a:r>
            <a:r>
              <a:rPr lang="en-US" dirty="0">
                <a:solidFill>
                  <a:schemeClr val="bg1"/>
                </a:solidFill>
              </a:rPr>
              <a:t> </a:t>
            </a:r>
            <a:r>
              <a:rPr lang="en-US" dirty="0" err="1">
                <a:solidFill>
                  <a:schemeClr val="bg1"/>
                </a:solidFill>
              </a:rPr>
              <a:t>mắc</a:t>
            </a:r>
            <a:r>
              <a:rPr lang="en-US" dirty="0">
                <a:solidFill>
                  <a:schemeClr val="bg1"/>
                </a:solidFill>
              </a:rPr>
              <a:t> </a:t>
            </a:r>
            <a:r>
              <a:rPr lang="en-US" dirty="0" err="1">
                <a:solidFill>
                  <a:schemeClr val="bg1"/>
                </a:solidFill>
              </a:rPr>
              <a:t>bệnh</a:t>
            </a:r>
            <a:r>
              <a:rPr lang="en-US" dirty="0">
                <a:solidFill>
                  <a:schemeClr val="bg1"/>
                </a:solidFill>
              </a:rPr>
              <a:t> </a:t>
            </a:r>
            <a:r>
              <a:rPr lang="en-US" dirty="0" err="1">
                <a:solidFill>
                  <a:schemeClr val="bg1"/>
                </a:solidFill>
              </a:rPr>
              <a:t>thận</a:t>
            </a:r>
            <a:r>
              <a:rPr lang="en-US" dirty="0">
                <a:solidFill>
                  <a:schemeClr val="bg1"/>
                </a:solidFill>
              </a:rPr>
              <a:t> </a:t>
            </a:r>
            <a:r>
              <a:rPr lang="en-US" dirty="0" err="1">
                <a:solidFill>
                  <a:schemeClr val="bg1"/>
                </a:solidFill>
              </a:rPr>
              <a:t>giai</a:t>
            </a:r>
            <a:r>
              <a:rPr lang="en-US" dirty="0">
                <a:solidFill>
                  <a:schemeClr val="bg1"/>
                </a:solidFill>
              </a:rPr>
              <a:t> </a:t>
            </a:r>
            <a:r>
              <a:rPr lang="en-US" dirty="0" err="1">
                <a:solidFill>
                  <a:schemeClr val="bg1"/>
                </a:solidFill>
              </a:rPr>
              <a:t>đoạn</a:t>
            </a:r>
            <a:r>
              <a:rPr lang="en-US" dirty="0">
                <a:solidFill>
                  <a:schemeClr val="bg1"/>
                </a:solidFill>
              </a:rPr>
              <a:t> </a:t>
            </a:r>
            <a:r>
              <a:rPr lang="en-US" dirty="0" err="1">
                <a:solidFill>
                  <a:schemeClr val="bg1"/>
                </a:solidFill>
              </a:rPr>
              <a:t>cuối</a:t>
            </a:r>
            <a:r>
              <a:rPr lang="en-US" dirty="0">
                <a:solidFill>
                  <a:schemeClr val="bg1"/>
                </a:solidFill>
              </a:rPr>
              <a:t> so </a:t>
            </a:r>
            <a:r>
              <a:rPr lang="en-US" dirty="0" err="1">
                <a:solidFill>
                  <a:schemeClr val="bg1"/>
                </a:solidFill>
              </a:rPr>
              <a:t>với</a:t>
            </a:r>
            <a:r>
              <a:rPr lang="en-US" dirty="0">
                <a:solidFill>
                  <a:schemeClr val="bg1"/>
                </a:solidFill>
              </a:rPr>
              <a:t> placebo.</a:t>
            </a:r>
          </a:p>
        </p:txBody>
      </p:sp>
    </p:spTree>
    <p:extLst>
      <p:ext uri="{BB962C8B-B14F-4D97-AF65-F5344CB8AC3E}">
        <p14:creationId xmlns:p14="http://schemas.microsoft.com/office/powerpoint/2010/main" val="1467627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E382D97-69A3-5100-7861-0BE5E863D02F}"/>
              </a:ext>
            </a:extLst>
          </p:cNvPr>
          <p:cNvSpPr>
            <a:spLocks noGrp="1"/>
          </p:cNvSpPr>
          <p:nvPr>
            <p:ph sz="quarter" idx="10"/>
          </p:nvPr>
        </p:nvSpPr>
        <p:spPr>
          <a:xfrm>
            <a:off x="0" y="0"/>
            <a:ext cx="12192000" cy="923453"/>
          </a:xfr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r>
              <a:rPr lang="en-US" dirty="0" err="1">
                <a:solidFill>
                  <a:srgbClr val="830050"/>
                </a:solidFill>
                <a:latin typeface="Calibri "/>
                <a:ea typeface="+mj-ea"/>
              </a:rPr>
              <a:t>Các</a:t>
            </a:r>
            <a:r>
              <a:rPr lang="en-US" dirty="0">
                <a:solidFill>
                  <a:srgbClr val="830050"/>
                </a:solidFill>
                <a:latin typeface="Calibri "/>
                <a:ea typeface="+mj-ea"/>
              </a:rPr>
              <a:t> </a:t>
            </a:r>
            <a:r>
              <a:rPr lang="en-US" dirty="0" err="1">
                <a:solidFill>
                  <a:srgbClr val="830050"/>
                </a:solidFill>
                <a:latin typeface="Calibri "/>
                <a:ea typeface="+mj-ea"/>
              </a:rPr>
              <a:t>nghiên</a:t>
            </a:r>
            <a:r>
              <a:rPr lang="en-US" dirty="0">
                <a:solidFill>
                  <a:srgbClr val="830050"/>
                </a:solidFill>
                <a:latin typeface="Calibri "/>
                <a:ea typeface="+mj-ea"/>
              </a:rPr>
              <a:t> </a:t>
            </a:r>
            <a:r>
              <a:rPr lang="en-US" dirty="0" err="1">
                <a:solidFill>
                  <a:srgbClr val="830050"/>
                </a:solidFill>
                <a:latin typeface="Calibri "/>
                <a:ea typeface="+mj-ea"/>
              </a:rPr>
              <a:t>cứu</a:t>
            </a:r>
            <a:r>
              <a:rPr lang="en-US" dirty="0">
                <a:solidFill>
                  <a:srgbClr val="830050"/>
                </a:solidFill>
                <a:latin typeface="Calibri "/>
                <a:ea typeface="+mj-ea"/>
              </a:rPr>
              <a:t> </a:t>
            </a:r>
            <a:r>
              <a:rPr lang="en-US" dirty="0" err="1">
                <a:solidFill>
                  <a:srgbClr val="830050"/>
                </a:solidFill>
                <a:latin typeface="Calibri "/>
                <a:ea typeface="+mj-ea"/>
              </a:rPr>
              <a:t>của</a:t>
            </a:r>
            <a:r>
              <a:rPr lang="en-US" dirty="0">
                <a:solidFill>
                  <a:srgbClr val="830050"/>
                </a:solidFill>
                <a:latin typeface="Calibri "/>
                <a:ea typeface="+mj-ea"/>
              </a:rPr>
              <a:t> ƯCMC/CTTA </a:t>
            </a:r>
            <a:r>
              <a:rPr lang="en-US" dirty="0" err="1">
                <a:solidFill>
                  <a:srgbClr val="830050"/>
                </a:solidFill>
                <a:latin typeface="Calibri "/>
                <a:ea typeface="+mj-ea"/>
              </a:rPr>
              <a:t>trên</a:t>
            </a:r>
            <a:r>
              <a:rPr lang="en-US" dirty="0">
                <a:solidFill>
                  <a:srgbClr val="830050"/>
                </a:solidFill>
                <a:latin typeface="Calibri "/>
                <a:ea typeface="+mj-ea"/>
              </a:rPr>
              <a:t> </a:t>
            </a:r>
            <a:r>
              <a:rPr lang="en-US" dirty="0" err="1">
                <a:solidFill>
                  <a:srgbClr val="830050"/>
                </a:solidFill>
                <a:latin typeface="Calibri "/>
                <a:ea typeface="+mj-ea"/>
              </a:rPr>
              <a:t>người</a:t>
            </a:r>
            <a:r>
              <a:rPr lang="en-US" dirty="0">
                <a:solidFill>
                  <a:srgbClr val="830050"/>
                </a:solidFill>
                <a:latin typeface="Calibri "/>
                <a:ea typeface="+mj-ea"/>
              </a:rPr>
              <a:t> </a:t>
            </a:r>
            <a:r>
              <a:rPr lang="en-US" dirty="0" err="1">
                <a:solidFill>
                  <a:srgbClr val="830050"/>
                </a:solidFill>
                <a:latin typeface="Calibri "/>
                <a:ea typeface="+mj-ea"/>
              </a:rPr>
              <a:t>bệnh</a:t>
            </a:r>
            <a:r>
              <a:rPr lang="en-US" dirty="0">
                <a:solidFill>
                  <a:srgbClr val="830050"/>
                </a:solidFill>
                <a:latin typeface="Calibri "/>
                <a:ea typeface="+mj-ea"/>
              </a:rPr>
              <a:t> </a:t>
            </a:r>
            <a:r>
              <a:rPr lang="en-US" dirty="0" err="1">
                <a:solidFill>
                  <a:srgbClr val="830050"/>
                </a:solidFill>
                <a:latin typeface="Calibri "/>
                <a:ea typeface="+mj-ea"/>
              </a:rPr>
              <a:t>thận</a:t>
            </a:r>
            <a:r>
              <a:rPr lang="en-US" dirty="0">
                <a:solidFill>
                  <a:srgbClr val="830050"/>
                </a:solidFill>
                <a:latin typeface="Calibri "/>
                <a:ea typeface="+mj-ea"/>
              </a:rPr>
              <a:t> ĐTĐ</a:t>
            </a:r>
          </a:p>
        </p:txBody>
      </p:sp>
      <p:graphicFrame>
        <p:nvGraphicFramePr>
          <p:cNvPr id="19" name="Content Placeholder 6">
            <a:extLst>
              <a:ext uri="{FF2B5EF4-FFF2-40B4-BE49-F238E27FC236}">
                <a16:creationId xmlns:a16="http://schemas.microsoft.com/office/drawing/2014/main" id="{4A0B8CC0-45BC-B66F-1014-93F7E6FDF7D4}"/>
              </a:ext>
            </a:extLst>
          </p:cNvPr>
          <p:cNvGraphicFramePr>
            <a:graphicFrameLocks/>
          </p:cNvGraphicFramePr>
          <p:nvPr>
            <p:extLst>
              <p:ext uri="{D42A27DB-BD31-4B8C-83A1-F6EECF244321}">
                <p14:modId xmlns:p14="http://schemas.microsoft.com/office/powerpoint/2010/main" val="3444117050"/>
              </p:ext>
            </p:extLst>
          </p:nvPr>
        </p:nvGraphicFramePr>
        <p:xfrm>
          <a:off x="267636" y="1244745"/>
          <a:ext cx="11584306" cy="4445455"/>
        </p:xfrm>
        <a:graphic>
          <a:graphicData uri="http://schemas.openxmlformats.org/drawingml/2006/table">
            <a:tbl>
              <a:tblPr firstRow="1" bandRow="1"/>
              <a:tblGrid>
                <a:gridCol w="1188000">
                  <a:extLst>
                    <a:ext uri="{9D8B030D-6E8A-4147-A177-3AD203B41FA5}">
                      <a16:colId xmlns:a16="http://schemas.microsoft.com/office/drawing/2014/main" val="4132279272"/>
                    </a:ext>
                  </a:extLst>
                </a:gridCol>
                <a:gridCol w="1180306">
                  <a:extLst>
                    <a:ext uri="{9D8B030D-6E8A-4147-A177-3AD203B41FA5}">
                      <a16:colId xmlns:a16="http://schemas.microsoft.com/office/drawing/2014/main" val="281963477"/>
                    </a:ext>
                  </a:extLst>
                </a:gridCol>
                <a:gridCol w="684000">
                  <a:extLst>
                    <a:ext uri="{9D8B030D-6E8A-4147-A177-3AD203B41FA5}">
                      <a16:colId xmlns:a16="http://schemas.microsoft.com/office/drawing/2014/main" val="1051471557"/>
                    </a:ext>
                  </a:extLst>
                </a:gridCol>
                <a:gridCol w="4644000">
                  <a:extLst>
                    <a:ext uri="{9D8B030D-6E8A-4147-A177-3AD203B41FA5}">
                      <a16:colId xmlns:a16="http://schemas.microsoft.com/office/drawing/2014/main" val="762095692"/>
                    </a:ext>
                  </a:extLst>
                </a:gridCol>
                <a:gridCol w="684000">
                  <a:extLst>
                    <a:ext uri="{9D8B030D-6E8A-4147-A177-3AD203B41FA5}">
                      <a16:colId xmlns:a16="http://schemas.microsoft.com/office/drawing/2014/main" val="3015249510"/>
                    </a:ext>
                  </a:extLst>
                </a:gridCol>
                <a:gridCol w="3204000">
                  <a:extLst>
                    <a:ext uri="{9D8B030D-6E8A-4147-A177-3AD203B41FA5}">
                      <a16:colId xmlns:a16="http://schemas.microsoft.com/office/drawing/2014/main" val="1310444090"/>
                    </a:ext>
                  </a:extLst>
                </a:gridCol>
              </a:tblGrid>
              <a:tr h="339694">
                <a:tc rowSpan="2">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US" sz="1200" noProof="0" dirty="0" err="1"/>
                        <a:t>Thử</a:t>
                      </a:r>
                      <a:r>
                        <a:rPr lang="en-US" sz="1200" noProof="0" dirty="0"/>
                        <a:t> </a:t>
                      </a:r>
                      <a:r>
                        <a:rPr lang="en-US" sz="1200" noProof="0" dirty="0" err="1"/>
                        <a:t>nghiệm</a:t>
                      </a:r>
                      <a:endParaRPr lang="en-US" sz="1200" noProof="0" dirty="0"/>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rowSpan="2">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algn="ctr"/>
                      <a:r>
                        <a:rPr lang="en-US" sz="1200" noProof="0" dirty="0" err="1"/>
                        <a:t>Nhóm</a:t>
                      </a:r>
                      <a:r>
                        <a:rPr lang="en-US" sz="1200" noProof="0" dirty="0"/>
                        <a:t> </a:t>
                      </a:r>
                      <a:r>
                        <a:rPr lang="en-US" sz="1200" noProof="0" dirty="0" err="1"/>
                        <a:t>thuốc</a:t>
                      </a:r>
                      <a:endParaRPr lang="en-US" sz="1200" noProof="0" dirty="0"/>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gridSpan="4">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aseline="0" dirty="0" err="1"/>
                        <a:t>Phê</a:t>
                      </a:r>
                      <a:r>
                        <a:rPr lang="en-US" sz="1200" baseline="0" dirty="0"/>
                        <a:t> </a:t>
                      </a:r>
                      <a:r>
                        <a:rPr lang="en-US" sz="1200" baseline="0" dirty="0" err="1"/>
                        <a:t>duyệt</a:t>
                      </a:r>
                      <a:r>
                        <a:rPr lang="en-US" sz="1200" baseline="0" dirty="0"/>
                        <a:t> </a:t>
                      </a:r>
                      <a:r>
                        <a:rPr lang="en-US" sz="1200" baseline="0" dirty="0" err="1"/>
                        <a:t>chỉ</a:t>
                      </a:r>
                      <a:r>
                        <a:rPr lang="en-US" sz="1200" baseline="0" dirty="0"/>
                        <a:t> </a:t>
                      </a:r>
                      <a:r>
                        <a:rPr lang="en-US" sz="1200" baseline="0" dirty="0" err="1"/>
                        <a:t>định</a:t>
                      </a:r>
                      <a:r>
                        <a:rPr lang="en-US" sz="1200" baseline="0" dirty="0"/>
                        <a:t> </a:t>
                      </a:r>
                      <a:r>
                        <a:rPr lang="en-US" sz="1200" baseline="0" dirty="0" err="1"/>
                        <a:t>trên</a:t>
                      </a:r>
                      <a:r>
                        <a:rPr lang="en-US" sz="1200" baseline="0" dirty="0"/>
                        <a:t> </a:t>
                      </a:r>
                      <a:r>
                        <a:rPr lang="en-US" sz="1200" baseline="0" dirty="0" err="1"/>
                        <a:t>thận</a:t>
                      </a:r>
                      <a:endParaRPr lang="en-US" sz="1200" dirty="0"/>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91117458"/>
                  </a:ext>
                </a:extLst>
              </a:tr>
              <a:tr h="339694">
                <a:tc vMerge="1">
                  <a:txBody>
                    <a:bodyPr/>
                    <a:lstStyle/>
                    <a:p>
                      <a:endParaRPr lang="en-US" sz="1400" b="1" kern="1200" baseline="0" dirty="0">
                        <a:solidFill>
                          <a:schemeClr val="lt1"/>
                        </a:solidFill>
                        <a:latin typeface="+mn-lt"/>
                        <a:ea typeface="+mn-ea"/>
                        <a:cs typeface="+mn-cs"/>
                      </a:endParaRPr>
                    </a:p>
                  </a:txBody>
                  <a:tcPr anchor="ctr">
                    <a:lnR w="12700" cap="flat" cmpd="sng" algn="ctr">
                      <a:solidFill>
                        <a:schemeClr val="accent1">
                          <a:lumMod val="20000"/>
                          <a:lumOff val="80000"/>
                        </a:schemeClr>
                      </a:solidFill>
                      <a:prstDash val="solid"/>
                      <a:round/>
                      <a:headEnd type="none" w="med" len="med"/>
                      <a:tailEnd type="none" w="med" len="med"/>
                    </a:lnR>
                    <a:lnT w="12700" cap="flat" cmpd="sng" algn="ctr">
                      <a:solidFill>
                        <a:schemeClr val="accent1">
                          <a:lumMod val="20000"/>
                          <a:lumOff val="80000"/>
                        </a:schemeClr>
                      </a:solidFill>
                      <a:prstDash val="solid"/>
                      <a:round/>
                      <a:headEnd type="none" w="med" len="med"/>
                      <a:tailEnd type="none" w="med" len="med"/>
                    </a:lnT>
                    <a:solidFill>
                      <a:schemeClr val="accent1"/>
                    </a:solidFill>
                  </a:tcPr>
                </a:tc>
                <a:tc vMerge="1">
                  <a:txBody>
                    <a:bodyPr/>
                    <a:lstStyle/>
                    <a:p>
                      <a:endParaRPr lang="en-US" sz="1400" b="1" kern="1200" baseline="0" dirty="0">
                        <a:solidFill>
                          <a:schemeClr val="lt1"/>
                        </a:solidFill>
                        <a:latin typeface="+mn-lt"/>
                        <a:ea typeface="+mn-ea"/>
                        <a:cs typeface="+mn-cs"/>
                      </a:endParaRPr>
                    </a:p>
                  </a:txBody>
                  <a:tcPr anchor="ctr">
                    <a:lnL w="12700" cap="flat" cmpd="sng" algn="ctr">
                      <a:solidFill>
                        <a:schemeClr val="accent1">
                          <a:lumMod val="20000"/>
                          <a:lumOff val="80000"/>
                        </a:schemeClr>
                      </a:solidFill>
                      <a:prstDash val="solid"/>
                      <a:round/>
                      <a:headEnd type="none" w="med" len="med"/>
                      <a:tailEnd type="none" w="med" len="med"/>
                    </a:lnL>
                    <a:lnT w="12700" cap="flat" cmpd="sng" algn="ctr">
                      <a:solidFill>
                        <a:schemeClr val="accent1">
                          <a:lumMod val="20000"/>
                          <a:lumOff val="80000"/>
                        </a:schemeClr>
                      </a:solidFill>
                      <a:prstDash val="solid"/>
                      <a:round/>
                      <a:headEnd type="none" w="med" len="med"/>
                      <a:tailEnd type="none" w="med" len="med"/>
                    </a:lnT>
                    <a:solidFill>
                      <a:schemeClr val="accent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baseline="0" noProof="0" dirty="0">
                          <a:solidFill>
                            <a:schemeClr val="bg1"/>
                          </a:solidFill>
                          <a:latin typeface="+mn-lt"/>
                          <a:ea typeface="+mn-ea"/>
                          <a:cs typeface="+mn-cs"/>
                        </a:rPr>
                        <a:t>EU</a:t>
                      </a:r>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baseline="0" noProof="0" dirty="0" err="1">
                          <a:solidFill>
                            <a:schemeClr val="bg1"/>
                          </a:solidFill>
                          <a:latin typeface="+mn-lt"/>
                          <a:ea typeface="+mn-ea"/>
                          <a:cs typeface="+mn-cs"/>
                        </a:rPr>
                        <a:t>Mô</a:t>
                      </a:r>
                      <a:r>
                        <a:rPr lang="en-US" sz="1200" b="1" kern="1200" baseline="0" noProof="0" dirty="0">
                          <a:solidFill>
                            <a:schemeClr val="bg1"/>
                          </a:solidFill>
                          <a:latin typeface="+mn-lt"/>
                          <a:ea typeface="+mn-ea"/>
                          <a:cs typeface="+mn-cs"/>
                        </a:rPr>
                        <a:t> </a:t>
                      </a:r>
                      <a:r>
                        <a:rPr lang="en-US" sz="1200" b="1" kern="1200" baseline="0" noProof="0" dirty="0" err="1">
                          <a:solidFill>
                            <a:schemeClr val="bg1"/>
                          </a:solidFill>
                          <a:latin typeface="+mn-lt"/>
                          <a:ea typeface="+mn-ea"/>
                          <a:cs typeface="+mn-cs"/>
                        </a:rPr>
                        <a:t>tả</a:t>
                      </a:r>
                      <a:endParaRPr lang="en-US" sz="1200" b="1" kern="1200" baseline="0" noProof="0" dirty="0">
                        <a:solidFill>
                          <a:schemeClr val="bg1"/>
                        </a:solidFill>
                        <a:latin typeface="+mn-lt"/>
                        <a:ea typeface="+mn-ea"/>
                        <a:cs typeface="+mn-cs"/>
                      </a:endParaRPr>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baseline="0" noProof="0" dirty="0">
                          <a:solidFill>
                            <a:schemeClr val="bg1"/>
                          </a:solidFill>
                          <a:latin typeface="+mn-lt"/>
                          <a:ea typeface="+mn-ea"/>
                          <a:cs typeface="+mn-cs"/>
                        </a:rPr>
                        <a:t>USA</a:t>
                      </a:r>
                    </a:p>
                  </a:txBody>
                  <a:tcPr marL="54000" marR="54000" marT="54000" marB="5400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200" b="1" kern="1200" baseline="0" noProof="0" dirty="0" err="1">
                          <a:solidFill>
                            <a:schemeClr val="bg1"/>
                          </a:solidFill>
                          <a:latin typeface="+mn-lt"/>
                          <a:ea typeface="+mn-ea"/>
                          <a:cs typeface="+mn-cs"/>
                        </a:rPr>
                        <a:t>Mô</a:t>
                      </a:r>
                      <a:r>
                        <a:rPr lang="en-US" sz="1200" b="1" kern="1200" baseline="0" noProof="0" dirty="0">
                          <a:solidFill>
                            <a:schemeClr val="bg1"/>
                          </a:solidFill>
                          <a:latin typeface="+mn-lt"/>
                          <a:ea typeface="+mn-ea"/>
                          <a:cs typeface="+mn-cs"/>
                        </a:rPr>
                        <a:t> </a:t>
                      </a:r>
                      <a:r>
                        <a:rPr lang="en-US" sz="1200" b="1" kern="1200" baseline="0" noProof="0" dirty="0" err="1">
                          <a:solidFill>
                            <a:schemeClr val="bg1"/>
                          </a:solidFill>
                          <a:latin typeface="+mn-lt"/>
                          <a:ea typeface="+mn-ea"/>
                          <a:cs typeface="+mn-cs"/>
                        </a:rPr>
                        <a:t>tả</a:t>
                      </a:r>
                      <a:endParaRPr lang="en-US" sz="1200" b="1" kern="1200" baseline="0" noProof="0" dirty="0">
                        <a:solidFill>
                          <a:schemeClr val="bg1"/>
                        </a:solidFill>
                        <a:latin typeface="+mn-lt"/>
                        <a:ea typeface="+mn-ea"/>
                        <a:cs typeface="+mn-cs"/>
                      </a:endParaRPr>
                    </a:p>
                  </a:txBody>
                  <a:tcPr marL="54000" marR="54000" marT="54000" marB="54000"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981083923"/>
                  </a:ext>
                </a:extLst>
              </a:tr>
              <a:tr h="339694">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endParaRPr lang="en-US" sz="1200" noProof="0" dirty="0">
                        <a:solidFill>
                          <a:schemeClr val="bg1"/>
                        </a:solidFill>
                      </a:endParaRPr>
                    </a:p>
                  </a:txBody>
                  <a:tcPr marL="54000" marR="54000" marT="54000" marB="54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200" b="1" noProof="0" dirty="0">
                          <a:solidFill>
                            <a:schemeClr val="bg1"/>
                          </a:solidFill>
                        </a:rPr>
                        <a:t>ACE inhibitors</a:t>
                      </a:r>
                    </a:p>
                  </a:txBody>
                  <a:tcPr marL="54000" marR="54000" marT="54000" marB="54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gridSpan="4">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endParaRPr lang="en-US" sz="1200" noProof="0" dirty="0"/>
                    </a:p>
                  </a:txBody>
                  <a:tcPr marL="54000" marR="54000" marT="54000" marB="54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728001653"/>
                  </a:ext>
                </a:extLst>
              </a:tr>
              <a:tr h="66005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354"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Clinical trial 1993</a:t>
                      </a: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354"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Captopril</a:t>
                      </a:r>
                      <a:r>
                        <a:rPr lang="en-US" sz="1000" baseline="30000" noProof="0" dirty="0">
                          <a:latin typeface="Arial" panose="020B0604020202020204" pitchFamily="34" charset="0"/>
                          <a:cs typeface="Arial" panose="020B0604020202020204" pitchFamily="34" charset="0"/>
                        </a:rPr>
                        <a:t>1–3</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T</a:t>
                      </a:r>
                      <a:r>
                        <a:rPr lang="en-US" sz="1000" baseline="0" noProof="0" dirty="0">
                          <a:latin typeface="Arial" panose="020B0604020202020204" pitchFamily="34" charset="0"/>
                          <a:cs typeface="Arial" panose="020B0604020202020204" pitchFamily="34" charset="0"/>
                        </a:rPr>
                        <a:t>ype 1 </a:t>
                      </a:r>
                      <a:br>
                        <a:rPr lang="en-US" sz="1000" baseline="0" noProof="0" dirty="0">
                          <a:latin typeface="Arial" panose="020B0604020202020204" pitchFamily="34" charset="0"/>
                          <a:cs typeface="Arial" panose="020B0604020202020204" pitchFamily="34" charset="0"/>
                        </a:rPr>
                      </a:br>
                      <a:r>
                        <a:rPr lang="en-US" sz="1000" baseline="0" noProof="0" dirty="0">
                          <a:latin typeface="Arial" panose="020B0604020202020204" pitchFamily="34" charset="0"/>
                          <a:cs typeface="Arial" panose="020B0604020202020204" pitchFamily="34" charset="0"/>
                        </a:rPr>
                        <a:t>DKD</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a:latin typeface="Arial" panose="020B0604020202020204" pitchFamily="34" charset="0"/>
                          <a:cs typeface="Arial" panose="020B0604020202020204" pitchFamily="34" charset="0"/>
                        </a:rPr>
                        <a:t>Được chỉ định ở bệnh nhân ĐTĐ phụ thuộc insulin để điều trị bệnh thận đái tháo đường có albumin niệu  </a:t>
                      </a:r>
                      <a:r>
                        <a:rPr lang="en-US" sz="1000" noProof="0" dirty="0">
                          <a:latin typeface="Arial" panose="020B0604020202020204" pitchFamily="34" charset="0"/>
                          <a:cs typeface="Arial" panose="020B0604020202020204" pitchFamily="34" charset="0"/>
                        </a:rPr>
                        <a:t>(microalbuminuria ≥30 </a:t>
                      </a:r>
                      <a:r>
                        <a:rPr lang="en-US" sz="1000" noProof="0">
                          <a:latin typeface="Arial" panose="020B0604020202020204" pitchFamily="34" charset="0"/>
                          <a:cs typeface="Arial" panose="020B0604020202020204" pitchFamily="34" charset="0"/>
                        </a:rPr>
                        <a:t>mg/ ngày) </a:t>
                      </a:r>
                      <a:endParaRPr lang="en-US" sz="1000" kern="1200" noProof="0" dirty="0">
                        <a:solidFill>
                          <a:schemeClr val="dk1"/>
                        </a:solidFill>
                        <a:latin typeface="Arial" panose="020B0604020202020204" pitchFamily="34" charset="0"/>
                        <a:ea typeface="+mn-ea"/>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Type</a:t>
                      </a:r>
                      <a:r>
                        <a:rPr lang="en-US" sz="1000" baseline="0" noProof="0" dirty="0">
                          <a:latin typeface="Arial" panose="020B0604020202020204" pitchFamily="34" charset="0"/>
                          <a:cs typeface="Arial" panose="020B0604020202020204" pitchFamily="34" charset="0"/>
                        </a:rPr>
                        <a:t> 1</a:t>
                      </a:r>
                      <a:br>
                        <a:rPr lang="en-US" sz="1000" noProof="0" dirty="0">
                          <a:latin typeface="Arial" panose="020B0604020202020204" pitchFamily="34" charset="0"/>
                          <a:cs typeface="Arial" panose="020B0604020202020204" pitchFamily="34" charset="0"/>
                        </a:rPr>
                      </a:b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vi-VN" sz="1000" noProof="0">
                          <a:latin typeface="Arial" panose="020B0604020202020204" pitchFamily="34" charset="0"/>
                          <a:cs typeface="Arial" panose="020B0604020202020204" pitchFamily="34" charset="0"/>
                        </a:rPr>
                        <a:t>Chỉ định điều trị bệnh thận đái tháo đường (protein niệu &gt;500 mg/ngày) ở bệnh nhân đái tháo đường phụ thuộc insulin týp 1 và </a:t>
                      </a:r>
                      <a:r>
                        <a:rPr lang="en-US" sz="1000" noProof="0">
                          <a:latin typeface="Arial" panose="020B0604020202020204" pitchFamily="34" charset="0"/>
                          <a:cs typeface="Arial" panose="020B0604020202020204" pitchFamily="34" charset="0"/>
                        </a:rPr>
                        <a:t>có </a:t>
                      </a:r>
                      <a:r>
                        <a:rPr lang="vi-VN" sz="1000" noProof="0">
                          <a:latin typeface="Arial" panose="020B0604020202020204" pitchFamily="34" charset="0"/>
                          <a:cs typeface="Arial" panose="020B0604020202020204" pitchFamily="34" charset="0"/>
                        </a:rPr>
                        <a:t>bệnh võng mạc</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145314823"/>
                  </a:ext>
                </a:extLst>
              </a:tr>
              <a:tr h="482074">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Clinical trial 1996</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Lisinopril</a:t>
                      </a:r>
                      <a:r>
                        <a:rPr lang="en-US" sz="1000" baseline="30000" noProof="0" dirty="0">
                          <a:latin typeface="Arial" panose="020B0604020202020204" pitchFamily="34" charset="0"/>
                          <a:cs typeface="Arial" panose="020B0604020202020204" pitchFamily="34" charset="0"/>
                        </a:rPr>
                        <a:t>4,5</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kern="1200" noProof="0" dirty="0" err="1">
                          <a:solidFill>
                            <a:schemeClr val="dk1"/>
                          </a:solidFill>
                          <a:latin typeface="Arial" panose="020B0604020202020204" pitchFamily="34" charset="0"/>
                          <a:ea typeface="+mn-ea"/>
                          <a:cs typeface="Arial" panose="020B0604020202020204" pitchFamily="34" charset="0"/>
                        </a:rPr>
                        <a:t>Điều</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trị</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bệnh</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thận</a:t>
                      </a:r>
                      <a:r>
                        <a:rPr lang="en-US" sz="1000" kern="1200" noProof="0" dirty="0">
                          <a:solidFill>
                            <a:schemeClr val="dk1"/>
                          </a:solidFill>
                          <a:latin typeface="Arial" panose="020B0604020202020204" pitchFamily="34" charset="0"/>
                          <a:ea typeface="+mn-ea"/>
                          <a:cs typeface="Arial" panose="020B0604020202020204" pitchFamily="34" charset="0"/>
                        </a:rPr>
                        <a:t> ở </a:t>
                      </a:r>
                      <a:r>
                        <a:rPr lang="en-US" sz="1000" kern="1200" noProof="0" dirty="0" err="1">
                          <a:solidFill>
                            <a:schemeClr val="dk1"/>
                          </a:solidFill>
                          <a:latin typeface="Arial" panose="020B0604020202020204" pitchFamily="34" charset="0"/>
                          <a:ea typeface="+mn-ea"/>
                          <a:cs typeface="Arial" panose="020B0604020202020204" pitchFamily="34" charset="0"/>
                        </a:rPr>
                        <a:t>bệnh</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nhân</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tăng</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huyết</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áp</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mắc</a:t>
                      </a:r>
                      <a:r>
                        <a:rPr lang="en-US" sz="1000" kern="1200" noProof="0" dirty="0">
                          <a:solidFill>
                            <a:schemeClr val="dk1"/>
                          </a:solidFill>
                          <a:latin typeface="Arial" panose="020B0604020202020204" pitchFamily="34" charset="0"/>
                          <a:ea typeface="+mn-ea"/>
                          <a:cs typeface="Arial" panose="020B0604020202020204" pitchFamily="34" charset="0"/>
                        </a:rPr>
                        <a:t> T2D </a:t>
                      </a:r>
                    </a:p>
                    <a:p>
                      <a:pPr algn="ctr"/>
                      <a:r>
                        <a:rPr lang="en-US" sz="1000" kern="1200" noProof="0" dirty="0" err="1">
                          <a:solidFill>
                            <a:schemeClr val="dk1"/>
                          </a:solidFill>
                          <a:latin typeface="Arial" panose="020B0604020202020204" pitchFamily="34" charset="0"/>
                          <a:ea typeface="+mn-ea"/>
                          <a:cs typeface="Arial" panose="020B0604020202020204" pitchFamily="34" charset="0"/>
                        </a:rPr>
                        <a:t>và</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bệnh</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thận</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giai</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đoạn</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sớm</a:t>
                      </a:r>
                      <a:endParaRPr lang="en-US" sz="1000" kern="1200" noProof="0" dirty="0">
                        <a:solidFill>
                          <a:schemeClr val="dk1"/>
                        </a:solidFill>
                        <a:latin typeface="Arial" panose="020B0604020202020204" pitchFamily="34" charset="0"/>
                        <a:ea typeface="+mn-ea"/>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KHÔNG</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kern="1200" noProof="0" dirty="0">
                          <a:solidFill>
                            <a:schemeClr val="dk1"/>
                          </a:solidFill>
                          <a:latin typeface="Arial" panose="020B0604020202020204" pitchFamily="34" charset="0"/>
                          <a:ea typeface="+mn-ea"/>
                          <a:cs typeface="Arial" panose="020B0604020202020204" pitchFamily="34" charset="0"/>
                        </a:rPr>
                        <a:t>–</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770561836"/>
                  </a:ext>
                </a:extLst>
              </a:tr>
              <a:tr h="66005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REIN and </a:t>
                      </a:r>
                      <a:br>
                        <a:rPr lang="en-US" sz="1000" noProof="0" dirty="0">
                          <a:latin typeface="Arial" panose="020B0604020202020204" pitchFamily="34" charset="0"/>
                          <a:cs typeface="Arial" panose="020B0604020202020204" pitchFamily="34" charset="0"/>
                        </a:rPr>
                      </a:br>
                      <a:r>
                        <a:rPr lang="en-US" sz="1000" noProof="0" dirty="0">
                          <a:latin typeface="Arial" panose="020B0604020202020204" pitchFamily="34" charset="0"/>
                          <a:cs typeface="Arial" panose="020B0604020202020204" pitchFamily="34" charset="0"/>
                        </a:rPr>
                        <a:t>MICRO-HOPE</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Ramipril</a:t>
                      </a:r>
                      <a:r>
                        <a:rPr lang="en-US" sz="1000" baseline="30000" noProof="0" dirty="0">
                          <a:latin typeface="Arial" panose="020B0604020202020204" pitchFamily="34" charset="0"/>
                          <a:cs typeface="Arial" panose="020B0604020202020204" pitchFamily="34" charset="0"/>
                        </a:rPr>
                        <a:t>6</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baseline="0" noProof="0" dirty="0">
                          <a:latin typeface="Arial" panose="020B0604020202020204" pitchFamily="34" charset="0"/>
                          <a:cs typeface="Arial" panose="020B0604020202020204" pitchFamily="34" charset="0"/>
                        </a:rPr>
                        <a:t>DKD/</a:t>
                      </a:r>
                      <a:br>
                        <a:rPr lang="en-US" sz="1000" baseline="0" noProof="0" dirty="0">
                          <a:latin typeface="Arial" panose="020B0604020202020204" pitchFamily="34" charset="0"/>
                          <a:cs typeface="Arial" panose="020B0604020202020204" pitchFamily="34" charset="0"/>
                        </a:rPr>
                      </a:br>
                      <a:r>
                        <a:rPr lang="en-US" sz="1000" baseline="0" noProof="0" dirty="0">
                          <a:latin typeface="Arial" panose="020B0604020202020204" pitchFamily="34" charset="0"/>
                          <a:cs typeface="Arial" panose="020B0604020202020204" pitchFamily="34" charset="0"/>
                        </a:rPr>
                        <a:t>NDKD</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vi-VN" sz="1000" noProof="0">
                          <a:latin typeface="Arial" panose="020B0604020202020204" pitchFamily="34" charset="0"/>
                          <a:cs typeface="Arial" panose="020B0604020202020204" pitchFamily="34" charset="0"/>
                        </a:rPr>
                        <a:t>Điều trị bệnh thận: Bệnh thận </a:t>
                      </a:r>
                      <a:r>
                        <a:rPr lang="en-US" sz="1000" noProof="0">
                          <a:latin typeface="Arial" panose="020B0604020202020204" pitchFamily="34" charset="0"/>
                          <a:cs typeface="Arial" panose="020B0604020202020204" pitchFamily="34" charset="0"/>
                        </a:rPr>
                        <a:t>ĐTĐ mới được chẩn đoán có </a:t>
                      </a:r>
                      <a:r>
                        <a:rPr lang="vi-VN" sz="1000" noProof="0">
                          <a:latin typeface="Arial" panose="020B0604020202020204" pitchFamily="34" charset="0"/>
                          <a:cs typeface="Arial" panose="020B0604020202020204" pitchFamily="34" charset="0"/>
                        </a:rPr>
                        <a:t>albumin niệu vi lượng; bệnh thận </a:t>
                      </a:r>
                      <a:r>
                        <a:rPr lang="en-US" sz="1000" noProof="0">
                          <a:latin typeface="Arial" panose="020B0604020202020204" pitchFamily="34" charset="0"/>
                          <a:cs typeface="Arial" panose="020B0604020202020204" pitchFamily="34" charset="0"/>
                        </a:rPr>
                        <a:t>ĐTĐ có </a:t>
                      </a:r>
                      <a:r>
                        <a:rPr lang="vi-VN" sz="1000" noProof="0">
                          <a:latin typeface="Arial" panose="020B0604020202020204" pitchFamily="34" charset="0"/>
                          <a:cs typeface="Arial" panose="020B0604020202020204" pitchFamily="34" charset="0"/>
                        </a:rPr>
                        <a:t>protein có ít nhất một yếu tố nguy cơ tim mạch; </a:t>
                      </a:r>
                      <a:r>
                        <a:rPr lang="en-US" sz="1000" noProof="0">
                          <a:latin typeface="Arial" panose="020B0604020202020204" pitchFamily="34" charset="0"/>
                          <a:cs typeface="Arial" panose="020B0604020202020204" pitchFamily="34" charset="0"/>
                        </a:rPr>
                        <a:t>bệnh thận không mắc </a:t>
                      </a:r>
                      <a:r>
                        <a:rPr lang="vi-VN" sz="1000" noProof="0">
                          <a:latin typeface="Arial" panose="020B0604020202020204" pitchFamily="34" charset="0"/>
                          <a:cs typeface="Arial" panose="020B0604020202020204" pitchFamily="34" charset="0"/>
                        </a:rPr>
                        <a:t>đái tháo đường </a:t>
                      </a:r>
                      <a:r>
                        <a:rPr lang="en-US" sz="1000" noProof="0">
                          <a:latin typeface="Arial" panose="020B0604020202020204" pitchFamily="34" charset="0"/>
                          <a:cs typeface="Arial" panose="020B0604020202020204" pitchFamily="34" charset="0"/>
                        </a:rPr>
                        <a:t>với </a:t>
                      </a:r>
                      <a:r>
                        <a:rPr lang="vi-VN" sz="1000" noProof="0">
                          <a:latin typeface="Arial" panose="020B0604020202020204" pitchFamily="34" charset="0"/>
                          <a:cs typeface="Arial" panose="020B0604020202020204" pitchFamily="34" charset="0"/>
                        </a:rPr>
                        <a:t>protein niệu ≥3 g/ngày</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KHÔNG</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kern="1200" noProof="0" dirty="0">
                          <a:solidFill>
                            <a:schemeClr val="dk1"/>
                          </a:solidFill>
                          <a:latin typeface="Arial" panose="020B0604020202020204" pitchFamily="34" charset="0"/>
                          <a:ea typeface="+mn-ea"/>
                          <a:cs typeface="Arial" panose="020B0604020202020204" pitchFamily="34" charset="0"/>
                        </a:rPr>
                        <a:t>–</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514041191"/>
                  </a:ext>
                </a:extLst>
              </a:tr>
              <a:tr h="304099">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354" rtl="0" eaLnBrk="1" fontAlgn="auto" latinLnBrk="0" hangingPunct="1">
                        <a:lnSpc>
                          <a:spcPct val="100000"/>
                        </a:lnSpc>
                        <a:spcBef>
                          <a:spcPts val="0"/>
                        </a:spcBef>
                        <a:spcAft>
                          <a:spcPts val="0"/>
                        </a:spcAft>
                        <a:buClrTx/>
                        <a:buSzTx/>
                        <a:buFontTx/>
                        <a:buNone/>
                        <a:tabLst/>
                        <a:defRPr/>
                      </a:pPr>
                      <a:endParaRPr lang="en-US" sz="1000" noProof="0" dirty="0">
                        <a:solidFill>
                          <a:schemeClr val="bg1"/>
                        </a:solidFill>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060"/>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354" rtl="0" eaLnBrk="1" fontAlgn="auto" latinLnBrk="0" hangingPunct="1">
                        <a:lnSpc>
                          <a:spcPct val="100000"/>
                        </a:lnSpc>
                        <a:spcBef>
                          <a:spcPts val="0"/>
                        </a:spcBef>
                        <a:spcAft>
                          <a:spcPts val="0"/>
                        </a:spcAft>
                        <a:buClrTx/>
                        <a:buSzTx/>
                        <a:buFontTx/>
                        <a:buNone/>
                        <a:tabLst/>
                        <a:defRPr/>
                      </a:pPr>
                      <a:r>
                        <a:rPr lang="en-US" sz="1000" b="1" kern="1200" noProof="0" dirty="0">
                          <a:solidFill>
                            <a:schemeClr val="bg1"/>
                          </a:solidFill>
                          <a:latin typeface="Arial" panose="020B0604020202020204" pitchFamily="34" charset="0"/>
                          <a:ea typeface="+mn-ea"/>
                          <a:cs typeface="Arial" panose="020B0604020202020204" pitchFamily="34" charset="0"/>
                        </a:rPr>
                        <a:t>ARBs</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060"/>
                    </a:solidFill>
                  </a:tcPr>
                </a:tc>
                <a:tc gridSpan="4">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060"/>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938508164"/>
                  </a:ext>
                </a:extLst>
              </a:tr>
              <a:tr h="66005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RENAAL</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Losartan</a:t>
                      </a:r>
                      <a:r>
                        <a:rPr lang="en-US" sz="1000" baseline="30000" noProof="0" dirty="0">
                          <a:latin typeface="Arial" panose="020B0604020202020204" pitchFamily="34" charset="0"/>
                          <a:cs typeface="Arial" panose="020B0604020202020204" pitchFamily="34" charset="0"/>
                        </a:rPr>
                        <a:t>7,8</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vi-VN" sz="1000" kern="1200" noProof="0" dirty="0">
                          <a:solidFill>
                            <a:schemeClr val="dk1"/>
                          </a:solidFill>
                          <a:latin typeface="Arial" panose="020B0604020202020204" pitchFamily="34" charset="0"/>
                          <a:ea typeface="+mn-ea"/>
                          <a:cs typeface="Arial" panose="020B0604020202020204" pitchFamily="34" charset="0"/>
                        </a:rPr>
                        <a:t>Điều trị bệnh thận ở bệnh nhân trưởng thành bị tăng huyết áp và </a:t>
                      </a:r>
                      <a:r>
                        <a:rPr lang="en-US" sz="1000" kern="1200" noProof="0" dirty="0" err="1">
                          <a:solidFill>
                            <a:schemeClr val="dk1"/>
                          </a:solidFill>
                          <a:latin typeface="Arial" panose="020B0604020202020204" pitchFamily="34" charset="0"/>
                          <a:ea typeface="+mn-ea"/>
                          <a:cs typeface="Arial" panose="020B0604020202020204" pitchFamily="34" charset="0"/>
                        </a:rPr>
                        <a:t>đái</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tháo</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đường</a:t>
                      </a:r>
                      <a:r>
                        <a:rPr lang="vi-VN" sz="1000" kern="1200" noProof="0" dirty="0">
                          <a:solidFill>
                            <a:schemeClr val="dk1"/>
                          </a:solidFill>
                          <a:latin typeface="Arial" panose="020B0604020202020204" pitchFamily="34" charset="0"/>
                          <a:ea typeface="+mn-ea"/>
                          <a:cs typeface="Arial" panose="020B0604020202020204" pitchFamily="34" charset="0"/>
                        </a:rPr>
                        <a:t> với protein niệu ≥0,5 g/ngày như</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một</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liệu</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pháp</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điều</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trị</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tăng</a:t>
                      </a:r>
                      <a:r>
                        <a:rPr lang="en-US" sz="1000" kern="1200" noProof="0" dirty="0">
                          <a:solidFill>
                            <a:schemeClr val="dk1"/>
                          </a:solidFill>
                          <a:latin typeface="Arial" panose="020B0604020202020204" pitchFamily="34" charset="0"/>
                          <a:ea typeface="+mn-ea"/>
                          <a:cs typeface="Arial" panose="020B0604020202020204" pitchFamily="34" charset="0"/>
                        </a:rPr>
                        <a:t> HA</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vi-VN" sz="1000" kern="1200" noProof="0">
                          <a:solidFill>
                            <a:schemeClr val="dk1"/>
                          </a:solidFill>
                          <a:latin typeface="Arial" panose="020B0604020202020204" pitchFamily="34" charset="0"/>
                          <a:ea typeface="+mn-ea"/>
                          <a:cs typeface="Arial" panose="020B0604020202020204" pitchFamily="34" charset="0"/>
                        </a:rPr>
                        <a:t>Điều trị bệnh thận đái tháo đường có tăng creatinin và protein niệu ở bệnh nhân </a:t>
                      </a:r>
                      <a:r>
                        <a:rPr lang="en-US" sz="1000" kern="1200" noProof="0">
                          <a:solidFill>
                            <a:schemeClr val="dk1"/>
                          </a:solidFill>
                          <a:latin typeface="Arial" panose="020B0604020202020204" pitchFamily="34" charset="0"/>
                          <a:ea typeface="+mn-ea"/>
                          <a:cs typeface="Arial" panose="020B0604020202020204" pitchFamily="34" charset="0"/>
                        </a:rPr>
                        <a:t>ĐTĐ týp 2</a:t>
                      </a:r>
                      <a:r>
                        <a:rPr lang="vi-VN" sz="1000" kern="1200" noProof="0">
                          <a:solidFill>
                            <a:schemeClr val="dk1"/>
                          </a:solidFill>
                          <a:latin typeface="Arial" panose="020B0604020202020204" pitchFamily="34" charset="0"/>
                          <a:ea typeface="+mn-ea"/>
                          <a:cs typeface="Arial" panose="020B0604020202020204" pitchFamily="34" charset="0"/>
                        </a:rPr>
                        <a:t> và có tiền sử tăng huyết áp</a:t>
                      </a:r>
                      <a:endParaRPr lang="en-US" sz="1000" kern="1200" noProof="0" dirty="0">
                        <a:solidFill>
                          <a:schemeClr val="dk1"/>
                        </a:solidFill>
                        <a:latin typeface="Arial" panose="020B0604020202020204" pitchFamily="34" charset="0"/>
                        <a:ea typeface="+mn-ea"/>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5895968"/>
                  </a:ext>
                </a:extLst>
              </a:tr>
              <a:tr h="660050">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IDNT</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Irbesartan</a:t>
                      </a:r>
                      <a:r>
                        <a:rPr lang="en-US" sz="1000" baseline="30000" noProof="0" dirty="0">
                          <a:latin typeface="Arial" panose="020B0604020202020204" pitchFamily="34" charset="0"/>
                          <a:cs typeface="Arial" panose="020B0604020202020204" pitchFamily="34" charset="0"/>
                        </a:rPr>
                        <a:t>9,10</a:t>
                      </a:r>
                      <a:endParaRPr lang="en-US" sz="1000" noProof="0" dirty="0">
                        <a:latin typeface="Arial" panose="020B0604020202020204" pitchFamily="34" charset="0"/>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sz="1000" kern="1200" noProof="0">
                          <a:solidFill>
                            <a:schemeClr val="dk1"/>
                          </a:solidFill>
                          <a:latin typeface="Arial" panose="020B0604020202020204" pitchFamily="34" charset="0"/>
                          <a:ea typeface="+mn-ea"/>
                          <a:cs typeface="Arial" panose="020B0604020202020204" pitchFamily="34" charset="0"/>
                        </a:rPr>
                        <a:t>Điều trị bệnh thận ở bệnh nhân trưởng thành bị tăng huyết áp và </a:t>
                      </a:r>
                      <a:r>
                        <a:rPr lang="en-US" sz="1000" kern="1200" noProof="0">
                          <a:solidFill>
                            <a:schemeClr val="dk1"/>
                          </a:solidFill>
                          <a:latin typeface="Arial" panose="020B0604020202020204" pitchFamily="34" charset="0"/>
                          <a:ea typeface="+mn-ea"/>
                          <a:cs typeface="Arial" panose="020B0604020202020204" pitchFamily="34" charset="0"/>
                        </a:rPr>
                        <a:t>đái tháo đường</a:t>
                      </a:r>
                      <a:r>
                        <a:rPr lang="vi-VN" sz="1000" kern="1200" noProof="0">
                          <a:solidFill>
                            <a:schemeClr val="dk1"/>
                          </a:solidFill>
                          <a:latin typeface="Arial" panose="020B0604020202020204" pitchFamily="34" charset="0"/>
                          <a:ea typeface="+mn-ea"/>
                          <a:cs typeface="Arial" panose="020B0604020202020204" pitchFamily="34" charset="0"/>
                        </a:rPr>
                        <a:t> như một </a:t>
                      </a:r>
                      <a:r>
                        <a:rPr lang="en-US" sz="1000" kern="1200" noProof="0">
                          <a:solidFill>
                            <a:schemeClr val="dk1"/>
                          </a:solidFill>
                          <a:latin typeface="Arial" panose="020B0604020202020204" pitchFamily="34" charset="0"/>
                          <a:ea typeface="+mn-ea"/>
                          <a:cs typeface="Arial" panose="020B0604020202020204" pitchFamily="34" charset="0"/>
                        </a:rPr>
                        <a:t>liệu pháp điều trị tăng HA</a:t>
                      </a:r>
                      <a:endParaRPr lang="en-US" sz="1000" kern="1200" noProof="0" dirty="0">
                        <a:solidFill>
                          <a:schemeClr val="dk1"/>
                        </a:solidFill>
                        <a:latin typeface="Arial" panose="020B0604020202020204" pitchFamily="34" charset="0"/>
                        <a:ea typeface="+mn-ea"/>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indent="0" algn="ctr" defTabSz="914354" rtl="0" eaLnBrk="1" fontAlgn="auto" latinLnBrk="0" hangingPunct="1">
                        <a:lnSpc>
                          <a:spcPct val="100000"/>
                        </a:lnSpc>
                        <a:spcBef>
                          <a:spcPts val="0"/>
                        </a:spcBef>
                        <a:spcAft>
                          <a:spcPts val="0"/>
                        </a:spcAft>
                        <a:buClrTx/>
                        <a:buSzTx/>
                        <a:buFontTx/>
                        <a:buNone/>
                        <a:tabLst/>
                        <a:defRPr/>
                      </a:pPr>
                      <a:r>
                        <a:rPr lang="en-US" sz="1000" noProof="0" dirty="0">
                          <a:latin typeface="Arial" panose="020B0604020202020204" pitchFamily="34" charset="0"/>
                          <a:cs typeface="Arial" panose="020B0604020202020204" pitchFamily="34" charset="0"/>
                        </a:rPr>
                        <a:t>DKD</a:t>
                      </a: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algn="ctr"/>
                      <a:r>
                        <a:rPr lang="vi-VN" sz="1000" kern="1200" noProof="0" dirty="0">
                          <a:solidFill>
                            <a:schemeClr val="dk1"/>
                          </a:solidFill>
                          <a:latin typeface="Arial" panose="020B0604020202020204" pitchFamily="34" charset="0"/>
                          <a:ea typeface="+mn-ea"/>
                          <a:cs typeface="Arial" panose="020B0604020202020204" pitchFamily="34" charset="0"/>
                        </a:rPr>
                        <a:t>Điều trị bệnh thận đái tháo đường ở bệnh nhân tăng huyết áp </a:t>
                      </a:r>
                      <a:r>
                        <a:rPr lang="en-US" sz="1000" kern="1200" noProof="0" dirty="0" err="1">
                          <a:solidFill>
                            <a:schemeClr val="dk1"/>
                          </a:solidFill>
                          <a:latin typeface="Arial" panose="020B0604020202020204" pitchFamily="34" charset="0"/>
                          <a:ea typeface="+mn-ea"/>
                          <a:cs typeface="Arial" panose="020B0604020202020204" pitchFamily="34" charset="0"/>
                        </a:rPr>
                        <a:t>có</a:t>
                      </a:r>
                      <a:r>
                        <a:rPr lang="en-US" sz="1000" kern="1200" noProof="0" dirty="0">
                          <a:solidFill>
                            <a:schemeClr val="dk1"/>
                          </a:solidFill>
                          <a:latin typeface="Arial" panose="020B0604020202020204" pitchFamily="34" charset="0"/>
                          <a:ea typeface="+mn-ea"/>
                          <a:cs typeface="Arial" panose="020B0604020202020204" pitchFamily="34" charset="0"/>
                        </a:rPr>
                        <a:t> </a:t>
                      </a:r>
                      <a:r>
                        <a:rPr lang="en-US" sz="1000" kern="1200" noProof="0" dirty="0" err="1">
                          <a:solidFill>
                            <a:schemeClr val="dk1"/>
                          </a:solidFill>
                          <a:latin typeface="Arial" panose="020B0604020202020204" pitchFamily="34" charset="0"/>
                          <a:ea typeface="+mn-ea"/>
                          <a:cs typeface="Arial" panose="020B0604020202020204" pitchFamily="34" charset="0"/>
                        </a:rPr>
                        <a:t>mắc</a:t>
                      </a:r>
                      <a:r>
                        <a:rPr lang="en-US" sz="1000" kern="1200" noProof="0" dirty="0">
                          <a:solidFill>
                            <a:schemeClr val="dk1"/>
                          </a:solidFill>
                          <a:latin typeface="Arial" panose="020B0604020202020204" pitchFamily="34" charset="0"/>
                          <a:ea typeface="+mn-ea"/>
                          <a:cs typeface="Arial" panose="020B0604020202020204" pitchFamily="34" charset="0"/>
                        </a:rPr>
                        <a:t> ĐTĐ </a:t>
                      </a:r>
                      <a:r>
                        <a:rPr lang="en-US" sz="1000" kern="1200" noProof="0" dirty="0" err="1">
                          <a:solidFill>
                            <a:schemeClr val="dk1"/>
                          </a:solidFill>
                          <a:latin typeface="Arial" panose="020B0604020202020204" pitchFamily="34" charset="0"/>
                          <a:ea typeface="+mn-ea"/>
                          <a:cs typeface="Arial" panose="020B0604020202020204" pitchFamily="34" charset="0"/>
                        </a:rPr>
                        <a:t>týp</a:t>
                      </a:r>
                      <a:r>
                        <a:rPr lang="en-US" sz="1000" kern="1200" noProof="0" dirty="0">
                          <a:solidFill>
                            <a:schemeClr val="dk1"/>
                          </a:solidFill>
                          <a:latin typeface="Arial" panose="020B0604020202020204" pitchFamily="34" charset="0"/>
                          <a:ea typeface="+mn-ea"/>
                          <a:cs typeface="Arial" panose="020B0604020202020204" pitchFamily="34" charset="0"/>
                        </a:rPr>
                        <a:t> 2</a:t>
                      </a:r>
                      <a:r>
                        <a:rPr lang="vi-VN" sz="1000" kern="1200" noProof="0" dirty="0">
                          <a:solidFill>
                            <a:schemeClr val="dk1"/>
                          </a:solidFill>
                          <a:latin typeface="Arial" panose="020B0604020202020204" pitchFamily="34" charset="0"/>
                          <a:ea typeface="+mn-ea"/>
                          <a:cs typeface="Arial" panose="020B0604020202020204" pitchFamily="34" charset="0"/>
                        </a:rPr>
                        <a:t>, tăng creatinine huyết thanh và protein niệu</a:t>
                      </a:r>
                      <a:endParaRPr lang="en-US" sz="1000" kern="1200" noProof="0" dirty="0">
                        <a:solidFill>
                          <a:schemeClr val="dk1"/>
                        </a:solidFill>
                        <a:latin typeface="Arial" panose="020B0604020202020204" pitchFamily="34" charset="0"/>
                        <a:ea typeface="+mn-ea"/>
                        <a:cs typeface="Arial" panose="020B0604020202020204" pitchFamily="34" charset="0"/>
                      </a:endParaRPr>
                    </a:p>
                  </a:txBody>
                  <a:tcPr marL="54000" marR="54000" marT="54000" marB="5400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642059166"/>
                  </a:ext>
                </a:extLst>
              </a:tr>
            </a:tbl>
          </a:graphicData>
        </a:graphic>
      </p:graphicFrame>
      <p:sp>
        <p:nvSpPr>
          <p:cNvPr id="21" name="Text Placeholder 1">
            <a:extLst>
              <a:ext uri="{FF2B5EF4-FFF2-40B4-BE49-F238E27FC236}">
                <a16:creationId xmlns:a16="http://schemas.microsoft.com/office/drawing/2014/main" id="{67DF5354-781B-B89F-D104-F6359B725F67}"/>
              </a:ext>
            </a:extLst>
          </p:cNvPr>
          <p:cNvSpPr txBox="1">
            <a:spLocks/>
          </p:cNvSpPr>
          <p:nvPr/>
        </p:nvSpPr>
        <p:spPr>
          <a:xfrm>
            <a:off x="0" y="6067601"/>
            <a:ext cx="12192000" cy="7903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00"/>
              <a:t>ACE, angiotensin-converting enzyme; ARB, angiotensin receptor blocker; DKD, diabetic kidney disease; NDKD, nondiabetic kidney disease; T2D, Type 2 diabetes</a:t>
            </a:r>
          </a:p>
          <a:p>
            <a:pPr marL="0" indent="0">
              <a:buNone/>
            </a:pPr>
            <a:r>
              <a:rPr lang="en-US" sz="700"/>
              <a:t>1. Lewis EJ, et al. </a:t>
            </a:r>
            <a:r>
              <a:rPr lang="en-US" sz="700" i="1"/>
              <a:t>N Engl J Med </a:t>
            </a:r>
            <a:r>
              <a:rPr lang="en-US" sz="700"/>
              <a:t>1993;329:1456–1462; 2. Par Pharmaceutical Companies, Inc. CAPOTEN 2014. Available at: </a:t>
            </a:r>
            <a:r>
              <a:rPr lang="en-US" sz="700" u="sng">
                <a:hlinkClick r:id="rId2"/>
              </a:rPr>
              <a:t>https://www.accessdata.fda.gov/drugsatfda_docs/label/2014/018343s085lbl.pdf</a:t>
            </a:r>
            <a:r>
              <a:rPr lang="en-US" sz="700"/>
              <a:t> (Accessed January 2021); 3. Accord Healthcare Ltd. Captopril EU Summary of Product Characteristics 2017. Available at: </a:t>
            </a:r>
            <a:r>
              <a:rPr lang="en-US" sz="700" u="sng">
                <a:hlinkClick r:id="rId3"/>
              </a:rPr>
              <a:t>https://www.medicines.org.uk/emc/product/6127/smpc</a:t>
            </a:r>
            <a:r>
              <a:rPr lang="en-US" sz="700"/>
              <a:t> (Accessed January 2021); 4. Agardh CD, et al. </a:t>
            </a:r>
            <a:r>
              <a:rPr lang="en-US" sz="700" i="1"/>
              <a:t>J Hum Hypertens</a:t>
            </a:r>
            <a:r>
              <a:rPr lang="en-US" sz="700"/>
              <a:t> 1996;10:185–192; 5. Milpharm Ltd. Lisinopril EU Summary of Product Characteristics 2019. Available at: </a:t>
            </a:r>
            <a:r>
              <a:rPr lang="en-US" sz="700" u="sng">
                <a:hlinkClick r:id="rId4"/>
              </a:rPr>
              <a:t>https://www.medicines.org.uk/emc/product/7144/smpc</a:t>
            </a:r>
            <a:r>
              <a:rPr lang="en-US" sz="700"/>
              <a:t> (Accessed January 2021); 6. Accord Healthcare Ltd. Ramipril EU Summary of Product Characteristics 2019. Available at: </a:t>
            </a:r>
            <a:r>
              <a:rPr lang="en-US" sz="700" u="sng">
                <a:hlinkClick r:id="rId5"/>
              </a:rPr>
              <a:t>https://www.medicines.org.uk/emc/product/1906/smpc</a:t>
            </a:r>
            <a:r>
              <a:rPr lang="en-US" sz="700"/>
              <a:t> (Accessed January 2021); 7. Accord Healthcare Ltd. Losartan Potassium EU Summary of Product Characteristics 2019. Available at: </a:t>
            </a:r>
            <a:r>
              <a:rPr lang="en-US" sz="700" u="sng">
                <a:hlinkClick r:id="rId6"/>
              </a:rPr>
              <a:t>https://www.medicines.org.uk/emc/product/6004/smpc</a:t>
            </a:r>
            <a:r>
              <a:rPr lang="en-US" sz="700"/>
              <a:t> (Accessed January 2021); 8. Merck &amp; Co. Inc. COZAAR US Prescribing Information 2018. Available at: </a:t>
            </a:r>
            <a:r>
              <a:rPr lang="en-US" sz="700" u="sng">
                <a:hlinkClick r:id="rId7"/>
              </a:rPr>
              <a:t>https://www.accessdata.fda.gov/drugsatfda_docs/label/2018/020386s062lbl.pdf</a:t>
            </a:r>
            <a:r>
              <a:rPr lang="en-US" sz="700"/>
              <a:t> (Accessed January 2021); 9. Lupin Healthcare Ltd. Irbesartan EU Summary of Product Characteristics 2018. </a:t>
            </a:r>
            <a:r>
              <a:rPr lang="en-US" sz="700" u="sng">
                <a:hlinkClick r:id="rId8"/>
              </a:rPr>
              <a:t>https://www.medicines.org.uk/emc/product/7175/smpc</a:t>
            </a:r>
            <a:r>
              <a:rPr lang="en-US" sz="700"/>
              <a:t> (Accessed January 2021); 10. Sanofi-Aventis LLC. AVAPRO US Prescribing Information 2016. Available at: </a:t>
            </a:r>
            <a:r>
              <a:rPr lang="en-US" sz="700" u="sng">
                <a:hlinkClick r:id="rId9"/>
              </a:rPr>
              <a:t>https://www.accessdata.fda.gov/drugsatfda_docs/label/2016/020757s059s067lbl.pdf</a:t>
            </a:r>
            <a:r>
              <a:rPr lang="en-US" sz="700"/>
              <a:t> (Accessed January 2021)</a:t>
            </a:r>
            <a:endParaRPr lang="en-US" sz="700" dirty="0"/>
          </a:p>
        </p:txBody>
      </p:sp>
    </p:spTree>
    <p:extLst>
      <p:ext uri="{BB962C8B-B14F-4D97-AF65-F5344CB8AC3E}">
        <p14:creationId xmlns:p14="http://schemas.microsoft.com/office/powerpoint/2010/main" val="1931229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E43C62-0AF8-009E-ECED-C0013CF88355}"/>
              </a:ext>
            </a:extLst>
          </p:cNvPr>
          <p:cNvSpPr>
            <a:spLocks noGrp="1"/>
          </p:cNvSpPr>
          <p:nvPr>
            <p:ph sz="quarter" idx="10"/>
          </p:nvPr>
        </p:nvSpPr>
        <p:spPr>
          <a:xfrm>
            <a:off x="0" y="-1"/>
            <a:ext cx="12192000" cy="1204111"/>
          </a:xfr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r>
              <a:rPr lang="en-US" dirty="0" err="1">
                <a:solidFill>
                  <a:srgbClr val="830050"/>
                </a:solidFill>
                <a:latin typeface="Calibri "/>
                <a:ea typeface="+mj-ea"/>
              </a:rPr>
              <a:t>Nhìn</a:t>
            </a:r>
            <a:r>
              <a:rPr lang="en-US" dirty="0">
                <a:solidFill>
                  <a:srgbClr val="830050"/>
                </a:solidFill>
                <a:latin typeface="Calibri "/>
                <a:ea typeface="+mj-ea"/>
              </a:rPr>
              <a:t> </a:t>
            </a:r>
            <a:r>
              <a:rPr lang="en-US" dirty="0" err="1">
                <a:solidFill>
                  <a:srgbClr val="830050"/>
                </a:solidFill>
                <a:latin typeface="Calibri "/>
                <a:ea typeface="+mj-ea"/>
              </a:rPr>
              <a:t>chung</a:t>
            </a:r>
            <a:r>
              <a:rPr lang="en-US" dirty="0">
                <a:solidFill>
                  <a:srgbClr val="830050"/>
                </a:solidFill>
                <a:latin typeface="Calibri "/>
                <a:ea typeface="+mj-ea"/>
              </a:rPr>
              <a:t>, </a:t>
            </a:r>
            <a:r>
              <a:rPr lang="en-US" dirty="0" err="1">
                <a:solidFill>
                  <a:srgbClr val="830050"/>
                </a:solidFill>
                <a:latin typeface="Calibri "/>
                <a:ea typeface="+mj-ea"/>
              </a:rPr>
              <a:t>nguy</a:t>
            </a:r>
            <a:r>
              <a:rPr lang="en-US" dirty="0">
                <a:solidFill>
                  <a:srgbClr val="830050"/>
                </a:solidFill>
                <a:latin typeface="Calibri "/>
                <a:ea typeface="+mj-ea"/>
              </a:rPr>
              <a:t> </a:t>
            </a:r>
            <a:r>
              <a:rPr lang="en-US" dirty="0" err="1">
                <a:solidFill>
                  <a:srgbClr val="830050"/>
                </a:solidFill>
                <a:latin typeface="Calibri "/>
                <a:ea typeface="+mj-ea"/>
              </a:rPr>
              <a:t>cơ</a:t>
            </a:r>
            <a:r>
              <a:rPr lang="en-US" dirty="0">
                <a:solidFill>
                  <a:srgbClr val="830050"/>
                </a:solidFill>
                <a:latin typeface="Calibri "/>
                <a:ea typeface="+mj-ea"/>
              </a:rPr>
              <a:t> </a:t>
            </a:r>
            <a:r>
              <a:rPr lang="en-US" dirty="0" err="1">
                <a:solidFill>
                  <a:srgbClr val="830050"/>
                </a:solidFill>
                <a:latin typeface="Calibri "/>
                <a:ea typeface="+mj-ea"/>
              </a:rPr>
              <a:t>tồn</a:t>
            </a:r>
            <a:r>
              <a:rPr lang="en-US" dirty="0">
                <a:solidFill>
                  <a:srgbClr val="830050"/>
                </a:solidFill>
                <a:latin typeface="Calibri "/>
                <a:ea typeface="+mj-ea"/>
              </a:rPr>
              <a:t> </a:t>
            </a:r>
            <a:r>
              <a:rPr lang="en-US" dirty="0" err="1">
                <a:solidFill>
                  <a:srgbClr val="830050"/>
                </a:solidFill>
                <a:latin typeface="Calibri "/>
                <a:ea typeface="+mj-ea"/>
              </a:rPr>
              <a:t>dư</a:t>
            </a:r>
            <a:r>
              <a:rPr lang="en-US" dirty="0">
                <a:solidFill>
                  <a:srgbClr val="830050"/>
                </a:solidFill>
                <a:latin typeface="Calibri "/>
                <a:ea typeface="+mj-ea"/>
              </a:rPr>
              <a:t> </a:t>
            </a:r>
            <a:r>
              <a:rPr lang="en-US" dirty="0" err="1">
                <a:solidFill>
                  <a:srgbClr val="830050"/>
                </a:solidFill>
                <a:latin typeface="Calibri "/>
                <a:ea typeface="+mj-ea"/>
              </a:rPr>
              <a:t>vẫn</a:t>
            </a:r>
            <a:r>
              <a:rPr lang="en-US" dirty="0">
                <a:solidFill>
                  <a:srgbClr val="830050"/>
                </a:solidFill>
                <a:latin typeface="Calibri "/>
                <a:ea typeface="+mj-ea"/>
              </a:rPr>
              <a:t> </a:t>
            </a:r>
            <a:r>
              <a:rPr lang="en-US" dirty="0" err="1">
                <a:solidFill>
                  <a:srgbClr val="830050"/>
                </a:solidFill>
                <a:latin typeface="Calibri "/>
                <a:ea typeface="+mj-ea"/>
              </a:rPr>
              <a:t>còn</a:t>
            </a:r>
            <a:r>
              <a:rPr lang="en-US" dirty="0">
                <a:solidFill>
                  <a:srgbClr val="830050"/>
                </a:solidFill>
                <a:latin typeface="Calibri "/>
                <a:ea typeface="+mj-ea"/>
              </a:rPr>
              <a:t> </a:t>
            </a:r>
            <a:r>
              <a:rPr lang="en-US" dirty="0" err="1">
                <a:solidFill>
                  <a:srgbClr val="830050"/>
                </a:solidFill>
                <a:latin typeface="Calibri "/>
                <a:ea typeface="+mj-ea"/>
              </a:rPr>
              <a:t>đáng</a:t>
            </a:r>
            <a:r>
              <a:rPr lang="en-US" dirty="0">
                <a:solidFill>
                  <a:srgbClr val="830050"/>
                </a:solidFill>
                <a:latin typeface="Calibri "/>
                <a:ea typeface="+mj-ea"/>
              </a:rPr>
              <a:t> </a:t>
            </a:r>
            <a:r>
              <a:rPr lang="en-US" dirty="0" err="1">
                <a:solidFill>
                  <a:srgbClr val="830050"/>
                </a:solidFill>
                <a:latin typeface="Calibri "/>
                <a:ea typeface="+mj-ea"/>
              </a:rPr>
              <a:t>kể</a:t>
            </a:r>
            <a:endParaRPr lang="en-US" dirty="0">
              <a:solidFill>
                <a:srgbClr val="830050"/>
              </a:solidFill>
              <a:latin typeface="Calibri "/>
              <a:ea typeface="+mj-ea"/>
            </a:endParaRPr>
          </a:p>
          <a:p>
            <a:pPr algn="ctr"/>
            <a:r>
              <a:rPr lang="en-US" dirty="0" err="1">
                <a:solidFill>
                  <a:srgbClr val="830050"/>
                </a:solidFill>
                <a:latin typeface="Calibri "/>
                <a:ea typeface="+mj-ea"/>
              </a:rPr>
              <a:t>sau</a:t>
            </a:r>
            <a:r>
              <a:rPr lang="en-US" dirty="0">
                <a:solidFill>
                  <a:srgbClr val="830050"/>
                </a:solidFill>
                <a:latin typeface="Calibri "/>
                <a:ea typeface="+mj-ea"/>
              </a:rPr>
              <a:t> </a:t>
            </a:r>
            <a:r>
              <a:rPr lang="en-US" dirty="0" err="1">
                <a:solidFill>
                  <a:srgbClr val="830050"/>
                </a:solidFill>
                <a:latin typeface="Calibri "/>
                <a:ea typeface="+mj-ea"/>
              </a:rPr>
              <a:t>điều</a:t>
            </a:r>
            <a:r>
              <a:rPr lang="en-US" dirty="0">
                <a:solidFill>
                  <a:srgbClr val="830050"/>
                </a:solidFill>
                <a:latin typeface="Calibri "/>
                <a:ea typeface="+mj-ea"/>
              </a:rPr>
              <a:t> </a:t>
            </a:r>
            <a:r>
              <a:rPr lang="en-US" dirty="0" err="1">
                <a:solidFill>
                  <a:srgbClr val="830050"/>
                </a:solidFill>
                <a:latin typeface="Calibri "/>
                <a:ea typeface="+mj-ea"/>
              </a:rPr>
              <a:t>trị</a:t>
            </a:r>
            <a:r>
              <a:rPr lang="en-US" dirty="0">
                <a:solidFill>
                  <a:srgbClr val="830050"/>
                </a:solidFill>
                <a:latin typeface="Calibri "/>
                <a:ea typeface="+mj-ea"/>
              </a:rPr>
              <a:t> </a:t>
            </a:r>
            <a:r>
              <a:rPr lang="en-US" dirty="0" err="1">
                <a:solidFill>
                  <a:srgbClr val="830050"/>
                </a:solidFill>
                <a:latin typeface="Calibri "/>
                <a:ea typeface="+mj-ea"/>
              </a:rPr>
              <a:t>bằng</a:t>
            </a:r>
            <a:r>
              <a:rPr lang="en-US" dirty="0">
                <a:solidFill>
                  <a:srgbClr val="830050"/>
                </a:solidFill>
                <a:latin typeface="Calibri "/>
                <a:ea typeface="+mj-ea"/>
              </a:rPr>
              <a:t> </a:t>
            </a:r>
            <a:r>
              <a:rPr lang="en-US" dirty="0" err="1">
                <a:solidFill>
                  <a:srgbClr val="830050"/>
                </a:solidFill>
                <a:latin typeface="Calibri "/>
                <a:ea typeface="+mj-ea"/>
              </a:rPr>
              <a:t>thuốc</a:t>
            </a:r>
            <a:r>
              <a:rPr lang="en-US" dirty="0">
                <a:solidFill>
                  <a:srgbClr val="830050"/>
                </a:solidFill>
                <a:latin typeface="Calibri "/>
                <a:ea typeface="+mj-ea"/>
              </a:rPr>
              <a:t> </a:t>
            </a:r>
            <a:r>
              <a:rPr lang="en-US" dirty="0" err="1">
                <a:solidFill>
                  <a:srgbClr val="830050"/>
                </a:solidFill>
                <a:latin typeface="Calibri "/>
                <a:ea typeface="+mj-ea"/>
              </a:rPr>
              <a:t>ức</a:t>
            </a:r>
            <a:r>
              <a:rPr lang="en-US" dirty="0">
                <a:solidFill>
                  <a:srgbClr val="830050"/>
                </a:solidFill>
                <a:latin typeface="Calibri "/>
                <a:ea typeface="+mj-ea"/>
              </a:rPr>
              <a:t> </a:t>
            </a:r>
            <a:r>
              <a:rPr lang="en-US" dirty="0" err="1">
                <a:solidFill>
                  <a:srgbClr val="830050"/>
                </a:solidFill>
                <a:latin typeface="Calibri "/>
                <a:ea typeface="+mj-ea"/>
              </a:rPr>
              <a:t>chế</a:t>
            </a:r>
            <a:r>
              <a:rPr lang="en-US" dirty="0">
                <a:solidFill>
                  <a:srgbClr val="830050"/>
                </a:solidFill>
                <a:latin typeface="Calibri "/>
                <a:ea typeface="+mj-ea"/>
              </a:rPr>
              <a:t> </a:t>
            </a:r>
            <a:r>
              <a:rPr lang="en-US" dirty="0" err="1">
                <a:solidFill>
                  <a:srgbClr val="830050"/>
                </a:solidFill>
                <a:latin typeface="Calibri "/>
                <a:ea typeface="+mj-ea"/>
              </a:rPr>
              <a:t>hệ</a:t>
            </a:r>
            <a:r>
              <a:rPr lang="en-US" dirty="0">
                <a:solidFill>
                  <a:srgbClr val="830050"/>
                </a:solidFill>
                <a:latin typeface="Calibri "/>
                <a:ea typeface="+mj-ea"/>
              </a:rPr>
              <a:t> RAA</a:t>
            </a:r>
          </a:p>
        </p:txBody>
      </p:sp>
      <p:pic>
        <p:nvPicPr>
          <p:cNvPr id="4" name="그림 4">
            <a:extLst>
              <a:ext uri="{FF2B5EF4-FFF2-40B4-BE49-F238E27FC236}">
                <a16:creationId xmlns:a16="http://schemas.microsoft.com/office/drawing/2014/main" id="{F743D74E-EC39-8B60-736F-FC1CFD5C7DE0}"/>
              </a:ext>
            </a:extLst>
          </p:cNvPr>
          <p:cNvPicPr>
            <a:picLocks noChangeAspect="1"/>
          </p:cNvPicPr>
          <p:nvPr/>
        </p:nvPicPr>
        <p:blipFill rotWithShape="1">
          <a:blip r:embed="rId2"/>
          <a:srcRect l="4277" t="23803" r="23723" b="19013"/>
          <a:stretch/>
        </p:blipFill>
        <p:spPr>
          <a:xfrm>
            <a:off x="925222" y="1283366"/>
            <a:ext cx="10341556" cy="4620187"/>
          </a:xfrm>
          <a:prstGeom prst="rect">
            <a:avLst/>
          </a:prstGeom>
        </p:spPr>
      </p:pic>
      <p:pic>
        <p:nvPicPr>
          <p:cNvPr id="5" name="그림 7">
            <a:extLst>
              <a:ext uri="{FF2B5EF4-FFF2-40B4-BE49-F238E27FC236}">
                <a16:creationId xmlns:a16="http://schemas.microsoft.com/office/drawing/2014/main" id="{C132A07C-FB80-47D9-911C-09971A5E275C}"/>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3673" t="80773" r="33882" b="12850"/>
          <a:stretch/>
        </p:blipFill>
        <p:spPr>
          <a:xfrm>
            <a:off x="0" y="6168331"/>
            <a:ext cx="12006469" cy="689669"/>
          </a:xfrm>
          <a:prstGeom prst="rect">
            <a:avLst/>
          </a:prstGeom>
        </p:spPr>
      </p:pic>
    </p:spTree>
    <p:extLst>
      <p:ext uri="{BB962C8B-B14F-4D97-AF65-F5344CB8AC3E}">
        <p14:creationId xmlns:p14="http://schemas.microsoft.com/office/powerpoint/2010/main" val="108145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C71D8A-FE9A-3CDC-D6C6-0552024C1EA3}"/>
              </a:ext>
            </a:extLst>
          </p:cNvPr>
          <p:cNvSpPr>
            <a:spLocks noGrp="1"/>
          </p:cNvSpPr>
          <p:nvPr>
            <p:ph sz="quarter" idx="10"/>
          </p:nvPr>
        </p:nvSpPr>
        <p:spPr>
          <a:xfrm>
            <a:off x="0" y="1716"/>
            <a:ext cx="12192000" cy="973138"/>
          </a:xfrm>
          <a:noFill/>
          <a:ln w="9525">
            <a:noFill/>
            <a:miter lim="800000"/>
            <a:headEnd/>
            <a:tailEnd/>
          </a:ln>
        </p:spPr>
        <p:txBody>
          <a:bodyPr vert="horz" wrap="square" lIns="91440" tIns="45720" rIns="91440" bIns="45720" numCol="1" rtlCol="0" anchor="ctr" anchorCtr="0" compatLnSpc="1">
            <a:prstTxWarp prst="textNoShape">
              <a:avLst/>
            </a:prstTxWarp>
            <a:normAutofit lnSpcReduction="10000"/>
          </a:bodyPr>
          <a:lstStyle/>
          <a:p>
            <a:pPr algn="ctr"/>
            <a:r>
              <a:rPr lang="en-US" dirty="0" err="1">
                <a:solidFill>
                  <a:srgbClr val="830050"/>
                </a:solidFill>
                <a:latin typeface="Calibri "/>
                <a:ea typeface="+mj-ea"/>
              </a:rPr>
              <a:t>Các</a:t>
            </a:r>
            <a:r>
              <a:rPr lang="en-US" dirty="0">
                <a:solidFill>
                  <a:srgbClr val="830050"/>
                </a:solidFill>
                <a:latin typeface="Calibri "/>
                <a:ea typeface="+mj-ea"/>
              </a:rPr>
              <a:t> </a:t>
            </a:r>
            <a:r>
              <a:rPr lang="en-US" dirty="0" err="1">
                <a:solidFill>
                  <a:srgbClr val="830050"/>
                </a:solidFill>
                <a:latin typeface="Calibri "/>
                <a:ea typeface="+mj-ea"/>
              </a:rPr>
              <a:t>nghiên</a:t>
            </a:r>
            <a:r>
              <a:rPr lang="en-US" dirty="0">
                <a:solidFill>
                  <a:srgbClr val="830050"/>
                </a:solidFill>
                <a:latin typeface="Calibri "/>
                <a:ea typeface="+mj-ea"/>
              </a:rPr>
              <a:t> </a:t>
            </a:r>
            <a:r>
              <a:rPr lang="en-US" dirty="0" err="1">
                <a:solidFill>
                  <a:srgbClr val="830050"/>
                </a:solidFill>
                <a:latin typeface="Calibri "/>
                <a:ea typeface="+mj-ea"/>
              </a:rPr>
              <a:t>cứu</a:t>
            </a:r>
            <a:r>
              <a:rPr lang="en-US" dirty="0">
                <a:solidFill>
                  <a:srgbClr val="830050"/>
                </a:solidFill>
                <a:latin typeface="Calibri "/>
                <a:ea typeface="+mj-ea"/>
              </a:rPr>
              <a:t> </a:t>
            </a:r>
            <a:r>
              <a:rPr lang="en-US" dirty="0" err="1">
                <a:solidFill>
                  <a:srgbClr val="830050"/>
                </a:solidFill>
                <a:latin typeface="Calibri "/>
                <a:ea typeface="+mj-ea"/>
              </a:rPr>
              <a:t>của</a:t>
            </a:r>
            <a:r>
              <a:rPr lang="en-US" dirty="0">
                <a:solidFill>
                  <a:srgbClr val="830050"/>
                </a:solidFill>
                <a:latin typeface="Calibri "/>
                <a:ea typeface="+mj-ea"/>
              </a:rPr>
              <a:t> </a:t>
            </a:r>
            <a:r>
              <a:rPr lang="en-US" dirty="0" err="1">
                <a:solidFill>
                  <a:srgbClr val="830050"/>
                </a:solidFill>
                <a:latin typeface="Calibri "/>
                <a:ea typeface="+mj-ea"/>
              </a:rPr>
              <a:t>thuốc</a:t>
            </a:r>
            <a:r>
              <a:rPr lang="en-US" dirty="0">
                <a:solidFill>
                  <a:srgbClr val="830050"/>
                </a:solidFill>
                <a:latin typeface="Calibri "/>
                <a:ea typeface="+mj-ea"/>
              </a:rPr>
              <a:t> </a:t>
            </a:r>
            <a:r>
              <a:rPr lang="en-US" dirty="0" err="1">
                <a:solidFill>
                  <a:srgbClr val="830050"/>
                </a:solidFill>
                <a:latin typeface="Calibri "/>
                <a:ea typeface="+mj-ea"/>
              </a:rPr>
              <a:t>RAASi</a:t>
            </a:r>
            <a:r>
              <a:rPr lang="en-US" dirty="0">
                <a:solidFill>
                  <a:srgbClr val="830050"/>
                </a:solidFill>
                <a:latin typeface="Calibri "/>
                <a:ea typeface="+mj-ea"/>
              </a:rPr>
              <a:t> </a:t>
            </a:r>
            <a:r>
              <a:rPr lang="en-US" dirty="0" err="1">
                <a:solidFill>
                  <a:srgbClr val="830050"/>
                </a:solidFill>
                <a:latin typeface="Calibri "/>
                <a:ea typeface="+mj-ea"/>
              </a:rPr>
              <a:t>trên</a:t>
            </a:r>
            <a:r>
              <a:rPr lang="en-US" dirty="0">
                <a:solidFill>
                  <a:srgbClr val="830050"/>
                </a:solidFill>
                <a:latin typeface="Calibri "/>
                <a:ea typeface="+mj-ea"/>
              </a:rPr>
              <a:t> </a:t>
            </a:r>
            <a:r>
              <a:rPr lang="en-US" dirty="0" err="1">
                <a:solidFill>
                  <a:srgbClr val="830050"/>
                </a:solidFill>
                <a:latin typeface="Calibri "/>
                <a:ea typeface="+mj-ea"/>
              </a:rPr>
              <a:t>bệnh</a:t>
            </a:r>
            <a:r>
              <a:rPr lang="en-US" dirty="0">
                <a:solidFill>
                  <a:srgbClr val="830050"/>
                </a:solidFill>
                <a:latin typeface="Calibri "/>
                <a:ea typeface="+mj-ea"/>
              </a:rPr>
              <a:t> </a:t>
            </a:r>
            <a:r>
              <a:rPr lang="en-US" dirty="0" err="1">
                <a:solidFill>
                  <a:srgbClr val="830050"/>
                </a:solidFill>
                <a:latin typeface="Calibri "/>
                <a:ea typeface="+mj-ea"/>
              </a:rPr>
              <a:t>thận</a:t>
            </a:r>
            <a:r>
              <a:rPr lang="en-US" dirty="0">
                <a:solidFill>
                  <a:srgbClr val="830050"/>
                </a:solidFill>
                <a:latin typeface="Calibri "/>
                <a:ea typeface="+mj-ea"/>
              </a:rPr>
              <a:t> ĐTĐ</a:t>
            </a:r>
          </a:p>
          <a:p>
            <a:pPr algn="ctr"/>
            <a:r>
              <a:rPr lang="en-US" dirty="0" err="1">
                <a:solidFill>
                  <a:srgbClr val="830050"/>
                </a:solidFill>
                <a:latin typeface="Calibri "/>
                <a:ea typeface="+mj-ea"/>
              </a:rPr>
              <a:t>chưa</a:t>
            </a:r>
            <a:r>
              <a:rPr lang="en-US" dirty="0">
                <a:solidFill>
                  <a:srgbClr val="830050"/>
                </a:solidFill>
                <a:latin typeface="Calibri "/>
                <a:ea typeface="+mj-ea"/>
              </a:rPr>
              <a:t> </a:t>
            </a:r>
            <a:r>
              <a:rPr lang="en-US" dirty="0" err="1">
                <a:solidFill>
                  <a:srgbClr val="830050"/>
                </a:solidFill>
                <a:latin typeface="Calibri "/>
                <a:ea typeface="+mj-ea"/>
              </a:rPr>
              <a:t>chứng</a:t>
            </a:r>
            <a:r>
              <a:rPr lang="en-US" dirty="0">
                <a:solidFill>
                  <a:srgbClr val="830050"/>
                </a:solidFill>
                <a:latin typeface="Calibri "/>
                <a:ea typeface="+mj-ea"/>
              </a:rPr>
              <a:t> minh </a:t>
            </a:r>
            <a:r>
              <a:rPr lang="en-US" dirty="0" err="1">
                <a:solidFill>
                  <a:srgbClr val="830050"/>
                </a:solidFill>
                <a:latin typeface="Calibri "/>
                <a:ea typeface="+mj-ea"/>
              </a:rPr>
              <a:t>được</a:t>
            </a:r>
            <a:r>
              <a:rPr lang="en-US" dirty="0">
                <a:solidFill>
                  <a:srgbClr val="830050"/>
                </a:solidFill>
                <a:latin typeface="Calibri "/>
                <a:ea typeface="+mj-ea"/>
              </a:rPr>
              <a:t> </a:t>
            </a:r>
            <a:r>
              <a:rPr lang="en-US" dirty="0" err="1">
                <a:solidFill>
                  <a:srgbClr val="830050"/>
                </a:solidFill>
                <a:latin typeface="Calibri "/>
                <a:ea typeface="+mj-ea"/>
              </a:rPr>
              <a:t>hiệu</a:t>
            </a:r>
            <a:r>
              <a:rPr lang="en-US" dirty="0">
                <a:solidFill>
                  <a:srgbClr val="830050"/>
                </a:solidFill>
                <a:latin typeface="Calibri "/>
                <a:ea typeface="+mj-ea"/>
              </a:rPr>
              <a:t> </a:t>
            </a:r>
            <a:r>
              <a:rPr lang="en-US" dirty="0" err="1">
                <a:solidFill>
                  <a:srgbClr val="830050"/>
                </a:solidFill>
                <a:latin typeface="Calibri "/>
                <a:ea typeface="+mj-ea"/>
              </a:rPr>
              <a:t>quả</a:t>
            </a:r>
            <a:r>
              <a:rPr lang="en-US" dirty="0">
                <a:solidFill>
                  <a:srgbClr val="830050"/>
                </a:solidFill>
                <a:latin typeface="Calibri "/>
                <a:ea typeface="+mj-ea"/>
              </a:rPr>
              <a:t> </a:t>
            </a:r>
            <a:r>
              <a:rPr lang="en-US" dirty="0" err="1">
                <a:solidFill>
                  <a:srgbClr val="830050"/>
                </a:solidFill>
                <a:latin typeface="Calibri "/>
                <a:ea typeface="+mj-ea"/>
              </a:rPr>
              <a:t>giảm</a:t>
            </a:r>
            <a:r>
              <a:rPr lang="en-US" dirty="0">
                <a:solidFill>
                  <a:srgbClr val="830050"/>
                </a:solidFill>
                <a:latin typeface="Calibri "/>
                <a:ea typeface="+mj-ea"/>
              </a:rPr>
              <a:t> </a:t>
            </a:r>
            <a:r>
              <a:rPr lang="en-US" dirty="0" err="1">
                <a:solidFill>
                  <a:srgbClr val="830050"/>
                </a:solidFill>
                <a:latin typeface="Calibri "/>
                <a:ea typeface="+mj-ea"/>
              </a:rPr>
              <a:t>tử</a:t>
            </a:r>
            <a:r>
              <a:rPr lang="en-US" dirty="0">
                <a:solidFill>
                  <a:srgbClr val="830050"/>
                </a:solidFill>
                <a:latin typeface="Calibri "/>
                <a:ea typeface="+mj-ea"/>
              </a:rPr>
              <a:t> </a:t>
            </a:r>
            <a:r>
              <a:rPr lang="en-US" dirty="0" err="1">
                <a:solidFill>
                  <a:srgbClr val="830050"/>
                </a:solidFill>
                <a:latin typeface="Calibri "/>
                <a:ea typeface="+mj-ea"/>
              </a:rPr>
              <a:t>vong</a:t>
            </a:r>
            <a:endParaRPr lang="en-US" dirty="0">
              <a:solidFill>
                <a:srgbClr val="830050"/>
              </a:solidFill>
              <a:latin typeface="Calibri "/>
              <a:ea typeface="+mj-ea"/>
            </a:endParaRPr>
          </a:p>
        </p:txBody>
      </p:sp>
      <p:pic>
        <p:nvPicPr>
          <p:cNvPr id="4" name="Picture 3">
            <a:extLst>
              <a:ext uri="{FF2B5EF4-FFF2-40B4-BE49-F238E27FC236}">
                <a16:creationId xmlns:a16="http://schemas.microsoft.com/office/drawing/2014/main" id="{C46647B2-3895-80A2-1B6F-B1FDF49C738F}"/>
              </a:ext>
            </a:extLst>
          </p:cNvPr>
          <p:cNvPicPr>
            <a:picLocks noChangeAspect="1"/>
          </p:cNvPicPr>
          <p:nvPr/>
        </p:nvPicPr>
        <p:blipFill>
          <a:blip r:embed="rId2"/>
          <a:stretch>
            <a:fillRect/>
          </a:stretch>
        </p:blipFill>
        <p:spPr>
          <a:xfrm>
            <a:off x="458306" y="1133729"/>
            <a:ext cx="11275386" cy="5310754"/>
          </a:xfrm>
          <a:prstGeom prst="rect">
            <a:avLst/>
          </a:prstGeom>
        </p:spPr>
      </p:pic>
      <p:sp>
        <p:nvSpPr>
          <p:cNvPr id="5" name="TextBox 4">
            <a:extLst>
              <a:ext uri="{FF2B5EF4-FFF2-40B4-BE49-F238E27FC236}">
                <a16:creationId xmlns:a16="http://schemas.microsoft.com/office/drawing/2014/main" id="{EE5599BD-F4F1-73EE-5E56-7562F62BB673}"/>
              </a:ext>
            </a:extLst>
          </p:cNvPr>
          <p:cNvSpPr txBox="1"/>
          <p:nvPr/>
        </p:nvSpPr>
        <p:spPr>
          <a:xfrm>
            <a:off x="0" y="6605074"/>
            <a:ext cx="6550520" cy="261610"/>
          </a:xfrm>
          <a:prstGeom prst="rect">
            <a:avLst/>
          </a:prstGeom>
          <a:noFill/>
        </p:spPr>
        <p:txBody>
          <a:bodyPr wrap="square">
            <a:spAutoFit/>
          </a:bodyPr>
          <a:lstStyle/>
          <a:p>
            <a:pPr defTabSz="609585"/>
            <a:r>
              <a:rPr lang="en-US" sz="1100" dirty="0">
                <a:solidFill>
                  <a:schemeClr val="bg2">
                    <a:lumMod val="25000"/>
                  </a:schemeClr>
                </a:solidFill>
              </a:rPr>
              <a:t>Brenner B, et al. N </a:t>
            </a:r>
            <a:r>
              <a:rPr lang="en-US" sz="1100" dirty="0" err="1">
                <a:solidFill>
                  <a:schemeClr val="bg2">
                    <a:lumMod val="25000"/>
                  </a:schemeClr>
                </a:solidFill>
              </a:rPr>
              <a:t>Engl</a:t>
            </a:r>
            <a:r>
              <a:rPr lang="en-US" sz="1100" dirty="0">
                <a:solidFill>
                  <a:schemeClr val="bg2">
                    <a:lumMod val="25000"/>
                  </a:schemeClr>
                </a:solidFill>
              </a:rPr>
              <a:t> J Med 2001;345:861–869; 2. Lewis EJ, et al. N </a:t>
            </a:r>
            <a:r>
              <a:rPr lang="en-US" sz="1100" dirty="0" err="1">
                <a:solidFill>
                  <a:schemeClr val="bg2">
                    <a:lumMod val="25000"/>
                  </a:schemeClr>
                </a:solidFill>
              </a:rPr>
              <a:t>Eng</a:t>
            </a:r>
            <a:r>
              <a:rPr lang="en-US" sz="1100" dirty="0">
                <a:solidFill>
                  <a:schemeClr val="bg2">
                    <a:lumMod val="25000"/>
                  </a:schemeClr>
                </a:solidFill>
              </a:rPr>
              <a:t> J Med 2001;345:851–860</a:t>
            </a:r>
          </a:p>
        </p:txBody>
      </p:sp>
    </p:spTree>
    <p:extLst>
      <p:ext uri="{BB962C8B-B14F-4D97-AF65-F5344CB8AC3E}">
        <p14:creationId xmlns:p14="http://schemas.microsoft.com/office/powerpoint/2010/main" val="3679798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12" y="9053"/>
            <a:ext cx="12201912" cy="1008000"/>
          </a:xfrm>
        </p:spPr>
        <p:txBody>
          <a:bodyPr vert="horz" lIns="91440" tIns="45720" rIns="91440" bIns="45720" rtlCol="0" anchor="ctr">
            <a:normAutofit/>
          </a:bodyPr>
          <a:lstStyle/>
          <a:p>
            <a:pPr algn="ctr" defTabSz="914400"/>
            <a:r>
              <a:rPr lang="en-US" sz="3200" dirty="0" err="1">
                <a:solidFill>
                  <a:srgbClr val="830050"/>
                </a:solidFill>
                <a:latin typeface="Calibri "/>
              </a:rPr>
              <a:t>Rào</a:t>
            </a:r>
            <a:r>
              <a:rPr lang="en-US" sz="3200" dirty="0">
                <a:solidFill>
                  <a:srgbClr val="830050"/>
                </a:solidFill>
                <a:latin typeface="Calibri "/>
              </a:rPr>
              <a:t> </a:t>
            </a:r>
            <a:r>
              <a:rPr lang="en-US" sz="3200" dirty="0" err="1">
                <a:solidFill>
                  <a:srgbClr val="830050"/>
                </a:solidFill>
                <a:latin typeface="Calibri "/>
              </a:rPr>
              <a:t>cản</a:t>
            </a:r>
            <a:r>
              <a:rPr lang="en-US" sz="3200" dirty="0">
                <a:solidFill>
                  <a:srgbClr val="830050"/>
                </a:solidFill>
                <a:latin typeface="Calibri "/>
              </a:rPr>
              <a:t> </a:t>
            </a:r>
            <a:r>
              <a:rPr lang="en-US" sz="3200" dirty="0" err="1">
                <a:solidFill>
                  <a:srgbClr val="830050"/>
                </a:solidFill>
                <a:latin typeface="Calibri "/>
              </a:rPr>
              <a:t>sử</a:t>
            </a:r>
            <a:r>
              <a:rPr lang="en-US" sz="3200" dirty="0">
                <a:solidFill>
                  <a:srgbClr val="830050"/>
                </a:solidFill>
                <a:latin typeface="Calibri "/>
              </a:rPr>
              <a:t> </a:t>
            </a:r>
            <a:r>
              <a:rPr lang="en-US" sz="3200" dirty="0" err="1">
                <a:solidFill>
                  <a:srgbClr val="830050"/>
                </a:solidFill>
                <a:latin typeface="Calibri "/>
              </a:rPr>
              <a:t>dụng</a:t>
            </a:r>
            <a:r>
              <a:rPr lang="en-US" sz="3200" dirty="0">
                <a:solidFill>
                  <a:srgbClr val="830050"/>
                </a:solidFill>
                <a:latin typeface="Calibri "/>
              </a:rPr>
              <a:t> </a:t>
            </a:r>
            <a:r>
              <a:rPr lang="en-US" sz="3200" dirty="0" err="1">
                <a:solidFill>
                  <a:srgbClr val="830050"/>
                </a:solidFill>
                <a:latin typeface="Calibri "/>
              </a:rPr>
              <a:t>RAASi</a:t>
            </a:r>
            <a:r>
              <a:rPr lang="en-US" sz="3200" dirty="0">
                <a:solidFill>
                  <a:srgbClr val="830050"/>
                </a:solidFill>
                <a:latin typeface="Calibri "/>
              </a:rPr>
              <a:t> </a:t>
            </a:r>
            <a:r>
              <a:rPr lang="en-US" sz="3200" dirty="0" err="1">
                <a:solidFill>
                  <a:srgbClr val="830050"/>
                </a:solidFill>
                <a:latin typeface="Calibri "/>
              </a:rPr>
              <a:t>trong</a:t>
            </a:r>
            <a:r>
              <a:rPr lang="en-US" sz="3200" dirty="0">
                <a:solidFill>
                  <a:srgbClr val="830050"/>
                </a:solidFill>
                <a:latin typeface="Calibri "/>
              </a:rPr>
              <a:t> </a:t>
            </a:r>
            <a:r>
              <a:rPr lang="en-US" sz="3200" dirty="0" err="1">
                <a:solidFill>
                  <a:srgbClr val="830050"/>
                </a:solidFill>
                <a:latin typeface="Calibri "/>
              </a:rPr>
              <a:t>điều</a:t>
            </a:r>
            <a:r>
              <a:rPr lang="en-US" sz="3200" dirty="0">
                <a:solidFill>
                  <a:srgbClr val="830050"/>
                </a:solidFill>
                <a:latin typeface="Calibri "/>
              </a:rPr>
              <a:t> </a:t>
            </a:r>
            <a:r>
              <a:rPr lang="en-US" sz="3200" dirty="0" err="1">
                <a:solidFill>
                  <a:srgbClr val="830050"/>
                </a:solidFill>
                <a:latin typeface="Calibri "/>
              </a:rPr>
              <a:t>trị</a:t>
            </a:r>
            <a:r>
              <a:rPr lang="en-US" sz="3200" dirty="0">
                <a:solidFill>
                  <a:srgbClr val="830050"/>
                </a:solidFill>
                <a:latin typeface="Calibri "/>
              </a:rPr>
              <a:t> </a:t>
            </a:r>
            <a:r>
              <a:rPr lang="en-US" sz="3200" dirty="0" err="1">
                <a:solidFill>
                  <a:srgbClr val="830050"/>
                </a:solidFill>
                <a:latin typeface="Calibri "/>
              </a:rPr>
              <a:t>Bệnh</a:t>
            </a:r>
            <a:r>
              <a:rPr lang="en-US" sz="3200" dirty="0">
                <a:solidFill>
                  <a:srgbClr val="830050"/>
                </a:solidFill>
                <a:latin typeface="Calibri "/>
              </a:rPr>
              <a:t> </a:t>
            </a:r>
            <a:r>
              <a:rPr lang="en-US" sz="3200" dirty="0" err="1">
                <a:solidFill>
                  <a:srgbClr val="830050"/>
                </a:solidFill>
                <a:latin typeface="Calibri "/>
              </a:rPr>
              <a:t>thận</a:t>
            </a:r>
            <a:r>
              <a:rPr lang="en-US" sz="3200" dirty="0">
                <a:solidFill>
                  <a:srgbClr val="830050"/>
                </a:solidFill>
                <a:latin typeface="Calibri "/>
              </a:rPr>
              <a:t> </a:t>
            </a:r>
            <a:r>
              <a:rPr lang="en-US" sz="3200" dirty="0" err="1">
                <a:solidFill>
                  <a:srgbClr val="830050"/>
                </a:solidFill>
                <a:latin typeface="Calibri "/>
              </a:rPr>
              <a:t>mạn</a:t>
            </a:r>
            <a:endParaRPr lang="en-US" sz="3200" dirty="0">
              <a:solidFill>
                <a:srgbClr val="830050"/>
              </a:solidFill>
              <a:latin typeface="Calibri "/>
            </a:endParaRPr>
          </a:p>
        </p:txBody>
      </p:sp>
      <p:sp>
        <p:nvSpPr>
          <p:cNvPr id="7" name="TextBox 6">
            <a:extLst>
              <a:ext uri="{FF2B5EF4-FFF2-40B4-BE49-F238E27FC236}">
                <a16:creationId xmlns:a16="http://schemas.microsoft.com/office/drawing/2014/main" id="{9FD0FB1A-74D5-3903-4801-E1E9B1B1F4EA}"/>
              </a:ext>
            </a:extLst>
          </p:cNvPr>
          <p:cNvSpPr txBox="1"/>
          <p:nvPr/>
        </p:nvSpPr>
        <p:spPr>
          <a:xfrm>
            <a:off x="583082" y="5153531"/>
            <a:ext cx="4306060" cy="585957"/>
          </a:xfrm>
          <a:prstGeom prst="rect">
            <a:avLst/>
          </a:prstGeom>
          <a:solidFill>
            <a:schemeClr val="accent5">
              <a:lumMod val="20000"/>
              <a:lumOff val="80000"/>
            </a:schemeClr>
          </a:solidFill>
          <a:ln w="12700" cap="flat">
            <a:noFill/>
            <a:prstDash val="solid"/>
            <a:miter lim="800000"/>
            <a:headEnd/>
            <a:tailEnd/>
          </a:ln>
        </p:spPr>
        <p:txBody>
          <a:bodyPr vert="horz" wrap="square" lIns="121920" tIns="60960" rIns="121920" bIns="60960" numCol="1" rtlCol="0" anchor="ctr" anchorCtr="0" compatLnSpc="1">
            <a:prstTxWarp prst="textNoShape">
              <a:avLst/>
            </a:prstTxWarp>
          </a:bodyPr>
          <a:lstStyle>
            <a:defPPr>
              <a:defRPr lang="en-US"/>
            </a:defPPr>
            <a:lvl1pPr marR="0" indent="0" algn="ctr" defTabSz="457200" fontAlgn="auto">
              <a:lnSpc>
                <a:spcPct val="100000"/>
              </a:lnSpc>
              <a:spcBef>
                <a:spcPts val="0"/>
              </a:spcBef>
              <a:spcAft>
                <a:spcPts val="0"/>
              </a:spcAft>
              <a:buClrTx/>
              <a:buSzTx/>
              <a:buFontTx/>
              <a:buNone/>
              <a:tabLst/>
              <a:defRPr kumimoji="0" sz="1400" b="0" i="0" u="none" strike="noStrike" cap="none" spc="0" normalizeH="0" baseline="0">
                <a:ln>
                  <a:noFill/>
                </a:ln>
                <a:effectLst/>
                <a:uLnTx/>
                <a:uFillTx/>
                <a:latin typeface="Arial" panose="020B0604020202020204" pitchFamily="34" charset="0"/>
                <a:cs typeface="Arial" panose="020B0604020202020204" pitchFamily="34" charset="0"/>
              </a:defRPr>
            </a:lvl1pPr>
          </a:lstStyle>
          <a:p>
            <a:pPr defTabSz="609585"/>
            <a:r>
              <a:rPr lang="en-US" sz="1600" dirty="0" err="1">
                <a:solidFill>
                  <a:srgbClr val="000000"/>
                </a:solidFill>
              </a:rPr>
              <a:t>Tỷ</a:t>
            </a:r>
            <a:r>
              <a:rPr lang="en-US" sz="1600" dirty="0">
                <a:solidFill>
                  <a:srgbClr val="000000"/>
                </a:solidFill>
              </a:rPr>
              <a:t> </a:t>
            </a:r>
            <a:r>
              <a:rPr lang="en-US" sz="1600" dirty="0" err="1">
                <a:solidFill>
                  <a:srgbClr val="000000"/>
                </a:solidFill>
              </a:rPr>
              <a:t>lệ</a:t>
            </a:r>
            <a:r>
              <a:rPr lang="en-US" sz="1600" dirty="0">
                <a:solidFill>
                  <a:srgbClr val="000000"/>
                </a:solidFill>
              </a:rPr>
              <a:t> BN </a:t>
            </a:r>
            <a:r>
              <a:rPr lang="en-US" sz="1600" dirty="0" err="1">
                <a:solidFill>
                  <a:srgbClr val="000000"/>
                </a:solidFill>
              </a:rPr>
              <a:t>bệnh</a:t>
            </a:r>
            <a:r>
              <a:rPr lang="en-US" sz="1600" dirty="0">
                <a:solidFill>
                  <a:srgbClr val="000000"/>
                </a:solidFill>
              </a:rPr>
              <a:t> </a:t>
            </a:r>
            <a:r>
              <a:rPr lang="en-US" sz="1600" dirty="0" err="1">
                <a:solidFill>
                  <a:srgbClr val="000000"/>
                </a:solidFill>
              </a:rPr>
              <a:t>thận</a:t>
            </a:r>
            <a:r>
              <a:rPr lang="en-US" sz="1600" dirty="0">
                <a:solidFill>
                  <a:srgbClr val="000000"/>
                </a:solidFill>
              </a:rPr>
              <a:t> </a:t>
            </a:r>
            <a:r>
              <a:rPr lang="en-US" sz="1600" dirty="0" err="1">
                <a:solidFill>
                  <a:srgbClr val="000000"/>
                </a:solidFill>
              </a:rPr>
              <a:t>mạn</a:t>
            </a:r>
            <a:r>
              <a:rPr lang="en-US" sz="1600" dirty="0">
                <a:solidFill>
                  <a:srgbClr val="000000"/>
                </a:solidFill>
              </a:rPr>
              <a:t> </a:t>
            </a:r>
            <a:r>
              <a:rPr lang="en-US" sz="1600" dirty="0" err="1">
                <a:solidFill>
                  <a:srgbClr val="000000"/>
                </a:solidFill>
              </a:rPr>
              <a:t>được</a:t>
            </a:r>
            <a:r>
              <a:rPr lang="en-US" sz="1600" dirty="0">
                <a:solidFill>
                  <a:srgbClr val="000000"/>
                </a:solidFill>
              </a:rPr>
              <a:t> </a:t>
            </a:r>
            <a:r>
              <a:rPr lang="en-US" sz="1600" dirty="0" err="1">
                <a:solidFill>
                  <a:srgbClr val="000000"/>
                </a:solidFill>
              </a:rPr>
              <a:t>kê</a:t>
            </a:r>
            <a:r>
              <a:rPr lang="en-US" sz="1600" dirty="0">
                <a:solidFill>
                  <a:srgbClr val="000000"/>
                </a:solidFill>
              </a:rPr>
              <a:t> </a:t>
            </a:r>
            <a:r>
              <a:rPr lang="en-US" sz="1600" dirty="0" err="1">
                <a:solidFill>
                  <a:srgbClr val="000000"/>
                </a:solidFill>
              </a:rPr>
              <a:t>đơn</a:t>
            </a:r>
            <a:endParaRPr lang="en-US" sz="1600" dirty="0">
              <a:solidFill>
                <a:srgbClr val="000000"/>
              </a:solidFill>
            </a:endParaRPr>
          </a:p>
          <a:p>
            <a:pPr defTabSz="609585"/>
            <a:r>
              <a:rPr lang="en-US" sz="1600" dirty="0" err="1">
                <a:solidFill>
                  <a:srgbClr val="000000"/>
                </a:solidFill>
              </a:rPr>
              <a:t>thuốc</a:t>
            </a:r>
            <a:r>
              <a:rPr lang="en-US" sz="1600" dirty="0">
                <a:solidFill>
                  <a:srgbClr val="000000"/>
                </a:solidFill>
              </a:rPr>
              <a:t> </a:t>
            </a:r>
            <a:r>
              <a:rPr lang="en-US" sz="1600" dirty="0" err="1">
                <a:solidFill>
                  <a:srgbClr val="000000"/>
                </a:solidFill>
              </a:rPr>
              <a:t>ức</a:t>
            </a:r>
            <a:r>
              <a:rPr lang="en-US" sz="1600" dirty="0">
                <a:solidFill>
                  <a:srgbClr val="000000"/>
                </a:solidFill>
              </a:rPr>
              <a:t> </a:t>
            </a:r>
            <a:r>
              <a:rPr lang="en-US" sz="1600" dirty="0" err="1">
                <a:solidFill>
                  <a:srgbClr val="000000"/>
                </a:solidFill>
              </a:rPr>
              <a:t>chế</a:t>
            </a:r>
            <a:r>
              <a:rPr lang="en-US" sz="1600" dirty="0">
                <a:solidFill>
                  <a:srgbClr val="000000"/>
                </a:solidFill>
              </a:rPr>
              <a:t> </a:t>
            </a:r>
            <a:r>
              <a:rPr lang="en-US" sz="1600" dirty="0" err="1">
                <a:solidFill>
                  <a:srgbClr val="000000"/>
                </a:solidFill>
              </a:rPr>
              <a:t>hệ</a:t>
            </a:r>
            <a:r>
              <a:rPr lang="en-US" sz="1600" dirty="0">
                <a:solidFill>
                  <a:srgbClr val="000000"/>
                </a:solidFill>
              </a:rPr>
              <a:t> RAAS</a:t>
            </a:r>
          </a:p>
        </p:txBody>
      </p:sp>
      <p:grpSp>
        <p:nvGrpSpPr>
          <p:cNvPr id="29" name="Group 28">
            <a:extLst>
              <a:ext uri="{FF2B5EF4-FFF2-40B4-BE49-F238E27FC236}">
                <a16:creationId xmlns:a16="http://schemas.microsoft.com/office/drawing/2014/main" id="{795EC16B-44A1-DF4E-521C-D0655A7610F4}"/>
              </a:ext>
            </a:extLst>
          </p:cNvPr>
          <p:cNvGrpSpPr/>
          <p:nvPr/>
        </p:nvGrpSpPr>
        <p:grpSpPr>
          <a:xfrm>
            <a:off x="773973" y="1475459"/>
            <a:ext cx="3684892" cy="3545761"/>
            <a:chOff x="424362" y="1872311"/>
            <a:chExt cx="2763669" cy="2659321"/>
          </a:xfrm>
        </p:grpSpPr>
        <p:graphicFrame>
          <p:nvGraphicFramePr>
            <p:cNvPr id="6" name="Chart 5">
              <a:extLst>
                <a:ext uri="{FF2B5EF4-FFF2-40B4-BE49-F238E27FC236}">
                  <a16:creationId xmlns:a16="http://schemas.microsoft.com/office/drawing/2014/main" id="{CF2BDD58-DBE8-A5E5-4034-728992D1A2FC}"/>
                </a:ext>
              </a:extLst>
            </p:cNvPr>
            <p:cNvGraphicFramePr>
              <a:graphicFrameLocks/>
            </p:cNvGraphicFramePr>
            <p:nvPr/>
          </p:nvGraphicFramePr>
          <p:xfrm>
            <a:off x="424362" y="1872311"/>
            <a:ext cx="2750428" cy="2544338"/>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Group 9">
              <a:extLst>
                <a:ext uri="{FF2B5EF4-FFF2-40B4-BE49-F238E27FC236}">
                  <a16:creationId xmlns:a16="http://schemas.microsoft.com/office/drawing/2014/main" id="{DB92BFD0-7552-14F7-FB12-FEAC1B221C7A}"/>
                </a:ext>
              </a:extLst>
            </p:cNvPr>
            <p:cNvGrpSpPr/>
            <p:nvPr/>
          </p:nvGrpSpPr>
          <p:grpSpPr>
            <a:xfrm>
              <a:off x="686413" y="4277716"/>
              <a:ext cx="2501618" cy="253916"/>
              <a:chOff x="1725177" y="5334097"/>
              <a:chExt cx="2501618" cy="253916"/>
            </a:xfrm>
          </p:grpSpPr>
          <p:sp>
            <p:nvSpPr>
              <p:cNvPr id="11" name="TextBox 10">
                <a:extLst>
                  <a:ext uri="{FF2B5EF4-FFF2-40B4-BE49-F238E27FC236}">
                    <a16:creationId xmlns:a16="http://schemas.microsoft.com/office/drawing/2014/main" id="{03A04859-AF7E-B4DE-B9FB-429AD4A245BB}"/>
                  </a:ext>
                </a:extLst>
              </p:cNvPr>
              <p:cNvSpPr txBox="1"/>
              <p:nvPr/>
            </p:nvSpPr>
            <p:spPr>
              <a:xfrm>
                <a:off x="1905480" y="5334097"/>
                <a:ext cx="641041" cy="253916"/>
              </a:xfrm>
              <a:prstGeom prst="rect">
                <a:avLst/>
              </a:prstGeom>
              <a:noFill/>
            </p:spPr>
            <p:txBody>
              <a:bodyPr wrap="none" rtlCol="0">
                <a:spAutoFit/>
              </a:bodyPr>
              <a:lstStyle/>
              <a:p>
                <a:pPr defTabSz="1219170">
                  <a:defRPr/>
                </a:pPr>
                <a:r>
                  <a:rPr lang="en-US" sz="1600" kern="0">
                    <a:solidFill>
                      <a:srgbClr val="000000"/>
                    </a:solidFill>
                    <a:latin typeface="Arial" panose="020B0604020202020204"/>
                  </a:rPr>
                  <a:t>Kê đơn</a:t>
                </a:r>
              </a:p>
            </p:txBody>
          </p:sp>
          <p:sp>
            <p:nvSpPr>
              <p:cNvPr id="12" name="TextBox 11">
                <a:extLst>
                  <a:ext uri="{FF2B5EF4-FFF2-40B4-BE49-F238E27FC236}">
                    <a16:creationId xmlns:a16="http://schemas.microsoft.com/office/drawing/2014/main" id="{4936ADF3-6CDD-9F8A-F00D-E5C2F403FC55}"/>
                  </a:ext>
                </a:extLst>
              </p:cNvPr>
              <p:cNvSpPr txBox="1"/>
              <p:nvPr/>
            </p:nvSpPr>
            <p:spPr>
              <a:xfrm>
                <a:off x="3124090" y="5334097"/>
                <a:ext cx="1102705" cy="253916"/>
              </a:xfrm>
              <a:prstGeom prst="rect">
                <a:avLst/>
              </a:prstGeom>
              <a:noFill/>
            </p:spPr>
            <p:txBody>
              <a:bodyPr wrap="none" rtlCol="0">
                <a:spAutoFit/>
              </a:bodyPr>
              <a:lstStyle/>
              <a:p>
                <a:pPr defTabSz="1219170">
                  <a:defRPr/>
                </a:pPr>
                <a:r>
                  <a:rPr lang="en-US" sz="1600" kern="0" err="1">
                    <a:solidFill>
                      <a:srgbClr val="000000"/>
                    </a:solidFill>
                    <a:latin typeface="Arial" panose="020B0604020202020204"/>
                  </a:rPr>
                  <a:t>Không</a:t>
                </a:r>
                <a:r>
                  <a:rPr lang="en-US" sz="1600" kern="0">
                    <a:solidFill>
                      <a:srgbClr val="000000"/>
                    </a:solidFill>
                    <a:latin typeface="Arial" panose="020B0604020202020204"/>
                  </a:rPr>
                  <a:t> </a:t>
                </a:r>
                <a:r>
                  <a:rPr lang="en-US" sz="1600" kern="0" err="1">
                    <a:solidFill>
                      <a:srgbClr val="000000"/>
                    </a:solidFill>
                    <a:latin typeface="Arial" panose="020B0604020202020204"/>
                  </a:rPr>
                  <a:t>kê</a:t>
                </a:r>
                <a:r>
                  <a:rPr lang="en-US" sz="1600" kern="0">
                    <a:solidFill>
                      <a:srgbClr val="000000"/>
                    </a:solidFill>
                    <a:latin typeface="Arial" panose="020B0604020202020204"/>
                  </a:rPr>
                  <a:t> </a:t>
                </a:r>
                <a:r>
                  <a:rPr lang="en-US" sz="1600" kern="0" err="1">
                    <a:solidFill>
                      <a:srgbClr val="000000"/>
                    </a:solidFill>
                    <a:latin typeface="Arial" panose="020B0604020202020204"/>
                  </a:rPr>
                  <a:t>đơn</a:t>
                </a:r>
                <a:endParaRPr lang="en-US" sz="1600" kern="0">
                  <a:solidFill>
                    <a:srgbClr val="000000"/>
                  </a:solidFill>
                  <a:latin typeface="Arial" panose="020B0604020202020204"/>
                </a:endParaRPr>
              </a:p>
            </p:txBody>
          </p:sp>
          <p:sp>
            <p:nvSpPr>
              <p:cNvPr id="13" name="Rectangle 12">
                <a:extLst>
                  <a:ext uri="{FF2B5EF4-FFF2-40B4-BE49-F238E27FC236}">
                    <a16:creationId xmlns:a16="http://schemas.microsoft.com/office/drawing/2014/main" id="{11DB5309-FA12-5519-97D2-8DF5C24ADE52}"/>
                  </a:ext>
                </a:extLst>
              </p:cNvPr>
              <p:cNvSpPr/>
              <p:nvPr/>
            </p:nvSpPr>
            <p:spPr>
              <a:xfrm>
                <a:off x="2934730" y="5400596"/>
                <a:ext cx="144000" cy="144000"/>
              </a:xfrm>
              <a:prstGeom prst="rect">
                <a:avLst/>
              </a:prstGeom>
              <a:solidFill>
                <a:srgbClr val="1398D5"/>
              </a:solidFill>
              <a:ln w="12700" cap="flat" cmpd="sng" algn="ctr">
                <a:noFill/>
                <a:prstDash val="solid"/>
                <a:miter lim="800000"/>
              </a:ln>
              <a:effectLst/>
            </p:spPr>
            <p:txBody>
              <a:bodyPr rtlCol="0" anchor="ctr"/>
              <a:lstStyle/>
              <a:p>
                <a:pPr algn="ctr" defTabSz="1219170">
                  <a:defRPr/>
                </a:pPr>
                <a:endParaRPr lang="en-US" sz="1600" kern="0">
                  <a:solidFill>
                    <a:srgbClr val="FFFFFF"/>
                  </a:solidFill>
                  <a:latin typeface="Arial" panose="020B0604020202020204"/>
                </a:endParaRPr>
              </a:p>
            </p:txBody>
          </p:sp>
          <p:sp>
            <p:nvSpPr>
              <p:cNvPr id="14" name="Rectangle 13">
                <a:extLst>
                  <a:ext uri="{FF2B5EF4-FFF2-40B4-BE49-F238E27FC236}">
                    <a16:creationId xmlns:a16="http://schemas.microsoft.com/office/drawing/2014/main" id="{7F7FC3FF-AB48-65C7-9A4B-87FD4FEC9F78}"/>
                  </a:ext>
                </a:extLst>
              </p:cNvPr>
              <p:cNvSpPr/>
              <p:nvPr/>
            </p:nvSpPr>
            <p:spPr>
              <a:xfrm>
                <a:off x="1725177" y="5400596"/>
                <a:ext cx="144000" cy="144000"/>
              </a:xfrm>
              <a:prstGeom prst="rect">
                <a:avLst/>
              </a:prstGeom>
              <a:solidFill>
                <a:srgbClr val="B5B5B5"/>
              </a:solidFill>
              <a:ln w="12700" cap="flat" cmpd="sng" algn="ctr">
                <a:noFill/>
                <a:prstDash val="solid"/>
                <a:miter lim="800000"/>
              </a:ln>
              <a:effectLst/>
            </p:spPr>
            <p:txBody>
              <a:bodyPr rtlCol="0" anchor="ctr"/>
              <a:lstStyle/>
              <a:p>
                <a:pPr algn="ctr" defTabSz="1219170">
                  <a:defRPr/>
                </a:pPr>
                <a:endParaRPr lang="en-US" sz="1600" kern="0">
                  <a:solidFill>
                    <a:srgbClr val="FFFFFF"/>
                  </a:solidFill>
                  <a:latin typeface="Arial" panose="020B0604020202020204"/>
                </a:endParaRPr>
              </a:p>
            </p:txBody>
          </p:sp>
        </p:grpSp>
      </p:grpSp>
      <p:grpSp>
        <p:nvGrpSpPr>
          <p:cNvPr id="28" name="Group 27">
            <a:extLst>
              <a:ext uri="{FF2B5EF4-FFF2-40B4-BE49-F238E27FC236}">
                <a16:creationId xmlns:a16="http://schemas.microsoft.com/office/drawing/2014/main" id="{DB3D00A8-CB28-8A80-3E3B-4FD6818150C9}"/>
              </a:ext>
            </a:extLst>
          </p:cNvPr>
          <p:cNvGrpSpPr/>
          <p:nvPr/>
        </p:nvGrpSpPr>
        <p:grpSpPr>
          <a:xfrm>
            <a:off x="5539921" y="1979759"/>
            <a:ext cx="6381431" cy="792480"/>
            <a:chOff x="4303237" y="1942998"/>
            <a:chExt cx="4786073" cy="594360"/>
          </a:xfrm>
        </p:grpSpPr>
        <p:sp>
          <p:nvSpPr>
            <p:cNvPr id="3" name="Rectangle 2">
              <a:extLst>
                <a:ext uri="{FF2B5EF4-FFF2-40B4-BE49-F238E27FC236}">
                  <a16:creationId xmlns:a16="http://schemas.microsoft.com/office/drawing/2014/main" id="{A4C4D57D-1B2E-874B-CBA0-86E225B74064}"/>
                </a:ext>
              </a:extLst>
            </p:cNvPr>
            <p:cNvSpPr/>
            <p:nvPr/>
          </p:nvSpPr>
          <p:spPr bwMode="auto">
            <a:xfrm>
              <a:off x="4853127" y="1942998"/>
              <a:ext cx="4236183" cy="594360"/>
            </a:xfrm>
            <a:prstGeom prst="rect">
              <a:avLst/>
            </a:prstGeom>
            <a:noFill/>
            <a:ln w="12700" cap="flat">
              <a:no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rtlCol="0" anchor="ctr" anchorCtr="0" compatLnSpc="1">
              <a:prstTxWarp prst="textNoShape">
                <a:avLst/>
              </a:prstTxWarp>
            </a:bodyPr>
            <a:lstStyle/>
            <a:p>
              <a:pPr defTabSz="609585"/>
              <a:r>
                <a:rPr lang="en-US" sz="1600" dirty="0" err="1">
                  <a:solidFill>
                    <a:srgbClr val="000000"/>
                  </a:solidFill>
                  <a:latin typeface="Arial" panose="020B0604020202020204" pitchFamily="34" charset="0"/>
                  <a:cs typeface="Arial" panose="020B0604020202020204" pitchFamily="34" charset="0"/>
                </a:rPr>
                <a:t>Hầu</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hết</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các</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nghiên</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cứu</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chỉ</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được</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thực</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hiện</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trên</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bệnh</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nhân</a:t>
              </a:r>
              <a:r>
                <a:rPr lang="en-US" sz="1600"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bệnh</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thận</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đái</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tháo</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đường</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có</a:t>
              </a:r>
              <a:r>
                <a:rPr lang="en-US" sz="1600" b="1" dirty="0">
                  <a:solidFill>
                    <a:srgbClr val="000000"/>
                  </a:solidFill>
                  <a:latin typeface="Arial" panose="020B0604020202020204" pitchFamily="34" charset="0"/>
                  <a:cs typeface="Arial" panose="020B0604020202020204" pitchFamily="34" charset="0"/>
                </a:rPr>
                <a:t> albumin niệu</a:t>
              </a:r>
              <a:r>
                <a:rPr lang="en-US" sz="1600" baseline="30000" dirty="0">
                  <a:solidFill>
                    <a:srgbClr val="000000"/>
                  </a:solidFill>
                  <a:latin typeface="Arial" panose="020B0604020202020204" pitchFamily="34" charset="0"/>
                  <a:cs typeface="Arial" panose="020B0604020202020204" pitchFamily="34" charset="0"/>
                </a:rPr>
                <a:t>1-10</a:t>
              </a:r>
              <a:endParaRPr lang="en-US" sz="1600" dirty="0">
                <a:solidFill>
                  <a:srgbClr val="000000"/>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0162A9B2-EB72-565B-5DC5-88CAD3BC43D4}"/>
                </a:ext>
              </a:extLst>
            </p:cNvPr>
            <p:cNvPicPr>
              <a:picLocks noChangeAspect="1"/>
            </p:cNvPicPr>
            <p:nvPr/>
          </p:nvPicPr>
          <p:blipFill>
            <a:blip r:embed="rId4"/>
            <a:stretch>
              <a:fillRect/>
            </a:stretch>
          </p:blipFill>
          <p:spPr>
            <a:xfrm>
              <a:off x="4303237" y="1970483"/>
              <a:ext cx="566875" cy="566875"/>
            </a:xfrm>
            <a:prstGeom prst="rect">
              <a:avLst/>
            </a:prstGeom>
          </p:spPr>
        </p:pic>
      </p:grpSp>
      <p:grpSp>
        <p:nvGrpSpPr>
          <p:cNvPr id="30" name="Group 29">
            <a:extLst>
              <a:ext uri="{FF2B5EF4-FFF2-40B4-BE49-F238E27FC236}">
                <a16:creationId xmlns:a16="http://schemas.microsoft.com/office/drawing/2014/main" id="{8E99A1D0-2073-F153-0712-3EB03910BAE0}"/>
              </a:ext>
            </a:extLst>
          </p:cNvPr>
          <p:cNvGrpSpPr/>
          <p:nvPr/>
        </p:nvGrpSpPr>
        <p:grpSpPr>
          <a:xfrm>
            <a:off x="5554789" y="3177206"/>
            <a:ext cx="6381431" cy="798729"/>
            <a:chOff x="4311111" y="2220140"/>
            <a:chExt cx="4786073" cy="599047"/>
          </a:xfrm>
        </p:grpSpPr>
        <p:sp>
          <p:nvSpPr>
            <p:cNvPr id="5" name="Rectangle 4">
              <a:extLst>
                <a:ext uri="{FF2B5EF4-FFF2-40B4-BE49-F238E27FC236}">
                  <a16:creationId xmlns:a16="http://schemas.microsoft.com/office/drawing/2014/main" id="{784E0FF4-F090-8D15-31D7-59ED494D6E69}"/>
                </a:ext>
              </a:extLst>
            </p:cNvPr>
            <p:cNvSpPr/>
            <p:nvPr/>
          </p:nvSpPr>
          <p:spPr bwMode="auto">
            <a:xfrm>
              <a:off x="4934153" y="2220140"/>
              <a:ext cx="4163031" cy="594360"/>
            </a:xfrm>
            <a:prstGeom prst="rect">
              <a:avLst/>
            </a:prstGeom>
            <a:noFill/>
            <a:ln w="12700" cap="flat">
              <a:no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rtlCol="0" anchor="ctr" anchorCtr="0" compatLnSpc="1">
              <a:prstTxWarp prst="textNoShape">
                <a:avLst/>
              </a:prstTxWarp>
            </a:bodyPr>
            <a:lstStyle/>
            <a:p>
              <a:pPr defTabSz="609585"/>
              <a:r>
                <a:rPr lang="en-US" sz="1600" b="1" dirty="0" err="1">
                  <a:solidFill>
                    <a:srgbClr val="000000"/>
                  </a:solidFill>
                  <a:latin typeface="Arial" panose="020B0604020202020204" pitchFamily="34" charset="0"/>
                  <a:cs typeface="Arial" panose="020B0604020202020204" pitchFamily="34" charset="0"/>
                </a:rPr>
                <a:t>Các</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nghiên</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cứu</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của</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thuốc</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RAASi</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trên</a:t>
              </a:r>
              <a:r>
                <a:rPr lang="en-US" sz="1600" b="1" dirty="0">
                  <a:solidFill>
                    <a:srgbClr val="000000"/>
                  </a:solidFill>
                  <a:latin typeface="Arial" panose="020B0604020202020204" pitchFamily="34" charset="0"/>
                  <a:cs typeface="Arial" panose="020B0604020202020204" pitchFamily="34" charset="0"/>
                </a:rPr>
                <a:t> DKD </a:t>
              </a:r>
            </a:p>
            <a:p>
              <a:pPr defTabSz="609585"/>
              <a:r>
                <a:rPr lang="en-US" sz="1600" dirty="0" err="1">
                  <a:solidFill>
                    <a:srgbClr val="000000"/>
                  </a:solidFill>
                  <a:latin typeface="Arial" panose="020B0604020202020204" pitchFamily="34" charset="0"/>
                  <a:cs typeface="Arial" panose="020B0604020202020204" pitchFamily="34" charset="0"/>
                </a:rPr>
                <a:t>cũng</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chưa</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chứng</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minh</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được</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mục</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tiêu</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giảm</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tử</a:t>
              </a:r>
              <a:r>
                <a:rPr lang="en-US" sz="1600" dirty="0">
                  <a:solidFill>
                    <a:srgbClr val="000000"/>
                  </a:solidFill>
                  <a:latin typeface="Arial" panose="020B0604020202020204" pitchFamily="34" charset="0"/>
                  <a:cs typeface="Arial" panose="020B0604020202020204" pitchFamily="34" charset="0"/>
                </a:rPr>
                <a:t> vong</a:t>
              </a:r>
              <a:r>
                <a:rPr lang="en-US" sz="1600" baseline="30000" dirty="0">
                  <a:solidFill>
                    <a:srgbClr val="000000"/>
                  </a:solidFill>
                  <a:latin typeface="Arial" panose="020B0604020202020204" pitchFamily="34" charset="0"/>
                  <a:cs typeface="Arial" panose="020B0604020202020204" pitchFamily="34" charset="0"/>
                </a:rPr>
                <a:t>1-10</a:t>
              </a:r>
              <a:endParaRPr lang="en-US" sz="1600" dirty="0">
                <a:solidFill>
                  <a:srgbClr val="000000"/>
                </a:solidFill>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AA25FA1F-7ABA-74BA-FE9E-7FA4C1B806F3}"/>
                </a:ext>
              </a:extLst>
            </p:cNvPr>
            <p:cNvPicPr>
              <a:picLocks noChangeAspect="1"/>
            </p:cNvPicPr>
            <p:nvPr/>
          </p:nvPicPr>
          <p:blipFill>
            <a:blip r:embed="rId5"/>
            <a:stretch>
              <a:fillRect/>
            </a:stretch>
          </p:blipFill>
          <p:spPr>
            <a:xfrm>
              <a:off x="4311111" y="2224827"/>
              <a:ext cx="594360" cy="594360"/>
            </a:xfrm>
            <a:prstGeom prst="rect">
              <a:avLst/>
            </a:prstGeom>
          </p:spPr>
        </p:pic>
      </p:grpSp>
      <p:grpSp>
        <p:nvGrpSpPr>
          <p:cNvPr id="31" name="Group 30">
            <a:extLst>
              <a:ext uri="{FF2B5EF4-FFF2-40B4-BE49-F238E27FC236}">
                <a16:creationId xmlns:a16="http://schemas.microsoft.com/office/drawing/2014/main" id="{A6D49056-893D-54E2-3388-153663F2E0C8}"/>
              </a:ext>
            </a:extLst>
          </p:cNvPr>
          <p:cNvGrpSpPr/>
          <p:nvPr/>
        </p:nvGrpSpPr>
        <p:grpSpPr>
          <a:xfrm>
            <a:off x="5522847" y="4330239"/>
            <a:ext cx="5963920" cy="792480"/>
            <a:chOff x="4333971" y="3113284"/>
            <a:chExt cx="4472940" cy="594360"/>
          </a:xfrm>
        </p:grpSpPr>
        <p:sp>
          <p:nvSpPr>
            <p:cNvPr id="8" name="Rectangle 7">
              <a:extLst>
                <a:ext uri="{FF2B5EF4-FFF2-40B4-BE49-F238E27FC236}">
                  <a16:creationId xmlns:a16="http://schemas.microsoft.com/office/drawing/2014/main" id="{EC9FC260-DACF-748C-EFFF-80D9539ED613}"/>
                </a:ext>
              </a:extLst>
            </p:cNvPr>
            <p:cNvSpPr/>
            <p:nvPr/>
          </p:nvSpPr>
          <p:spPr bwMode="auto">
            <a:xfrm>
              <a:off x="4905471" y="3113284"/>
              <a:ext cx="3901440" cy="594360"/>
            </a:xfrm>
            <a:prstGeom prst="rect">
              <a:avLst/>
            </a:prstGeom>
            <a:noFill/>
            <a:ln w="12700" cap="flat">
              <a:no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rtlCol="0" anchor="ctr" anchorCtr="0" compatLnSpc="1">
              <a:prstTxWarp prst="textNoShape">
                <a:avLst/>
              </a:prstTxWarp>
            </a:bodyPr>
            <a:lstStyle/>
            <a:p>
              <a:pPr defTabSz="609585"/>
              <a:r>
                <a:rPr lang="en-US" sz="1600" b="1" dirty="0" err="1">
                  <a:solidFill>
                    <a:srgbClr val="000000"/>
                  </a:solidFill>
                  <a:latin typeface="Arial" panose="020B0604020202020204" pitchFamily="34" charset="0"/>
                  <a:cs typeface="Arial" panose="020B0604020202020204" pitchFamily="34" charset="0"/>
                </a:rPr>
                <a:t>Suy</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thận</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cấp</a:t>
              </a:r>
              <a:r>
                <a:rPr lang="en-US" sz="1600" b="1" dirty="0">
                  <a:solidFill>
                    <a:srgbClr val="000000"/>
                  </a:solidFill>
                  <a:latin typeface="Arial" panose="020B0604020202020204" pitchFamily="34" charset="0"/>
                  <a:cs typeface="Arial" panose="020B0604020202020204" pitchFamily="34" charset="0"/>
                </a:rPr>
                <a:t>, </a:t>
              </a:r>
              <a:r>
                <a:rPr lang="en-US" sz="1600" b="1" dirty="0" err="1">
                  <a:solidFill>
                    <a:srgbClr val="000000"/>
                  </a:solidFill>
                  <a:latin typeface="Arial" panose="020B0604020202020204" pitchFamily="34" charset="0"/>
                  <a:cs typeface="Arial" panose="020B0604020202020204" pitchFamily="34" charset="0"/>
                </a:rPr>
                <a:t>Tăng</a:t>
              </a:r>
              <a:r>
                <a:rPr lang="en-US" sz="1600" b="1" dirty="0">
                  <a:solidFill>
                    <a:srgbClr val="000000"/>
                  </a:solidFill>
                  <a:latin typeface="Arial" panose="020B0604020202020204" pitchFamily="34" charset="0"/>
                  <a:cs typeface="Arial" panose="020B0604020202020204" pitchFamily="34" charset="0"/>
                </a:rPr>
                <a:t> kali </a:t>
              </a:r>
              <a:r>
                <a:rPr lang="en-US" sz="1600" dirty="0" err="1">
                  <a:solidFill>
                    <a:srgbClr val="000000"/>
                  </a:solidFill>
                  <a:latin typeface="Arial" panose="020B0604020202020204" pitchFamily="34" charset="0"/>
                  <a:cs typeface="Arial" panose="020B0604020202020204" pitchFamily="34" charset="0"/>
                </a:rPr>
                <a:t>là</a:t>
              </a:r>
              <a:r>
                <a:rPr lang="en-US" sz="1600" dirty="0">
                  <a:solidFill>
                    <a:srgbClr val="000000"/>
                  </a:solidFill>
                  <a:latin typeface="Arial" panose="020B0604020202020204" pitchFamily="34" charset="0"/>
                  <a:cs typeface="Arial" panose="020B0604020202020204" pitchFamily="34" charset="0"/>
                </a:rPr>
                <a:t> 02 </a:t>
              </a:r>
              <a:r>
                <a:rPr lang="en-US" sz="1600" dirty="0" err="1">
                  <a:solidFill>
                    <a:srgbClr val="000000"/>
                  </a:solidFill>
                  <a:latin typeface="Arial" panose="020B0604020202020204" pitchFamily="34" charset="0"/>
                  <a:cs typeface="Arial" panose="020B0604020202020204" pitchFamily="34" charset="0"/>
                </a:rPr>
                <a:t>lý</a:t>
              </a:r>
              <a:r>
                <a:rPr lang="en-US" sz="1600" dirty="0">
                  <a:solidFill>
                    <a:srgbClr val="000000"/>
                  </a:solidFill>
                  <a:latin typeface="Arial" panose="020B0604020202020204" pitchFamily="34" charset="0"/>
                  <a:cs typeface="Arial" panose="020B0604020202020204" pitchFamily="34" charset="0"/>
                </a:rPr>
                <a:t> do </a:t>
              </a:r>
              <a:r>
                <a:rPr lang="en-US" sz="1600" dirty="0" err="1">
                  <a:solidFill>
                    <a:srgbClr val="000000"/>
                  </a:solidFill>
                  <a:latin typeface="Arial" panose="020B0604020202020204" pitchFamily="34" charset="0"/>
                  <a:cs typeface="Arial" panose="020B0604020202020204" pitchFamily="34" charset="0"/>
                </a:rPr>
                <a:t>hàng</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đầu</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làm</a:t>
              </a:r>
              <a:endParaRPr lang="en-US" sz="1600" dirty="0">
                <a:solidFill>
                  <a:srgbClr val="000000"/>
                </a:solidFill>
                <a:latin typeface="Arial" panose="020B0604020202020204" pitchFamily="34" charset="0"/>
                <a:cs typeface="Arial" panose="020B0604020202020204" pitchFamily="34" charset="0"/>
              </a:endParaRPr>
            </a:p>
            <a:p>
              <a:pPr defTabSz="609585"/>
              <a:r>
                <a:rPr lang="en-US" sz="1600" dirty="0" err="1">
                  <a:solidFill>
                    <a:srgbClr val="000000"/>
                  </a:solidFill>
                  <a:latin typeface="Arial" panose="020B0604020202020204" pitchFamily="34" charset="0"/>
                  <a:cs typeface="Arial" panose="020B0604020202020204" pitchFamily="34" charset="0"/>
                </a:rPr>
                <a:t>trì</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hoãn</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sử</a:t>
              </a:r>
              <a:r>
                <a:rPr lang="en-US" sz="1600" dirty="0">
                  <a:solidFill>
                    <a:srgbClr val="000000"/>
                  </a:solidFill>
                  <a:latin typeface="Arial" panose="020B0604020202020204" pitchFamily="34" charset="0"/>
                  <a:cs typeface="Arial" panose="020B0604020202020204" pitchFamily="34" charset="0"/>
                </a:rPr>
                <a:t> </a:t>
              </a:r>
              <a:r>
                <a:rPr lang="en-US" sz="1600" dirty="0" err="1">
                  <a:solidFill>
                    <a:srgbClr val="000000"/>
                  </a:solidFill>
                  <a:latin typeface="Arial" panose="020B0604020202020204" pitchFamily="34" charset="0"/>
                  <a:cs typeface="Arial" panose="020B0604020202020204" pitchFamily="34" charset="0"/>
                </a:rPr>
                <a:t>dụng</a:t>
              </a:r>
              <a:r>
                <a:rPr lang="en-US" sz="1600" dirty="0">
                  <a:solidFill>
                    <a:srgbClr val="000000"/>
                  </a:solidFill>
                  <a:latin typeface="Arial" panose="020B0604020202020204" pitchFamily="34" charset="0"/>
                  <a:cs typeface="Arial" panose="020B0604020202020204" pitchFamily="34" charset="0"/>
                </a:rPr>
                <a:t> RAASi</a:t>
              </a:r>
              <a:r>
                <a:rPr lang="en-US" sz="1600" baseline="30000" dirty="0">
                  <a:solidFill>
                    <a:srgbClr val="000000"/>
                  </a:solidFill>
                  <a:latin typeface="Arial" panose="020B0604020202020204" pitchFamily="34" charset="0"/>
                  <a:cs typeface="Arial" panose="020B0604020202020204" pitchFamily="34" charset="0"/>
                </a:rPr>
                <a:t>11</a:t>
              </a:r>
              <a:endParaRPr lang="en-US" sz="1600" dirty="0">
                <a:solidFill>
                  <a:srgbClr val="000000"/>
                </a:solidFill>
                <a:latin typeface="Arial" panose="020B0604020202020204" pitchFamily="34" charset="0"/>
                <a:cs typeface="Arial" panose="020B0604020202020204" pitchFamily="34" charset="0"/>
              </a:endParaRPr>
            </a:p>
          </p:txBody>
        </p:sp>
        <p:pic>
          <p:nvPicPr>
            <p:cNvPr id="24" name="Picture 23">
              <a:extLst>
                <a:ext uri="{FF2B5EF4-FFF2-40B4-BE49-F238E27FC236}">
                  <a16:creationId xmlns:a16="http://schemas.microsoft.com/office/drawing/2014/main" id="{96B4D392-5EA6-B11F-261C-46015539F436}"/>
                </a:ext>
              </a:extLst>
            </p:cNvPr>
            <p:cNvPicPr>
              <a:picLocks noChangeAspect="1"/>
            </p:cNvPicPr>
            <p:nvPr/>
          </p:nvPicPr>
          <p:blipFill>
            <a:blip r:embed="rId6"/>
            <a:stretch>
              <a:fillRect/>
            </a:stretch>
          </p:blipFill>
          <p:spPr>
            <a:xfrm>
              <a:off x="4333971" y="3126249"/>
              <a:ext cx="571500" cy="571500"/>
            </a:xfrm>
            <a:prstGeom prst="rect">
              <a:avLst/>
            </a:prstGeom>
          </p:spPr>
        </p:pic>
      </p:grpSp>
      <p:sp>
        <p:nvSpPr>
          <p:cNvPr id="25" name="Text Placeholder 1">
            <a:extLst>
              <a:ext uri="{FF2B5EF4-FFF2-40B4-BE49-F238E27FC236}">
                <a16:creationId xmlns:a16="http://schemas.microsoft.com/office/drawing/2014/main" id="{1D24B3C2-E071-46C4-AFB5-FAFD3D4DC1B7}"/>
              </a:ext>
            </a:extLst>
          </p:cNvPr>
          <p:cNvSpPr txBox="1">
            <a:spLocks/>
          </p:cNvSpPr>
          <p:nvPr/>
        </p:nvSpPr>
        <p:spPr>
          <a:xfrm>
            <a:off x="-9912" y="6110249"/>
            <a:ext cx="12201912" cy="6976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9170">
              <a:lnSpc>
                <a:spcPct val="100000"/>
              </a:lnSpc>
              <a:spcBef>
                <a:spcPts val="1333"/>
              </a:spcBef>
              <a:buNone/>
            </a:pPr>
            <a:r>
              <a:rPr lang="en-US" sz="733" dirty="0">
                <a:solidFill>
                  <a:srgbClr val="000000">
                    <a:lumMod val="95000"/>
                    <a:lumOff val="5000"/>
                  </a:srgbClr>
                </a:solidFill>
                <a:latin typeface="Arial"/>
              </a:rPr>
              <a:t>1. Lewis EJ, et al. </a:t>
            </a:r>
            <a:r>
              <a:rPr lang="en-US" sz="733" i="1" dirty="0">
                <a:solidFill>
                  <a:srgbClr val="000000">
                    <a:lumMod val="95000"/>
                    <a:lumOff val="5000"/>
                  </a:srgbClr>
                </a:solidFill>
                <a:latin typeface="Arial"/>
              </a:rPr>
              <a:t>N </a:t>
            </a:r>
            <a:r>
              <a:rPr lang="en-US" sz="733" i="1" dirty="0" err="1">
                <a:solidFill>
                  <a:srgbClr val="000000">
                    <a:lumMod val="95000"/>
                    <a:lumOff val="5000"/>
                  </a:srgbClr>
                </a:solidFill>
                <a:latin typeface="Arial"/>
              </a:rPr>
              <a:t>Engl</a:t>
            </a:r>
            <a:r>
              <a:rPr lang="en-US" sz="733" i="1" dirty="0">
                <a:solidFill>
                  <a:srgbClr val="000000">
                    <a:lumMod val="95000"/>
                    <a:lumOff val="5000"/>
                  </a:srgbClr>
                </a:solidFill>
                <a:latin typeface="Arial"/>
              </a:rPr>
              <a:t> J Med </a:t>
            </a:r>
            <a:r>
              <a:rPr lang="en-US" sz="733" dirty="0">
                <a:solidFill>
                  <a:srgbClr val="000000">
                    <a:lumMod val="95000"/>
                    <a:lumOff val="5000"/>
                  </a:srgbClr>
                </a:solidFill>
                <a:latin typeface="Arial"/>
              </a:rPr>
              <a:t>1993;329:1456–1462; 2. Par Pharmaceutical Companies, Inc. CAPOTEN 2014. Available at: </a:t>
            </a:r>
            <a:r>
              <a:rPr lang="en-US" sz="733" u="sng" dirty="0">
                <a:solidFill>
                  <a:srgbClr val="000000">
                    <a:lumMod val="95000"/>
                    <a:lumOff val="5000"/>
                  </a:srgbClr>
                </a:solidFill>
                <a:latin typeface="Arial"/>
                <a:hlinkClick r:id="rId7">
                  <a:extLst>
                    <a:ext uri="{A12FA001-AC4F-418D-AE19-62706E023703}">
                      <ahyp:hlinkClr xmlns:ahyp="http://schemas.microsoft.com/office/drawing/2018/hyperlinkcolor" val="tx"/>
                    </a:ext>
                  </a:extLst>
                </a:hlinkClick>
              </a:rPr>
              <a:t>https://www.accessdata.fda.gov/drugsatfda_docs/label/2014/018343s085lbl.pdf</a:t>
            </a:r>
            <a:r>
              <a:rPr lang="en-US" sz="733" dirty="0">
                <a:solidFill>
                  <a:srgbClr val="000000">
                    <a:lumMod val="95000"/>
                    <a:lumOff val="5000"/>
                  </a:srgbClr>
                </a:solidFill>
                <a:latin typeface="Arial"/>
              </a:rPr>
              <a:t> (Accessed January 2021); 3. Accord Healthcare Ltd. Captopril EU Summary of Product Characteristics 2017. Available at: </a:t>
            </a:r>
            <a:r>
              <a:rPr lang="en-US" sz="733" u="sng" dirty="0">
                <a:solidFill>
                  <a:srgbClr val="000000">
                    <a:lumMod val="95000"/>
                    <a:lumOff val="5000"/>
                  </a:srgbClr>
                </a:solidFill>
                <a:latin typeface="Arial"/>
                <a:hlinkClick r:id="rId8">
                  <a:extLst>
                    <a:ext uri="{A12FA001-AC4F-418D-AE19-62706E023703}">
                      <ahyp:hlinkClr xmlns:ahyp="http://schemas.microsoft.com/office/drawing/2018/hyperlinkcolor" val="tx"/>
                    </a:ext>
                  </a:extLst>
                </a:hlinkClick>
              </a:rPr>
              <a:t>https://www.medicines.org.uk/emc/product/6127/smpc</a:t>
            </a:r>
            <a:r>
              <a:rPr lang="en-US" sz="733" dirty="0">
                <a:solidFill>
                  <a:srgbClr val="000000">
                    <a:lumMod val="95000"/>
                    <a:lumOff val="5000"/>
                  </a:srgbClr>
                </a:solidFill>
                <a:latin typeface="Arial"/>
              </a:rPr>
              <a:t> (Accessed January 2021); 4. </a:t>
            </a:r>
            <a:r>
              <a:rPr lang="en-US" sz="733" dirty="0" err="1">
                <a:solidFill>
                  <a:srgbClr val="000000">
                    <a:lumMod val="95000"/>
                    <a:lumOff val="5000"/>
                  </a:srgbClr>
                </a:solidFill>
                <a:latin typeface="Arial"/>
              </a:rPr>
              <a:t>Agardh</a:t>
            </a:r>
            <a:r>
              <a:rPr lang="en-US" sz="733" dirty="0">
                <a:solidFill>
                  <a:srgbClr val="000000">
                    <a:lumMod val="95000"/>
                    <a:lumOff val="5000"/>
                  </a:srgbClr>
                </a:solidFill>
                <a:latin typeface="Arial"/>
              </a:rPr>
              <a:t> CD, et al. </a:t>
            </a:r>
            <a:r>
              <a:rPr lang="en-US" sz="733" i="1" dirty="0">
                <a:solidFill>
                  <a:srgbClr val="000000">
                    <a:lumMod val="95000"/>
                    <a:lumOff val="5000"/>
                  </a:srgbClr>
                </a:solidFill>
                <a:latin typeface="Arial"/>
              </a:rPr>
              <a:t>J Hum </a:t>
            </a:r>
            <a:r>
              <a:rPr lang="en-US" sz="733" i="1" dirty="0" err="1">
                <a:solidFill>
                  <a:srgbClr val="000000">
                    <a:lumMod val="95000"/>
                    <a:lumOff val="5000"/>
                  </a:srgbClr>
                </a:solidFill>
                <a:latin typeface="Arial"/>
              </a:rPr>
              <a:t>Hypertens</a:t>
            </a:r>
            <a:r>
              <a:rPr lang="en-US" sz="733" dirty="0">
                <a:solidFill>
                  <a:srgbClr val="000000">
                    <a:lumMod val="95000"/>
                    <a:lumOff val="5000"/>
                  </a:srgbClr>
                </a:solidFill>
                <a:latin typeface="Arial"/>
              </a:rPr>
              <a:t> 1996;10:185–192; 5. </a:t>
            </a:r>
            <a:r>
              <a:rPr lang="en-US" sz="733" dirty="0" err="1">
                <a:solidFill>
                  <a:srgbClr val="000000">
                    <a:lumMod val="95000"/>
                    <a:lumOff val="5000"/>
                  </a:srgbClr>
                </a:solidFill>
                <a:latin typeface="Arial"/>
              </a:rPr>
              <a:t>Milpharm</a:t>
            </a:r>
            <a:r>
              <a:rPr lang="en-US" sz="733" dirty="0">
                <a:solidFill>
                  <a:srgbClr val="000000">
                    <a:lumMod val="95000"/>
                    <a:lumOff val="5000"/>
                  </a:srgbClr>
                </a:solidFill>
                <a:latin typeface="Arial"/>
              </a:rPr>
              <a:t> Ltd. Lisinopril EU Summary of Product Characteristics 2019. Available at: </a:t>
            </a:r>
            <a:r>
              <a:rPr lang="en-US" sz="733" u="sng" dirty="0">
                <a:solidFill>
                  <a:srgbClr val="000000">
                    <a:lumMod val="95000"/>
                    <a:lumOff val="5000"/>
                  </a:srgbClr>
                </a:solidFill>
                <a:latin typeface="Arial"/>
                <a:hlinkClick r:id="rId9">
                  <a:extLst>
                    <a:ext uri="{A12FA001-AC4F-418D-AE19-62706E023703}">
                      <ahyp:hlinkClr xmlns:ahyp="http://schemas.microsoft.com/office/drawing/2018/hyperlinkcolor" val="tx"/>
                    </a:ext>
                  </a:extLst>
                </a:hlinkClick>
              </a:rPr>
              <a:t>https://www.medicines.org.uk/emc/product/7144/smpc</a:t>
            </a:r>
            <a:r>
              <a:rPr lang="en-US" sz="733" dirty="0">
                <a:solidFill>
                  <a:srgbClr val="000000">
                    <a:lumMod val="95000"/>
                    <a:lumOff val="5000"/>
                  </a:srgbClr>
                </a:solidFill>
                <a:latin typeface="Arial"/>
              </a:rPr>
              <a:t> (Accessed January 2021); 6. Accord Healthcare Ltd. Ramipril EU Summary of Product Characteristics 2019. Available at: </a:t>
            </a:r>
            <a:r>
              <a:rPr lang="en-US" sz="733" u="sng" dirty="0">
                <a:solidFill>
                  <a:srgbClr val="000000">
                    <a:lumMod val="95000"/>
                    <a:lumOff val="5000"/>
                  </a:srgbClr>
                </a:solidFill>
                <a:latin typeface="Arial"/>
                <a:hlinkClick r:id="rId10">
                  <a:extLst>
                    <a:ext uri="{A12FA001-AC4F-418D-AE19-62706E023703}">
                      <ahyp:hlinkClr xmlns:ahyp="http://schemas.microsoft.com/office/drawing/2018/hyperlinkcolor" val="tx"/>
                    </a:ext>
                  </a:extLst>
                </a:hlinkClick>
              </a:rPr>
              <a:t>https://www.medicines.org.uk/emc/product/1906/smpc</a:t>
            </a:r>
            <a:r>
              <a:rPr lang="en-US" sz="733" dirty="0">
                <a:solidFill>
                  <a:srgbClr val="000000">
                    <a:lumMod val="95000"/>
                    <a:lumOff val="5000"/>
                  </a:srgbClr>
                </a:solidFill>
                <a:latin typeface="Arial"/>
              </a:rPr>
              <a:t> (Accessed January 2021); 7. Accord Healthcare Ltd. Losartan Potassium EU Summary of Product Characteristics 2019. Available at: </a:t>
            </a:r>
            <a:r>
              <a:rPr lang="en-US" sz="733" u="sng" dirty="0">
                <a:solidFill>
                  <a:srgbClr val="000000">
                    <a:lumMod val="95000"/>
                    <a:lumOff val="5000"/>
                  </a:srgbClr>
                </a:solidFill>
                <a:latin typeface="Arial"/>
                <a:hlinkClick r:id="rId11">
                  <a:extLst>
                    <a:ext uri="{A12FA001-AC4F-418D-AE19-62706E023703}">
                      <ahyp:hlinkClr xmlns:ahyp="http://schemas.microsoft.com/office/drawing/2018/hyperlinkcolor" val="tx"/>
                    </a:ext>
                  </a:extLst>
                </a:hlinkClick>
              </a:rPr>
              <a:t>https://www.medicines.org.uk/emc/product/6004/smpc</a:t>
            </a:r>
            <a:r>
              <a:rPr lang="en-US" sz="733" dirty="0">
                <a:solidFill>
                  <a:srgbClr val="000000">
                    <a:lumMod val="95000"/>
                    <a:lumOff val="5000"/>
                  </a:srgbClr>
                </a:solidFill>
                <a:latin typeface="Arial"/>
              </a:rPr>
              <a:t> (Accessed January 2021); 8. Merck &amp; Co. Inc. COZAAR US Prescribing Information 2018. Available at: </a:t>
            </a:r>
            <a:r>
              <a:rPr lang="en-US" sz="733" u="sng" dirty="0">
                <a:solidFill>
                  <a:srgbClr val="000000">
                    <a:lumMod val="95000"/>
                    <a:lumOff val="5000"/>
                  </a:srgbClr>
                </a:solidFill>
                <a:latin typeface="Arial"/>
                <a:hlinkClick r:id="rId12">
                  <a:extLst>
                    <a:ext uri="{A12FA001-AC4F-418D-AE19-62706E023703}">
                      <ahyp:hlinkClr xmlns:ahyp="http://schemas.microsoft.com/office/drawing/2018/hyperlinkcolor" val="tx"/>
                    </a:ext>
                  </a:extLst>
                </a:hlinkClick>
              </a:rPr>
              <a:t>https://www.accessdata.fda.gov/drugsatfda_docs/label/2018/020386s062lbl.pdf</a:t>
            </a:r>
            <a:r>
              <a:rPr lang="en-US" sz="733" dirty="0">
                <a:solidFill>
                  <a:srgbClr val="000000">
                    <a:lumMod val="95000"/>
                    <a:lumOff val="5000"/>
                  </a:srgbClr>
                </a:solidFill>
                <a:latin typeface="Arial"/>
              </a:rPr>
              <a:t> (Accessed January 2021); 9. Lupin Healthcare Ltd. Irbesartan EU Summary of Product Characteristics 2018. </a:t>
            </a:r>
            <a:r>
              <a:rPr lang="en-US" sz="733" u="sng" dirty="0">
                <a:solidFill>
                  <a:srgbClr val="000000">
                    <a:lumMod val="95000"/>
                    <a:lumOff val="5000"/>
                  </a:srgbClr>
                </a:solidFill>
                <a:latin typeface="Arial"/>
                <a:hlinkClick r:id="rId13">
                  <a:extLst>
                    <a:ext uri="{A12FA001-AC4F-418D-AE19-62706E023703}">
                      <ahyp:hlinkClr xmlns:ahyp="http://schemas.microsoft.com/office/drawing/2018/hyperlinkcolor" val="tx"/>
                    </a:ext>
                  </a:extLst>
                </a:hlinkClick>
              </a:rPr>
              <a:t>https://www.medicines.org.uk/emc/product/7175/smpc</a:t>
            </a:r>
            <a:r>
              <a:rPr lang="en-US" sz="733" dirty="0">
                <a:solidFill>
                  <a:srgbClr val="000000">
                    <a:lumMod val="95000"/>
                    <a:lumOff val="5000"/>
                  </a:srgbClr>
                </a:solidFill>
                <a:latin typeface="Arial"/>
              </a:rPr>
              <a:t> (Accessed January 2021); 10. Sanofi-Aventis LLC. AVAPRO US Prescribing Information 2016. Available at: </a:t>
            </a:r>
            <a:r>
              <a:rPr lang="en-US" sz="733" u="sng" dirty="0">
                <a:solidFill>
                  <a:srgbClr val="000000">
                    <a:lumMod val="95000"/>
                    <a:lumOff val="5000"/>
                  </a:srgbClr>
                </a:solidFill>
                <a:latin typeface="Arial"/>
                <a:hlinkClick r:id="rId14">
                  <a:extLst>
                    <a:ext uri="{A12FA001-AC4F-418D-AE19-62706E023703}">
                      <ahyp:hlinkClr xmlns:ahyp="http://schemas.microsoft.com/office/drawing/2018/hyperlinkcolor" val="tx"/>
                    </a:ext>
                  </a:extLst>
                </a:hlinkClick>
              </a:rPr>
              <a:t>https://www.accessdata.fda.gov/drugsatfda_docs/label/2016/020757s059s067lbl.pdf</a:t>
            </a:r>
            <a:r>
              <a:rPr lang="en-US" sz="733" dirty="0">
                <a:solidFill>
                  <a:srgbClr val="000000">
                    <a:lumMod val="95000"/>
                    <a:lumOff val="5000"/>
                  </a:srgbClr>
                </a:solidFill>
                <a:latin typeface="Arial"/>
              </a:rPr>
              <a:t> (Accessed January 2021). 11. </a:t>
            </a:r>
            <a:r>
              <a:rPr lang="en-US" sz="733" dirty="0" err="1">
                <a:solidFill>
                  <a:srgbClr val="000000">
                    <a:lumMod val="95000"/>
                    <a:lumOff val="5000"/>
                  </a:srgbClr>
                </a:solidFill>
                <a:latin typeface="Arial"/>
              </a:rPr>
              <a:t>Shirazian</a:t>
            </a:r>
            <a:r>
              <a:rPr lang="en-US" sz="733" dirty="0">
                <a:solidFill>
                  <a:srgbClr val="000000">
                    <a:lumMod val="95000"/>
                    <a:lumOff val="5000"/>
                  </a:srgbClr>
                </a:solidFill>
                <a:latin typeface="Arial"/>
              </a:rPr>
              <a:t> S, et al. Am J Med Sci 2015;349:510–515</a:t>
            </a:r>
          </a:p>
        </p:txBody>
      </p:sp>
    </p:spTree>
    <p:extLst>
      <p:ext uri="{BB962C8B-B14F-4D97-AF65-F5344CB8AC3E}">
        <p14:creationId xmlns:p14="http://schemas.microsoft.com/office/powerpoint/2010/main" val="1272715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145200" y="1117364"/>
            <a:ext cx="43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vi-VN" sz="2800" b="1" dirty="0">
                <a:solidFill>
                  <a:srgbClr val="FFFF00"/>
                </a:solidFill>
                <a:latin typeface="Arial" panose="020B0604020202020204"/>
              </a:rPr>
              <a:t>GIÁN TIẾP</a:t>
            </a:r>
            <a:endParaRPr lang="en-US" sz="2800" b="1" dirty="0">
              <a:solidFill>
                <a:srgbClr val="FFFF00"/>
              </a:solidFill>
              <a:latin typeface="Arial" panose="020B0604020202020204"/>
            </a:endParaRPr>
          </a:p>
        </p:txBody>
      </p:sp>
      <p:sp>
        <p:nvSpPr>
          <p:cNvPr id="58" name="Freeform 57"/>
          <p:cNvSpPr/>
          <p:nvPr/>
        </p:nvSpPr>
        <p:spPr>
          <a:xfrm>
            <a:off x="1175177" y="2564911"/>
            <a:ext cx="2160000" cy="360000"/>
          </a:xfrm>
          <a:custGeom>
            <a:avLst/>
            <a:gdLst>
              <a:gd name="connsiteX0" fmla="*/ 0 w 964466"/>
              <a:gd name="connsiteY0" fmla="*/ 0 h 960698"/>
              <a:gd name="connsiteX1" fmla="*/ 964466 w 964466"/>
              <a:gd name="connsiteY1" fmla="*/ 0 h 960698"/>
              <a:gd name="connsiteX2" fmla="*/ 964466 w 964466"/>
              <a:gd name="connsiteY2" fmla="*/ 960698 h 960698"/>
              <a:gd name="connsiteX3" fmla="*/ 0 w 964466"/>
              <a:gd name="connsiteY3" fmla="*/ 960698 h 960698"/>
              <a:gd name="connsiteX4" fmla="*/ 0 w 964466"/>
              <a:gd name="connsiteY4" fmla="*/ 0 h 96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466" h="960698">
                <a:moveTo>
                  <a:pt x="0" y="0"/>
                </a:moveTo>
                <a:lnTo>
                  <a:pt x="964466" y="0"/>
                </a:lnTo>
                <a:lnTo>
                  <a:pt x="964466" y="960698"/>
                </a:lnTo>
                <a:lnTo>
                  <a:pt x="0" y="960698"/>
                </a:lnTo>
                <a:lnTo>
                  <a:pt x="0" y="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endParaRPr lang="en-US" sz="1400" dirty="0">
              <a:solidFill>
                <a:prstClr val="white"/>
              </a:solidFill>
              <a:latin typeface="Arial" panose="020B0604020202020204"/>
            </a:endParaRPr>
          </a:p>
        </p:txBody>
      </p:sp>
      <p:sp>
        <p:nvSpPr>
          <p:cNvPr id="59" name="Freeform 58"/>
          <p:cNvSpPr/>
          <p:nvPr/>
        </p:nvSpPr>
        <p:spPr>
          <a:xfrm>
            <a:off x="3441377" y="2564911"/>
            <a:ext cx="2160000" cy="360000"/>
          </a:xfrm>
          <a:custGeom>
            <a:avLst/>
            <a:gdLst>
              <a:gd name="connsiteX0" fmla="*/ 0 w 964466"/>
              <a:gd name="connsiteY0" fmla="*/ 0 h 960698"/>
              <a:gd name="connsiteX1" fmla="*/ 964466 w 964466"/>
              <a:gd name="connsiteY1" fmla="*/ 0 h 960698"/>
              <a:gd name="connsiteX2" fmla="*/ 964466 w 964466"/>
              <a:gd name="connsiteY2" fmla="*/ 960698 h 960698"/>
              <a:gd name="connsiteX3" fmla="*/ 0 w 964466"/>
              <a:gd name="connsiteY3" fmla="*/ 960698 h 960698"/>
              <a:gd name="connsiteX4" fmla="*/ 0 w 964466"/>
              <a:gd name="connsiteY4" fmla="*/ 0 h 960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466" h="960698">
                <a:moveTo>
                  <a:pt x="0" y="0"/>
                </a:moveTo>
                <a:lnTo>
                  <a:pt x="964466" y="0"/>
                </a:lnTo>
                <a:lnTo>
                  <a:pt x="964466" y="960698"/>
                </a:lnTo>
                <a:lnTo>
                  <a:pt x="0" y="960698"/>
                </a:lnTo>
                <a:lnTo>
                  <a:pt x="0" y="0"/>
                </a:ln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endParaRPr lang="en-US" sz="1400" dirty="0">
              <a:solidFill>
                <a:prstClr val="white"/>
              </a:solidFill>
              <a:latin typeface="Arial" panose="020B0604020202020204"/>
            </a:endParaRPr>
          </a:p>
        </p:txBody>
      </p:sp>
      <p:cxnSp>
        <p:nvCxnSpPr>
          <p:cNvPr id="65" name="Elbow Connector 64">
            <a:extLst>
              <a:ext uri="{FF2B5EF4-FFF2-40B4-BE49-F238E27FC236}">
                <a16:creationId xmlns:a16="http://schemas.microsoft.com/office/drawing/2014/main" id="{81FE88B0-2823-5D46-8C29-108BC5471260}"/>
              </a:ext>
            </a:extLst>
          </p:cNvPr>
          <p:cNvCxnSpPr>
            <a:cxnSpLocks/>
          </p:cNvCxnSpPr>
          <p:nvPr/>
        </p:nvCxnSpPr>
        <p:spPr>
          <a:xfrm rot="16200000" flipH="1">
            <a:off x="3786445" y="2443670"/>
            <a:ext cx="789353" cy="1751836"/>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Elbow Connector 117">
            <a:extLst>
              <a:ext uri="{FF2B5EF4-FFF2-40B4-BE49-F238E27FC236}">
                <a16:creationId xmlns:a16="http://schemas.microsoft.com/office/drawing/2014/main" id="{0F566065-04AC-4645-A88F-E4D26F7B1A07}"/>
              </a:ext>
            </a:extLst>
          </p:cNvPr>
          <p:cNvCxnSpPr>
            <a:cxnSpLocks/>
          </p:cNvCxnSpPr>
          <p:nvPr/>
        </p:nvCxnSpPr>
        <p:spPr>
          <a:xfrm rot="5400000">
            <a:off x="2063507" y="2472569"/>
            <a:ext cx="789352" cy="1694035"/>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 name="Group 115">
            <a:extLst>
              <a:ext uri="{FF2B5EF4-FFF2-40B4-BE49-F238E27FC236}">
                <a16:creationId xmlns:a16="http://schemas.microsoft.com/office/drawing/2014/main" id="{61C0CB2F-2BB3-0844-8561-ECE1CDBB4AD9}"/>
              </a:ext>
            </a:extLst>
          </p:cNvPr>
          <p:cNvGrpSpPr/>
          <p:nvPr/>
        </p:nvGrpSpPr>
        <p:grpSpPr>
          <a:xfrm>
            <a:off x="869461" y="3714263"/>
            <a:ext cx="1543363" cy="969999"/>
            <a:chOff x="6286413" y="4083293"/>
            <a:chExt cx="1543362" cy="969998"/>
          </a:xfrm>
        </p:grpSpPr>
        <p:sp>
          <p:nvSpPr>
            <p:cNvPr id="127" name="Rectangle 126">
              <a:extLst>
                <a:ext uri="{FF2B5EF4-FFF2-40B4-BE49-F238E27FC236}">
                  <a16:creationId xmlns:a16="http://schemas.microsoft.com/office/drawing/2014/main" id="{E9C13724-A265-0D4E-AD0F-6B639BD87191}"/>
                </a:ext>
              </a:extLst>
            </p:cNvPr>
            <p:cNvSpPr/>
            <p:nvPr/>
          </p:nvSpPr>
          <p:spPr>
            <a:xfrm>
              <a:off x="6286413" y="4258431"/>
              <a:ext cx="1543362"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algn="ctr" defTabSz="914354">
                <a:defRPr/>
              </a:pPr>
              <a:r>
                <a:rPr lang="vi-VN" sz="1200" b="1" dirty="0">
                  <a:solidFill>
                    <a:srgbClr val="000000"/>
                  </a:solidFill>
                  <a:latin typeface="Arial" panose="020B0604020202020204"/>
                </a:rPr>
                <a:t>Tăng </a:t>
              </a:r>
              <a:r>
                <a:rPr lang="en-US" sz="1200" b="1" dirty="0">
                  <a:solidFill>
                    <a:srgbClr val="000000"/>
                  </a:solidFill>
                  <a:latin typeface="Arial" panose="020B0604020202020204"/>
                </a:rPr>
                <a:t>đ</a:t>
              </a:r>
              <a:r>
                <a:rPr lang="vi-VN" sz="1200" b="1" dirty="0">
                  <a:solidFill>
                    <a:srgbClr val="000000"/>
                  </a:solidFill>
                  <a:latin typeface="Arial" panose="020B0604020202020204" pitchFamily="34" charset="0"/>
                </a:rPr>
                <a:t>ư</a:t>
              </a:r>
              <a:r>
                <a:rPr lang="en-US" sz="1200" b="1" dirty="0" err="1">
                  <a:solidFill>
                    <a:srgbClr val="000000"/>
                  </a:solidFill>
                  <a:latin typeface="Arial" panose="020B0604020202020204"/>
                </a:rPr>
                <a:t>ờng</a:t>
              </a:r>
              <a:r>
                <a:rPr lang="en-US" sz="1200" b="1" dirty="0">
                  <a:solidFill>
                    <a:srgbClr val="000000"/>
                  </a:solidFill>
                  <a:latin typeface="Arial" panose="020B0604020202020204"/>
                </a:rPr>
                <a:t> </a:t>
              </a:r>
              <a:r>
                <a:rPr lang="en-US" sz="1200" b="1" dirty="0" err="1">
                  <a:solidFill>
                    <a:srgbClr val="000000"/>
                  </a:solidFill>
                  <a:latin typeface="Arial" panose="020B0604020202020204"/>
                </a:rPr>
                <a:t>huyết</a:t>
              </a:r>
              <a:endParaRPr lang="en-US" sz="1200" b="1" dirty="0">
                <a:solidFill>
                  <a:srgbClr val="000000"/>
                </a:solidFill>
                <a:latin typeface="Arial" panose="020B0604020202020204"/>
              </a:endParaRPr>
            </a:p>
          </p:txBody>
        </p:sp>
        <p:sp>
          <p:nvSpPr>
            <p:cNvPr id="100" name="Rectangle 99">
              <a:extLst>
                <a:ext uri="{FF2B5EF4-FFF2-40B4-BE49-F238E27FC236}">
                  <a16:creationId xmlns:a16="http://schemas.microsoft.com/office/drawing/2014/main" id="{C922C700-0717-C947-B301-C715043F2945}"/>
                </a:ext>
              </a:extLst>
            </p:cNvPr>
            <p:cNvSpPr/>
            <p:nvPr/>
          </p:nvSpPr>
          <p:spPr>
            <a:xfrm>
              <a:off x="6286413" y="4083293"/>
              <a:ext cx="1543362" cy="1536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7" name="Group 127">
            <a:extLst>
              <a:ext uri="{FF2B5EF4-FFF2-40B4-BE49-F238E27FC236}">
                <a16:creationId xmlns:a16="http://schemas.microsoft.com/office/drawing/2014/main" id="{C42E7F6B-E32F-BD41-997C-4111DF9DD28D}"/>
              </a:ext>
            </a:extLst>
          </p:cNvPr>
          <p:cNvGrpSpPr/>
          <p:nvPr/>
        </p:nvGrpSpPr>
        <p:grpSpPr>
          <a:xfrm>
            <a:off x="2602520" y="3714264"/>
            <a:ext cx="1465315" cy="969997"/>
            <a:chOff x="6286413" y="4083294"/>
            <a:chExt cx="1465314" cy="969997"/>
          </a:xfrm>
        </p:grpSpPr>
        <p:sp>
          <p:nvSpPr>
            <p:cNvPr id="129" name="Rectangle 128">
              <a:extLst>
                <a:ext uri="{FF2B5EF4-FFF2-40B4-BE49-F238E27FC236}">
                  <a16:creationId xmlns:a16="http://schemas.microsoft.com/office/drawing/2014/main" id="{5CDED498-66B3-8F4C-A9BC-CF39A24D0FC9}"/>
                </a:ext>
              </a:extLst>
            </p:cNvPr>
            <p:cNvSpPr/>
            <p:nvPr/>
          </p:nvSpPr>
          <p:spPr>
            <a:xfrm>
              <a:off x="6286413" y="4258431"/>
              <a:ext cx="1465314"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vi-VN" sz="1200" b="1" dirty="0">
                  <a:solidFill>
                    <a:srgbClr val="000000"/>
                  </a:solidFill>
                  <a:latin typeface="Arial" panose="020B0604020202020204"/>
                </a:rPr>
                <a:t>Tăng </a:t>
              </a:r>
              <a:r>
                <a:rPr lang="en-US" sz="1200" b="1" dirty="0" err="1">
                  <a:solidFill>
                    <a:srgbClr val="000000"/>
                  </a:solidFill>
                  <a:latin typeface="Arial" panose="020B0604020202020204"/>
                </a:rPr>
                <a:t>huyết</a:t>
              </a:r>
              <a:r>
                <a:rPr lang="en-US" sz="1200" b="1" dirty="0">
                  <a:solidFill>
                    <a:srgbClr val="000000"/>
                  </a:solidFill>
                  <a:latin typeface="Arial" panose="020B0604020202020204"/>
                </a:rPr>
                <a:t> </a:t>
              </a:r>
              <a:r>
                <a:rPr lang="en-US" sz="1200" b="1" dirty="0" err="1">
                  <a:solidFill>
                    <a:srgbClr val="000000"/>
                  </a:solidFill>
                  <a:latin typeface="Arial" panose="020B0604020202020204"/>
                </a:rPr>
                <a:t>áp</a:t>
              </a:r>
              <a:r>
                <a:rPr lang="en-US" sz="1200" b="1" dirty="0">
                  <a:solidFill>
                    <a:srgbClr val="000000"/>
                  </a:solidFill>
                  <a:latin typeface="Arial" panose="020B0604020202020204"/>
                </a:rPr>
                <a:t> </a:t>
              </a:r>
            </a:p>
          </p:txBody>
        </p:sp>
        <p:sp>
          <p:nvSpPr>
            <p:cNvPr id="130" name="Rectangle 129">
              <a:extLst>
                <a:ext uri="{FF2B5EF4-FFF2-40B4-BE49-F238E27FC236}">
                  <a16:creationId xmlns:a16="http://schemas.microsoft.com/office/drawing/2014/main" id="{D8171A36-E3CC-EB48-8F03-DD8731E4991B}"/>
                </a:ext>
              </a:extLst>
            </p:cNvPr>
            <p:cNvSpPr/>
            <p:nvPr/>
          </p:nvSpPr>
          <p:spPr>
            <a:xfrm>
              <a:off x="6286413" y="4083294"/>
              <a:ext cx="1465314" cy="1536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8" name="Group 130">
            <a:extLst>
              <a:ext uri="{FF2B5EF4-FFF2-40B4-BE49-F238E27FC236}">
                <a16:creationId xmlns:a16="http://schemas.microsoft.com/office/drawing/2014/main" id="{D015B9EA-99F6-9A45-81C1-2F73983C8BEA}"/>
              </a:ext>
            </a:extLst>
          </p:cNvPr>
          <p:cNvGrpSpPr/>
          <p:nvPr/>
        </p:nvGrpSpPr>
        <p:grpSpPr>
          <a:xfrm>
            <a:off x="4335581" y="3714264"/>
            <a:ext cx="1502868" cy="969997"/>
            <a:chOff x="6286413" y="4083294"/>
            <a:chExt cx="1502868" cy="969997"/>
          </a:xfrm>
        </p:grpSpPr>
        <p:sp>
          <p:nvSpPr>
            <p:cNvPr id="132" name="Rectangle 131">
              <a:extLst>
                <a:ext uri="{FF2B5EF4-FFF2-40B4-BE49-F238E27FC236}">
                  <a16:creationId xmlns:a16="http://schemas.microsoft.com/office/drawing/2014/main" id="{1AA2A6AD-DF71-774E-A8EB-A7D9C8E06BD2}"/>
                </a:ext>
              </a:extLst>
            </p:cNvPr>
            <p:cNvSpPr/>
            <p:nvPr/>
          </p:nvSpPr>
          <p:spPr>
            <a:xfrm>
              <a:off x="6286413" y="4258431"/>
              <a:ext cx="1502868" cy="79486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vi-VN" sz="1200" b="1" dirty="0">
                  <a:solidFill>
                    <a:srgbClr val="000000"/>
                  </a:solidFill>
                  <a:latin typeface="Arial" panose="020B0604020202020204"/>
                </a:rPr>
                <a:t>Tăng </a:t>
              </a:r>
              <a:r>
                <a:rPr lang="vi-VN" sz="1200" b="1" dirty="0" err="1">
                  <a:solidFill>
                    <a:srgbClr val="000000"/>
                  </a:solidFill>
                  <a:latin typeface="Arial" panose="020B0604020202020204"/>
                </a:rPr>
                <a:t>thể</a:t>
              </a:r>
              <a:r>
                <a:rPr lang="vi-VN" sz="1200" b="1" dirty="0">
                  <a:solidFill>
                    <a:srgbClr val="000000"/>
                  </a:solidFill>
                  <a:latin typeface="Arial" panose="020B0604020202020204"/>
                </a:rPr>
                <a:t> </a:t>
              </a:r>
              <a:r>
                <a:rPr lang="vi-VN" sz="1200" b="1" dirty="0" err="1">
                  <a:solidFill>
                    <a:srgbClr val="000000"/>
                  </a:solidFill>
                  <a:latin typeface="Arial" panose="020B0604020202020204"/>
                </a:rPr>
                <a:t>tích</a:t>
              </a:r>
              <a:r>
                <a:rPr lang="vi-VN" sz="1200" b="1" dirty="0">
                  <a:solidFill>
                    <a:srgbClr val="000000"/>
                  </a:solidFill>
                  <a:latin typeface="Arial" panose="020B0604020202020204"/>
                </a:rPr>
                <a:t> </a:t>
              </a:r>
              <a:r>
                <a:rPr lang="vi-VN" sz="1200" b="1" dirty="0" err="1">
                  <a:solidFill>
                    <a:srgbClr val="000000"/>
                  </a:solidFill>
                  <a:latin typeface="Arial" panose="020B0604020202020204"/>
                </a:rPr>
                <a:t>máu</a:t>
              </a:r>
              <a:endParaRPr lang="en-US" sz="1200" b="1" dirty="0">
                <a:solidFill>
                  <a:srgbClr val="000000"/>
                </a:solidFill>
                <a:latin typeface="Arial" panose="020B0604020202020204"/>
              </a:endParaRPr>
            </a:p>
          </p:txBody>
        </p:sp>
        <p:sp>
          <p:nvSpPr>
            <p:cNvPr id="133" name="Rectangle 132">
              <a:extLst>
                <a:ext uri="{FF2B5EF4-FFF2-40B4-BE49-F238E27FC236}">
                  <a16:creationId xmlns:a16="http://schemas.microsoft.com/office/drawing/2014/main" id="{B2CFE304-321F-A640-9119-95AB5A74BEF4}"/>
                </a:ext>
              </a:extLst>
            </p:cNvPr>
            <p:cNvSpPr/>
            <p:nvPr/>
          </p:nvSpPr>
          <p:spPr>
            <a:xfrm>
              <a:off x="6286413" y="4083294"/>
              <a:ext cx="1502868" cy="1536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pic>
        <p:nvPicPr>
          <p:cNvPr id="10" name="Picture 9">
            <a:extLst>
              <a:ext uri="{FF2B5EF4-FFF2-40B4-BE49-F238E27FC236}">
                <a16:creationId xmlns:a16="http://schemas.microsoft.com/office/drawing/2014/main" id="{24FB025F-2052-AD46-945C-81E3AF5A68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695" y="4311242"/>
            <a:ext cx="1540423" cy="1540423"/>
          </a:xfrm>
          <a:prstGeom prst="rect">
            <a:avLst/>
          </a:prstGeom>
        </p:spPr>
      </p:pic>
      <p:pic>
        <p:nvPicPr>
          <p:cNvPr id="15" name="Picture 14">
            <a:extLst>
              <a:ext uri="{FF2B5EF4-FFF2-40B4-BE49-F238E27FC236}">
                <a16:creationId xmlns:a16="http://schemas.microsoft.com/office/drawing/2014/main" id="{961B8BB3-54DE-BD46-BD27-FEF076B896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4967" y="4311242"/>
            <a:ext cx="1540423" cy="1540423"/>
          </a:xfrm>
          <a:prstGeom prst="rect">
            <a:avLst/>
          </a:prstGeom>
        </p:spPr>
      </p:pic>
      <p:pic>
        <p:nvPicPr>
          <p:cNvPr id="17" name="Picture 16">
            <a:extLst>
              <a:ext uri="{FF2B5EF4-FFF2-40B4-BE49-F238E27FC236}">
                <a16:creationId xmlns:a16="http://schemas.microsoft.com/office/drawing/2014/main" id="{665034E6-A925-F843-962D-BA8872D3F0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98027" y="4311242"/>
            <a:ext cx="1540423" cy="1540423"/>
          </a:xfrm>
          <a:prstGeom prst="rect">
            <a:avLst/>
          </a:prstGeom>
        </p:spPr>
      </p:pic>
      <p:cxnSp>
        <p:nvCxnSpPr>
          <p:cNvPr id="139" name="Straight Arrow Connector 138">
            <a:extLst>
              <a:ext uri="{FF2B5EF4-FFF2-40B4-BE49-F238E27FC236}">
                <a16:creationId xmlns:a16="http://schemas.microsoft.com/office/drawing/2014/main" id="{205563DE-09DC-7C4C-882F-EC2755AF16FF}"/>
              </a:ext>
            </a:extLst>
          </p:cNvPr>
          <p:cNvCxnSpPr>
            <a:cxnSpLocks/>
          </p:cNvCxnSpPr>
          <p:nvPr/>
        </p:nvCxnSpPr>
        <p:spPr>
          <a:xfrm>
            <a:off x="3305200" y="2924913"/>
            <a:ext cx="0" cy="78935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4" name="Oval 103">
            <a:extLst>
              <a:ext uri="{FF2B5EF4-FFF2-40B4-BE49-F238E27FC236}">
                <a16:creationId xmlns:a16="http://schemas.microsoft.com/office/drawing/2014/main" id="{E925B99B-9917-B041-867D-ED2FB26E255D}"/>
              </a:ext>
            </a:extLst>
          </p:cNvPr>
          <p:cNvSpPr/>
          <p:nvPr/>
        </p:nvSpPr>
        <p:spPr>
          <a:xfrm>
            <a:off x="7093157" y="4469980"/>
            <a:ext cx="1486059" cy="14860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sp>
        <p:nvSpPr>
          <p:cNvPr id="111" name="Rectangle 110"/>
          <p:cNvSpPr/>
          <p:nvPr/>
        </p:nvSpPr>
        <p:spPr>
          <a:xfrm>
            <a:off x="6726800" y="1156224"/>
            <a:ext cx="4320000" cy="72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en-US" sz="2800" b="1" dirty="0">
                <a:solidFill>
                  <a:srgbClr val="FFFF00"/>
                </a:solidFill>
                <a:latin typeface="Arial" panose="020B0604020202020204"/>
              </a:rPr>
              <a:t>TRỰC TIẾP </a:t>
            </a:r>
            <a:endParaRPr lang="en-US" b="1" dirty="0">
              <a:solidFill>
                <a:srgbClr val="FFFF00"/>
              </a:solidFill>
              <a:latin typeface="Arial" panose="020B0604020202020204"/>
            </a:endParaRPr>
          </a:p>
        </p:txBody>
      </p:sp>
      <p:sp>
        <p:nvSpPr>
          <p:cNvPr id="119" name="Rectangle 118"/>
          <p:cNvSpPr/>
          <p:nvPr/>
        </p:nvSpPr>
        <p:spPr>
          <a:xfrm>
            <a:off x="6726800" y="2204911"/>
            <a:ext cx="4320000" cy="7200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defRPr/>
            </a:pPr>
            <a:r>
              <a:rPr lang="en-US" sz="2000" b="1" dirty="0">
                <a:solidFill>
                  <a:srgbClr val="FFFFFF"/>
                </a:solidFill>
                <a:latin typeface="Arial" panose="020B0604020202020204"/>
              </a:rPr>
              <a:t>RỐI LOẠN CHỨC NĂNG THẬN</a:t>
            </a:r>
          </a:p>
        </p:txBody>
      </p:sp>
      <p:sp>
        <p:nvSpPr>
          <p:cNvPr id="135" name="TextBox 134"/>
          <p:cNvSpPr txBox="1"/>
          <p:nvPr/>
        </p:nvSpPr>
        <p:spPr>
          <a:xfrm>
            <a:off x="7422226" y="5367052"/>
            <a:ext cx="800219" cy="369332"/>
          </a:xfrm>
          <a:prstGeom prst="rect">
            <a:avLst/>
          </a:prstGeom>
          <a:noFill/>
        </p:spPr>
        <p:txBody>
          <a:bodyPr wrap="none" rtlCol="0">
            <a:spAutoFit/>
          </a:bodyPr>
          <a:lstStyle/>
          <a:p>
            <a:pPr defTabSz="914354">
              <a:defRPr/>
            </a:pPr>
            <a:r>
              <a:rPr lang="en-US" b="1" dirty="0" err="1">
                <a:solidFill>
                  <a:srgbClr val="FFFF00"/>
                </a:solidFill>
                <a:latin typeface="Arial" panose="020B0604020202020204"/>
              </a:rPr>
              <a:t>eGFR</a:t>
            </a:r>
            <a:endParaRPr lang="en-US" b="1" dirty="0">
              <a:solidFill>
                <a:srgbClr val="FFFF00"/>
              </a:solidFill>
              <a:latin typeface="Arial" panose="020B0604020202020204"/>
            </a:endParaRPr>
          </a:p>
        </p:txBody>
      </p:sp>
      <p:cxnSp>
        <p:nvCxnSpPr>
          <p:cNvPr id="136" name="Straight Arrow Connector 135">
            <a:extLst>
              <a:ext uri="{FF2B5EF4-FFF2-40B4-BE49-F238E27FC236}">
                <a16:creationId xmlns:a16="http://schemas.microsoft.com/office/drawing/2014/main" id="{4D2715DB-5CEE-0F41-AF3B-F16B35B20298}"/>
              </a:ext>
            </a:extLst>
          </p:cNvPr>
          <p:cNvCxnSpPr>
            <a:cxnSpLocks/>
            <a:stCxn id="111" idx="2"/>
            <a:endCxn id="119" idx="0"/>
          </p:cNvCxnSpPr>
          <p:nvPr/>
        </p:nvCxnSpPr>
        <p:spPr>
          <a:xfrm>
            <a:off x="8886800" y="1876226"/>
            <a:ext cx="0" cy="32868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9" name="Group 136">
            <a:extLst>
              <a:ext uri="{FF2B5EF4-FFF2-40B4-BE49-F238E27FC236}">
                <a16:creationId xmlns:a16="http://schemas.microsoft.com/office/drawing/2014/main" id="{D463D9F7-374E-7B4C-A07E-809310F2D003}"/>
              </a:ext>
            </a:extLst>
          </p:cNvPr>
          <p:cNvGrpSpPr/>
          <p:nvPr/>
        </p:nvGrpSpPr>
        <p:grpSpPr>
          <a:xfrm>
            <a:off x="7119567" y="3714264"/>
            <a:ext cx="3534468" cy="969997"/>
            <a:chOff x="1646383" y="3886270"/>
            <a:chExt cx="3534468" cy="969997"/>
          </a:xfrm>
        </p:grpSpPr>
        <p:grpSp>
          <p:nvGrpSpPr>
            <p:cNvPr id="11" name="Group 137">
              <a:extLst>
                <a:ext uri="{FF2B5EF4-FFF2-40B4-BE49-F238E27FC236}">
                  <a16:creationId xmlns:a16="http://schemas.microsoft.com/office/drawing/2014/main" id="{45229EB0-3598-A34E-90AE-1E7DD5950708}"/>
                </a:ext>
              </a:extLst>
            </p:cNvPr>
            <p:cNvGrpSpPr/>
            <p:nvPr/>
          </p:nvGrpSpPr>
          <p:grpSpPr>
            <a:xfrm>
              <a:off x="3715537" y="3886270"/>
              <a:ext cx="1465314" cy="969997"/>
              <a:chOff x="6286413" y="4083294"/>
              <a:chExt cx="1465314" cy="969997"/>
            </a:xfrm>
          </p:grpSpPr>
          <p:sp>
            <p:nvSpPr>
              <p:cNvPr id="163" name="Rectangle 162">
                <a:extLst>
                  <a:ext uri="{FF2B5EF4-FFF2-40B4-BE49-F238E27FC236}">
                    <a16:creationId xmlns:a16="http://schemas.microsoft.com/office/drawing/2014/main" id="{B882B514-3F0B-3B40-B3B0-22E766EEF421}"/>
                  </a:ext>
                </a:extLst>
              </p:cNvPr>
              <p:cNvSpPr/>
              <p:nvPr/>
            </p:nvSpPr>
            <p:spPr>
              <a:xfrm>
                <a:off x="6286413" y="4258431"/>
                <a:ext cx="1465314" cy="794860"/>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0" lvl="1" algn="ctr" defTabSz="914354">
                  <a:defRPr/>
                </a:pPr>
                <a:r>
                  <a:rPr lang="en-US" sz="1400" b="1" dirty="0" err="1">
                    <a:solidFill>
                      <a:srgbClr val="FF0000"/>
                    </a:solidFill>
                    <a:latin typeface="Arial" panose="020B0604020202020204"/>
                  </a:rPr>
                  <a:t>Giảm</a:t>
                </a:r>
                <a:r>
                  <a:rPr lang="en-US" sz="1400" b="1" dirty="0">
                    <a:solidFill>
                      <a:srgbClr val="FF0000"/>
                    </a:solidFill>
                    <a:latin typeface="Arial" panose="020B0604020202020204"/>
                  </a:rPr>
                  <a:t> albumin </a:t>
                </a:r>
                <a:r>
                  <a:rPr lang="en-US" sz="1400" b="1" dirty="0" err="1">
                    <a:solidFill>
                      <a:srgbClr val="FF0000"/>
                    </a:solidFill>
                    <a:latin typeface="Arial" panose="020B0604020202020204"/>
                  </a:rPr>
                  <a:t>niệu</a:t>
                </a:r>
                <a:endParaRPr lang="en-US" sz="1400" b="1" dirty="0">
                  <a:solidFill>
                    <a:srgbClr val="FF0000"/>
                  </a:solidFill>
                  <a:latin typeface="Arial" panose="020B0604020202020204"/>
                </a:endParaRPr>
              </a:p>
            </p:txBody>
          </p:sp>
          <p:sp>
            <p:nvSpPr>
              <p:cNvPr id="164" name="Rectangle 163">
                <a:extLst>
                  <a:ext uri="{FF2B5EF4-FFF2-40B4-BE49-F238E27FC236}">
                    <a16:creationId xmlns:a16="http://schemas.microsoft.com/office/drawing/2014/main" id="{D237D980-EFF4-B943-A030-69B8A2BB80EC}"/>
                  </a:ext>
                </a:extLst>
              </p:cNvPr>
              <p:cNvSpPr/>
              <p:nvPr/>
            </p:nvSpPr>
            <p:spPr>
              <a:xfrm>
                <a:off x="6286413" y="4083294"/>
                <a:ext cx="1465314" cy="153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nvGrpSpPr>
            <p:cNvPr id="12" name="Group 139">
              <a:extLst>
                <a:ext uri="{FF2B5EF4-FFF2-40B4-BE49-F238E27FC236}">
                  <a16:creationId xmlns:a16="http://schemas.microsoft.com/office/drawing/2014/main" id="{E3FB3EE6-C7DF-1F40-A6C7-A90838E8A7BF}"/>
                </a:ext>
              </a:extLst>
            </p:cNvPr>
            <p:cNvGrpSpPr/>
            <p:nvPr/>
          </p:nvGrpSpPr>
          <p:grpSpPr>
            <a:xfrm>
              <a:off x="1646383" y="3886270"/>
              <a:ext cx="1465314" cy="969997"/>
              <a:chOff x="6286413" y="4083294"/>
              <a:chExt cx="1465314" cy="969997"/>
            </a:xfrm>
          </p:grpSpPr>
          <p:sp>
            <p:nvSpPr>
              <p:cNvPr id="141" name="Rectangle 140">
                <a:extLst>
                  <a:ext uri="{FF2B5EF4-FFF2-40B4-BE49-F238E27FC236}">
                    <a16:creationId xmlns:a16="http://schemas.microsoft.com/office/drawing/2014/main" id="{C2599AA4-8A07-E14E-AEEE-8E147BC5EFAF}"/>
                  </a:ext>
                </a:extLst>
              </p:cNvPr>
              <p:cNvSpPr/>
              <p:nvPr/>
            </p:nvSpPr>
            <p:spPr>
              <a:xfrm>
                <a:off x="6286413" y="4258431"/>
                <a:ext cx="1465314" cy="794860"/>
              </a:xfrm>
              <a:prstGeom prst="rect">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rtlCol="0" anchor="t"/>
              <a:lstStyle/>
              <a:p>
                <a:pPr marL="0" lvl="1" algn="ctr" defTabSz="914354">
                  <a:defRPr/>
                </a:pPr>
                <a:r>
                  <a:rPr lang="en-US" sz="1400" b="1" dirty="0" err="1">
                    <a:solidFill>
                      <a:srgbClr val="FF0000"/>
                    </a:solidFill>
                    <a:latin typeface="Arial" panose="020B0604020202020204"/>
                  </a:rPr>
                  <a:t>Làm</a:t>
                </a:r>
                <a:r>
                  <a:rPr lang="en-US" sz="1400" b="1" dirty="0">
                    <a:solidFill>
                      <a:srgbClr val="FF0000"/>
                    </a:solidFill>
                    <a:latin typeface="Arial" panose="020B0604020202020204"/>
                  </a:rPr>
                  <a:t> </a:t>
                </a:r>
                <a:r>
                  <a:rPr lang="en-US" sz="1400" b="1" dirty="0" err="1">
                    <a:solidFill>
                      <a:srgbClr val="FF0000"/>
                    </a:solidFill>
                    <a:latin typeface="Arial" panose="020B0604020202020204"/>
                  </a:rPr>
                  <a:t>chậm</a:t>
                </a:r>
                <a:r>
                  <a:rPr lang="en-US" sz="1400" b="1" dirty="0">
                    <a:solidFill>
                      <a:srgbClr val="FF0000"/>
                    </a:solidFill>
                    <a:latin typeface="Arial" panose="020B0604020202020204"/>
                  </a:rPr>
                  <a:t> </a:t>
                </a:r>
                <a:r>
                  <a:rPr lang="en-US" sz="1400" b="1" dirty="0" err="1">
                    <a:solidFill>
                      <a:srgbClr val="FF0000"/>
                    </a:solidFill>
                    <a:latin typeface="Arial" panose="020B0604020202020204"/>
                  </a:rPr>
                  <a:t>việc</a:t>
                </a:r>
                <a:r>
                  <a:rPr lang="en-US" sz="1400" b="1" dirty="0">
                    <a:solidFill>
                      <a:srgbClr val="FF0000"/>
                    </a:solidFill>
                    <a:latin typeface="Arial" panose="020B0604020202020204"/>
                  </a:rPr>
                  <a:t> </a:t>
                </a:r>
                <a:r>
                  <a:rPr lang="en-US" sz="1400" b="1" dirty="0" err="1">
                    <a:solidFill>
                      <a:srgbClr val="FF0000"/>
                    </a:solidFill>
                    <a:latin typeface="Arial" panose="020B0604020202020204"/>
                  </a:rPr>
                  <a:t>giảm</a:t>
                </a:r>
                <a:r>
                  <a:rPr lang="en-US" sz="1400" b="1" dirty="0">
                    <a:solidFill>
                      <a:srgbClr val="FF0000"/>
                    </a:solidFill>
                    <a:latin typeface="Arial" panose="020B0604020202020204"/>
                  </a:rPr>
                  <a:t> eGFR</a:t>
                </a:r>
              </a:p>
            </p:txBody>
          </p:sp>
          <p:sp>
            <p:nvSpPr>
              <p:cNvPr id="161" name="Rectangle 160">
                <a:extLst>
                  <a:ext uri="{FF2B5EF4-FFF2-40B4-BE49-F238E27FC236}">
                    <a16:creationId xmlns:a16="http://schemas.microsoft.com/office/drawing/2014/main" id="{E1331FFE-D444-3042-97E9-DC36F842EEB7}"/>
                  </a:ext>
                </a:extLst>
              </p:cNvPr>
              <p:cNvSpPr/>
              <p:nvPr/>
            </p:nvSpPr>
            <p:spPr>
              <a:xfrm>
                <a:off x="6286413" y="4083294"/>
                <a:ext cx="1465314" cy="1536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FFFFFF"/>
                  </a:solidFill>
                  <a:latin typeface="Arial" panose="020B0604020202020204"/>
                </a:endParaRPr>
              </a:p>
            </p:txBody>
          </p:sp>
        </p:grpSp>
      </p:grpSp>
      <p:cxnSp>
        <p:nvCxnSpPr>
          <p:cNvPr id="165" name="Elbow Connector 164">
            <a:extLst>
              <a:ext uri="{FF2B5EF4-FFF2-40B4-BE49-F238E27FC236}">
                <a16:creationId xmlns:a16="http://schemas.microsoft.com/office/drawing/2014/main" id="{14B128DC-39AF-A344-80EA-3AFC20141F64}"/>
              </a:ext>
            </a:extLst>
          </p:cNvPr>
          <p:cNvCxnSpPr>
            <a:cxnSpLocks/>
            <a:stCxn id="119" idx="2"/>
          </p:cNvCxnSpPr>
          <p:nvPr/>
        </p:nvCxnSpPr>
        <p:spPr>
          <a:xfrm rot="16200000" flipH="1">
            <a:off x="9009414" y="2802300"/>
            <a:ext cx="789353" cy="1034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Elbow Connector 165">
            <a:extLst>
              <a:ext uri="{FF2B5EF4-FFF2-40B4-BE49-F238E27FC236}">
                <a16:creationId xmlns:a16="http://schemas.microsoft.com/office/drawing/2014/main" id="{3850CBC3-83DB-EF47-B9A3-868920795230}"/>
              </a:ext>
            </a:extLst>
          </p:cNvPr>
          <p:cNvCxnSpPr>
            <a:cxnSpLocks/>
            <a:stCxn id="119" idx="2"/>
          </p:cNvCxnSpPr>
          <p:nvPr/>
        </p:nvCxnSpPr>
        <p:spPr>
          <a:xfrm rot="5400000">
            <a:off x="7974838" y="2802301"/>
            <a:ext cx="789353" cy="1034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C6C65C3D-DD5C-4B84-B714-8F522D22369A}"/>
              </a:ext>
            </a:extLst>
          </p:cNvPr>
          <p:cNvSpPr txBox="1"/>
          <p:nvPr/>
        </p:nvSpPr>
        <p:spPr>
          <a:xfrm>
            <a:off x="9767707" y="5492669"/>
            <a:ext cx="184731" cy="307777"/>
          </a:xfrm>
          <a:prstGeom prst="rect">
            <a:avLst/>
          </a:prstGeom>
          <a:noFill/>
        </p:spPr>
        <p:txBody>
          <a:bodyPr wrap="none" rtlCol="0">
            <a:spAutoFit/>
          </a:bodyPr>
          <a:lstStyle/>
          <a:p>
            <a:pPr defTabSz="914354">
              <a:defRPr/>
            </a:pPr>
            <a:endParaRPr lang="en-US" sz="1400" i="1" dirty="0">
              <a:solidFill>
                <a:srgbClr val="000000"/>
              </a:solidFill>
              <a:latin typeface="Arial" panose="020B0604020202020204"/>
            </a:endParaRPr>
          </a:p>
        </p:txBody>
      </p:sp>
      <p:grpSp>
        <p:nvGrpSpPr>
          <p:cNvPr id="13" name="Group 167">
            <a:extLst>
              <a:ext uri="{FF2B5EF4-FFF2-40B4-BE49-F238E27FC236}">
                <a16:creationId xmlns:a16="http://schemas.microsoft.com/office/drawing/2014/main" id="{B516E36B-410F-4C81-9DE3-A0E4A8D3D9D9}"/>
              </a:ext>
            </a:extLst>
          </p:cNvPr>
          <p:cNvGrpSpPr/>
          <p:nvPr/>
        </p:nvGrpSpPr>
        <p:grpSpPr>
          <a:xfrm>
            <a:off x="9169696" y="4469979"/>
            <a:ext cx="1511803" cy="1511479"/>
            <a:chOff x="-3216443" y="3998984"/>
            <a:chExt cx="1800000" cy="1800000"/>
          </a:xfrm>
        </p:grpSpPr>
        <p:sp>
          <p:nvSpPr>
            <p:cNvPr id="169" name="Oval 168">
              <a:extLst>
                <a:ext uri="{FF2B5EF4-FFF2-40B4-BE49-F238E27FC236}">
                  <a16:creationId xmlns:a16="http://schemas.microsoft.com/office/drawing/2014/main" id="{6C7E91A8-2B93-4538-9D81-D5D434B65BBC}"/>
                </a:ext>
              </a:extLst>
            </p:cNvPr>
            <p:cNvSpPr/>
            <p:nvPr/>
          </p:nvSpPr>
          <p:spPr>
            <a:xfrm>
              <a:off x="-3216443" y="3998984"/>
              <a:ext cx="1800000" cy="1800000"/>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ln>
                  <a:solidFill>
                    <a:srgbClr val="0D3759"/>
                  </a:solidFill>
                </a:ln>
                <a:solidFill>
                  <a:srgbClr val="FFFFFF"/>
                </a:solidFill>
                <a:latin typeface="Arial" panose="020B0604020202020204"/>
              </a:endParaRPr>
            </a:p>
          </p:txBody>
        </p:sp>
        <p:sp>
          <p:nvSpPr>
            <p:cNvPr id="170" name="Partial Circle 67">
              <a:extLst>
                <a:ext uri="{FF2B5EF4-FFF2-40B4-BE49-F238E27FC236}">
                  <a16:creationId xmlns:a16="http://schemas.microsoft.com/office/drawing/2014/main" id="{D7F960F4-455B-45A6-8402-41750158BC8A}"/>
                </a:ext>
              </a:extLst>
            </p:cNvPr>
            <p:cNvSpPr/>
            <p:nvPr/>
          </p:nvSpPr>
          <p:spPr>
            <a:xfrm>
              <a:off x="-3216443" y="3998984"/>
              <a:ext cx="1800000" cy="1800000"/>
            </a:xfrm>
            <a:prstGeom prst="pie">
              <a:avLst>
                <a:gd name="adj1" fmla="val 0"/>
                <a:gd name="adj2" fmla="val 1080164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000000"/>
                </a:solidFill>
                <a:latin typeface="Arial" panose="020B0604020202020204"/>
              </a:endParaRPr>
            </a:p>
          </p:txBody>
        </p:sp>
        <p:cxnSp>
          <p:nvCxnSpPr>
            <p:cNvPr id="171" name="Straight Connector 170">
              <a:extLst>
                <a:ext uri="{FF2B5EF4-FFF2-40B4-BE49-F238E27FC236}">
                  <a16:creationId xmlns:a16="http://schemas.microsoft.com/office/drawing/2014/main" id="{8E822347-7D39-4391-87D9-2A39AC0043AF}"/>
                </a:ext>
              </a:extLst>
            </p:cNvPr>
            <p:cNvCxnSpPr>
              <a:cxnSpLocks/>
              <a:stCxn id="170" idx="2"/>
              <a:endCxn id="170" idx="0"/>
            </p:cNvCxnSpPr>
            <p:nvPr/>
          </p:nvCxnSpPr>
          <p:spPr>
            <a:xfrm>
              <a:off x="-3216443" y="4898984"/>
              <a:ext cx="1800000" cy="0"/>
            </a:xfrm>
            <a:prstGeom prst="line">
              <a:avLst/>
            </a:prstGeom>
            <a:ln w="571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AE8AB083-1D97-44E1-A0E2-18EA5E8D9464}"/>
                </a:ext>
              </a:extLst>
            </p:cNvPr>
            <p:cNvCxnSpPr>
              <a:cxnSpLocks/>
            </p:cNvCxnSpPr>
            <p:nvPr/>
          </p:nvCxnSpPr>
          <p:spPr>
            <a:xfrm>
              <a:off x="-2799434" y="4764507"/>
              <a:ext cx="0" cy="513349"/>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D3C771F2-F39B-4E90-A394-C989F84AC1B5}"/>
                </a:ext>
              </a:extLst>
            </p:cNvPr>
            <p:cNvCxnSpPr>
              <a:cxnSpLocks/>
            </p:cNvCxnSpPr>
            <p:nvPr/>
          </p:nvCxnSpPr>
          <p:spPr>
            <a:xfrm>
              <a:off x="-2327924" y="4504972"/>
              <a:ext cx="0" cy="553455"/>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grpSp>
      <p:cxnSp>
        <p:nvCxnSpPr>
          <p:cNvPr id="174" name="Straight Arrow Connector 173">
            <a:extLst>
              <a:ext uri="{FF2B5EF4-FFF2-40B4-BE49-F238E27FC236}">
                <a16:creationId xmlns:a16="http://schemas.microsoft.com/office/drawing/2014/main" id="{2342A998-8B09-49A9-886B-E52D92B38DA2}"/>
              </a:ext>
            </a:extLst>
          </p:cNvPr>
          <p:cNvCxnSpPr>
            <a:cxnSpLocks/>
          </p:cNvCxnSpPr>
          <p:nvPr/>
        </p:nvCxnSpPr>
        <p:spPr>
          <a:xfrm>
            <a:off x="10196816" y="5065973"/>
            <a:ext cx="0" cy="424363"/>
          </a:xfrm>
          <a:prstGeom prst="straightConnector1">
            <a:avLst/>
          </a:prstGeom>
          <a:ln w="38100">
            <a:headEnd type="oval"/>
            <a:tailEnd type="triangle"/>
          </a:ln>
        </p:spPr>
        <p:style>
          <a:lnRef idx="1">
            <a:schemeClr val="accent1"/>
          </a:lnRef>
          <a:fillRef idx="0">
            <a:schemeClr val="accent1"/>
          </a:fillRef>
          <a:effectRef idx="0">
            <a:schemeClr val="accent1"/>
          </a:effectRef>
          <a:fontRef idx="minor">
            <a:schemeClr val="tx1"/>
          </a:fontRef>
        </p:style>
      </p:cxnSp>
      <p:sp>
        <p:nvSpPr>
          <p:cNvPr id="175" name="Oval 174">
            <a:extLst>
              <a:ext uri="{FF2B5EF4-FFF2-40B4-BE49-F238E27FC236}">
                <a16:creationId xmlns:a16="http://schemas.microsoft.com/office/drawing/2014/main" id="{3131D949-5DA5-4F02-B135-86881579E34D}"/>
              </a:ext>
            </a:extLst>
          </p:cNvPr>
          <p:cNvSpPr>
            <a:spLocks noChangeAspect="1"/>
          </p:cNvSpPr>
          <p:nvPr/>
        </p:nvSpPr>
        <p:spPr>
          <a:xfrm>
            <a:off x="9904226" y="5564544"/>
            <a:ext cx="144452" cy="142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FFFFFF"/>
              </a:solidFill>
              <a:latin typeface="Arial" panose="020B0604020202020204"/>
            </a:endParaRPr>
          </a:p>
        </p:txBody>
      </p:sp>
      <p:sp>
        <p:nvSpPr>
          <p:cNvPr id="176" name="Oval 175">
            <a:extLst>
              <a:ext uri="{FF2B5EF4-FFF2-40B4-BE49-F238E27FC236}">
                <a16:creationId xmlns:a16="http://schemas.microsoft.com/office/drawing/2014/main" id="{3605C400-001A-46B0-BB32-9CDD691B8737}"/>
              </a:ext>
            </a:extLst>
          </p:cNvPr>
          <p:cNvSpPr>
            <a:spLocks noChangeAspect="1"/>
          </p:cNvSpPr>
          <p:nvPr/>
        </p:nvSpPr>
        <p:spPr>
          <a:xfrm>
            <a:off x="9624723" y="5334348"/>
            <a:ext cx="144452" cy="1427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4000" b="1" dirty="0">
              <a:solidFill>
                <a:srgbClr val="FFFFFF"/>
              </a:solidFill>
              <a:latin typeface="Arial" panose="020B0604020202020204"/>
            </a:endParaRPr>
          </a:p>
        </p:txBody>
      </p:sp>
      <p:sp>
        <p:nvSpPr>
          <p:cNvPr id="177" name="TextBox 176">
            <a:extLst>
              <a:ext uri="{FF2B5EF4-FFF2-40B4-BE49-F238E27FC236}">
                <a16:creationId xmlns:a16="http://schemas.microsoft.com/office/drawing/2014/main" id="{AD2CCF43-E3ED-423D-9D49-A5D890C22859}"/>
              </a:ext>
            </a:extLst>
          </p:cNvPr>
          <p:cNvSpPr txBox="1"/>
          <p:nvPr/>
        </p:nvSpPr>
        <p:spPr>
          <a:xfrm>
            <a:off x="9513905" y="4543379"/>
            <a:ext cx="801823" cy="276999"/>
          </a:xfrm>
          <a:prstGeom prst="rect">
            <a:avLst/>
          </a:prstGeom>
          <a:noFill/>
        </p:spPr>
        <p:txBody>
          <a:bodyPr wrap="none" rtlCol="0">
            <a:spAutoFit/>
          </a:bodyPr>
          <a:lstStyle/>
          <a:p>
            <a:pPr algn="ctr" defTabSz="914354">
              <a:defRPr/>
            </a:pPr>
            <a:r>
              <a:rPr lang="en-US" sz="1200" b="1" dirty="0">
                <a:solidFill>
                  <a:srgbClr val="000000"/>
                </a:solidFill>
                <a:latin typeface="Arial" panose="020B0604020202020204"/>
              </a:rPr>
              <a:t>Albumin</a:t>
            </a:r>
          </a:p>
        </p:txBody>
      </p:sp>
      <p:sp>
        <p:nvSpPr>
          <p:cNvPr id="179" name="TextBox 178"/>
          <p:cNvSpPr txBox="1"/>
          <p:nvPr/>
        </p:nvSpPr>
        <p:spPr>
          <a:xfrm>
            <a:off x="10824002" y="4718743"/>
            <a:ext cx="575799"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Blood</a:t>
            </a:r>
          </a:p>
        </p:txBody>
      </p:sp>
      <p:cxnSp>
        <p:nvCxnSpPr>
          <p:cNvPr id="180" name="Straight Connector 179"/>
          <p:cNvCxnSpPr/>
          <p:nvPr/>
        </p:nvCxnSpPr>
        <p:spPr>
          <a:xfrm>
            <a:off x="10389711" y="4857241"/>
            <a:ext cx="4437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2" name="TextBox 181"/>
          <p:cNvSpPr txBox="1"/>
          <p:nvPr/>
        </p:nvSpPr>
        <p:spPr>
          <a:xfrm>
            <a:off x="10824001" y="5084862"/>
            <a:ext cx="526106"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Filter</a:t>
            </a:r>
          </a:p>
        </p:txBody>
      </p:sp>
      <p:cxnSp>
        <p:nvCxnSpPr>
          <p:cNvPr id="183" name="Straight Connector 182"/>
          <p:cNvCxnSpPr/>
          <p:nvPr/>
        </p:nvCxnSpPr>
        <p:spPr>
          <a:xfrm>
            <a:off x="10581447" y="5223359"/>
            <a:ext cx="25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10824002" y="5450979"/>
            <a:ext cx="550151" cy="276999"/>
          </a:xfrm>
          <a:prstGeom prst="rect">
            <a:avLst/>
          </a:prstGeom>
          <a:noFill/>
        </p:spPr>
        <p:txBody>
          <a:bodyPr wrap="none" rtlCol="0">
            <a:spAutoFit/>
          </a:bodyPr>
          <a:lstStyle/>
          <a:p>
            <a:pPr defTabSz="914354">
              <a:defRPr/>
            </a:pPr>
            <a:r>
              <a:rPr lang="en-US" sz="1200" dirty="0">
                <a:solidFill>
                  <a:srgbClr val="000000"/>
                </a:solidFill>
                <a:latin typeface="Arial" panose="020B0604020202020204"/>
              </a:rPr>
              <a:t>Urine</a:t>
            </a:r>
          </a:p>
        </p:txBody>
      </p:sp>
      <p:cxnSp>
        <p:nvCxnSpPr>
          <p:cNvPr id="186" name="Straight Connector 185"/>
          <p:cNvCxnSpPr/>
          <p:nvPr/>
        </p:nvCxnSpPr>
        <p:spPr>
          <a:xfrm>
            <a:off x="10389711" y="5589477"/>
            <a:ext cx="4437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86">
            <a:extLst>
              <a:ext uri="{FF2B5EF4-FFF2-40B4-BE49-F238E27FC236}">
                <a16:creationId xmlns:a16="http://schemas.microsoft.com/office/drawing/2014/main" id="{38FB75A3-81B5-2D48-8B69-480E5F4F678B}"/>
              </a:ext>
            </a:extLst>
          </p:cNvPr>
          <p:cNvGrpSpPr/>
          <p:nvPr/>
        </p:nvGrpSpPr>
        <p:grpSpPr>
          <a:xfrm>
            <a:off x="6909575" y="4476684"/>
            <a:ext cx="1872248" cy="786085"/>
            <a:chOff x="-2222848" y="4083295"/>
            <a:chExt cx="4538520" cy="1905551"/>
          </a:xfrm>
        </p:grpSpPr>
        <p:grpSp>
          <p:nvGrpSpPr>
            <p:cNvPr id="16" name="Group 187">
              <a:extLst>
                <a:ext uri="{FF2B5EF4-FFF2-40B4-BE49-F238E27FC236}">
                  <a16:creationId xmlns:a16="http://schemas.microsoft.com/office/drawing/2014/main" id="{0E9F1ECC-7A57-B045-8B7B-FEBAFDADCFF7}"/>
                </a:ext>
              </a:extLst>
            </p:cNvPr>
            <p:cNvGrpSpPr/>
            <p:nvPr/>
          </p:nvGrpSpPr>
          <p:grpSpPr>
            <a:xfrm>
              <a:off x="-1980675" y="4083295"/>
              <a:ext cx="4015314" cy="1797390"/>
              <a:chOff x="-805223" y="4609467"/>
              <a:chExt cx="1664410" cy="745046"/>
            </a:xfrm>
          </p:grpSpPr>
          <p:sp>
            <p:nvSpPr>
              <p:cNvPr id="217" name="Freeform 216">
                <a:extLst>
                  <a:ext uri="{FF2B5EF4-FFF2-40B4-BE49-F238E27FC236}">
                    <a16:creationId xmlns:a16="http://schemas.microsoft.com/office/drawing/2014/main" id="{52437A42-11D8-5C48-9DBD-0CFF8366C5D3}"/>
                  </a:ext>
                </a:extLst>
              </p:cNvPr>
              <p:cNvSpPr/>
              <p:nvPr/>
            </p:nvSpPr>
            <p:spPr>
              <a:xfrm>
                <a:off x="-574366" y="4609467"/>
                <a:ext cx="1202698" cy="744459"/>
              </a:xfrm>
              <a:custGeom>
                <a:avLst/>
                <a:gdLst>
                  <a:gd name="connsiteX0" fmla="*/ 601349 w 1202698"/>
                  <a:gd name="connsiteY0" fmla="*/ 0 h 744459"/>
                  <a:gd name="connsiteX1" fmla="*/ 1126751 w 1202698"/>
                  <a:gd name="connsiteY1" fmla="*/ 217629 h 744459"/>
                  <a:gd name="connsiteX2" fmla="*/ 1202698 w 1202698"/>
                  <a:gd name="connsiteY2" fmla="*/ 309677 h 744459"/>
                  <a:gd name="connsiteX3" fmla="*/ 601348 w 1202698"/>
                  <a:gd name="connsiteY3" fmla="*/ 744459 h 744459"/>
                  <a:gd name="connsiteX4" fmla="*/ 0 w 1202698"/>
                  <a:gd name="connsiteY4" fmla="*/ 309678 h 744459"/>
                  <a:gd name="connsiteX5" fmla="*/ 75948 w 1202698"/>
                  <a:gd name="connsiteY5" fmla="*/ 217629 h 744459"/>
                  <a:gd name="connsiteX6" fmla="*/ 601349 w 1202698"/>
                  <a:gd name="connsiteY6" fmla="*/ 0 h 74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2698" h="744459">
                    <a:moveTo>
                      <a:pt x="601349" y="0"/>
                    </a:moveTo>
                    <a:cubicBezTo>
                      <a:pt x="806531" y="0"/>
                      <a:pt x="992289" y="83167"/>
                      <a:pt x="1126751" y="217629"/>
                    </a:cubicBezTo>
                    <a:lnTo>
                      <a:pt x="1202698" y="309677"/>
                    </a:lnTo>
                    <a:lnTo>
                      <a:pt x="601348" y="744459"/>
                    </a:lnTo>
                    <a:lnTo>
                      <a:pt x="0" y="309678"/>
                    </a:lnTo>
                    <a:lnTo>
                      <a:pt x="75948" y="217629"/>
                    </a:lnTo>
                    <a:cubicBezTo>
                      <a:pt x="210410" y="83167"/>
                      <a:pt x="396167" y="0"/>
                      <a:pt x="60134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18" name="Freeform 217">
                <a:extLst>
                  <a:ext uri="{FF2B5EF4-FFF2-40B4-BE49-F238E27FC236}">
                    <a16:creationId xmlns:a16="http://schemas.microsoft.com/office/drawing/2014/main" id="{0F2D4547-7E16-8741-9094-195B2526960A}"/>
                  </a:ext>
                </a:extLst>
              </p:cNvPr>
              <p:cNvSpPr/>
              <p:nvPr/>
            </p:nvSpPr>
            <p:spPr>
              <a:xfrm>
                <a:off x="26983" y="4919144"/>
                <a:ext cx="743031" cy="434782"/>
              </a:xfrm>
              <a:custGeom>
                <a:avLst/>
                <a:gdLst>
                  <a:gd name="connsiteX0" fmla="*/ 601350 w 743031"/>
                  <a:gd name="connsiteY0" fmla="*/ 0 h 434782"/>
                  <a:gd name="connsiteX1" fmla="*/ 616133 w 743031"/>
                  <a:gd name="connsiteY1" fmla="*/ 17918 h 434782"/>
                  <a:gd name="connsiteX2" fmla="*/ 743031 w 743031"/>
                  <a:gd name="connsiteY2" fmla="*/ 433353 h 434782"/>
                  <a:gd name="connsiteX3" fmla="*/ 742959 w 743031"/>
                  <a:gd name="connsiteY3" fmla="*/ 434782 h 434782"/>
                  <a:gd name="connsiteX4" fmla="*/ 0 w 743031"/>
                  <a:gd name="connsiteY4" fmla="*/ 434782 h 434782"/>
                  <a:gd name="connsiteX5" fmla="*/ 601350 w 743031"/>
                  <a:gd name="connsiteY5" fmla="*/ 0 h 43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031" h="434782">
                    <a:moveTo>
                      <a:pt x="601350" y="0"/>
                    </a:moveTo>
                    <a:lnTo>
                      <a:pt x="616133" y="17918"/>
                    </a:lnTo>
                    <a:cubicBezTo>
                      <a:pt x="696250" y="136507"/>
                      <a:pt x="743031" y="279467"/>
                      <a:pt x="743031" y="433353"/>
                    </a:cubicBezTo>
                    <a:lnTo>
                      <a:pt x="742959" y="434782"/>
                    </a:lnTo>
                    <a:lnTo>
                      <a:pt x="0" y="434782"/>
                    </a:lnTo>
                    <a:lnTo>
                      <a:pt x="60135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19" name="Freeform 218">
                <a:extLst>
                  <a:ext uri="{FF2B5EF4-FFF2-40B4-BE49-F238E27FC236}">
                    <a16:creationId xmlns:a16="http://schemas.microsoft.com/office/drawing/2014/main" id="{1FD00776-66B3-0440-8B17-60011F6DD965}"/>
                  </a:ext>
                </a:extLst>
              </p:cNvPr>
              <p:cNvSpPr/>
              <p:nvPr/>
            </p:nvSpPr>
            <p:spPr>
              <a:xfrm>
                <a:off x="-716046" y="4919145"/>
                <a:ext cx="743029" cy="434781"/>
              </a:xfrm>
              <a:custGeom>
                <a:avLst/>
                <a:gdLst>
                  <a:gd name="connsiteX0" fmla="*/ 141681 w 743029"/>
                  <a:gd name="connsiteY0" fmla="*/ 0 h 434781"/>
                  <a:gd name="connsiteX1" fmla="*/ 743029 w 743029"/>
                  <a:gd name="connsiteY1" fmla="*/ 434781 h 434781"/>
                  <a:gd name="connsiteX2" fmla="*/ 72 w 743029"/>
                  <a:gd name="connsiteY2" fmla="*/ 434781 h 434781"/>
                  <a:gd name="connsiteX3" fmla="*/ 0 w 743029"/>
                  <a:gd name="connsiteY3" fmla="*/ 433352 h 434781"/>
                  <a:gd name="connsiteX4" fmla="*/ 126898 w 743029"/>
                  <a:gd name="connsiteY4" fmla="*/ 17917 h 434781"/>
                  <a:gd name="connsiteX5" fmla="*/ 141681 w 743029"/>
                  <a:gd name="connsiteY5" fmla="*/ 0 h 43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029" h="434781">
                    <a:moveTo>
                      <a:pt x="141681" y="0"/>
                    </a:moveTo>
                    <a:lnTo>
                      <a:pt x="743029" y="434781"/>
                    </a:lnTo>
                    <a:lnTo>
                      <a:pt x="72" y="434781"/>
                    </a:lnTo>
                    <a:lnTo>
                      <a:pt x="0" y="433352"/>
                    </a:lnTo>
                    <a:cubicBezTo>
                      <a:pt x="0" y="279466"/>
                      <a:pt x="46781" y="136506"/>
                      <a:pt x="126898" y="17917"/>
                    </a:cubicBezTo>
                    <a:lnTo>
                      <a:pt x="141681"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sp>
            <p:nvSpPr>
              <p:cNvPr id="220" name="Freeform 219">
                <a:extLst>
                  <a:ext uri="{FF2B5EF4-FFF2-40B4-BE49-F238E27FC236}">
                    <a16:creationId xmlns:a16="http://schemas.microsoft.com/office/drawing/2014/main" id="{0C856128-664F-9247-BF45-CE621E771EB6}"/>
                  </a:ext>
                </a:extLst>
              </p:cNvPr>
              <p:cNvSpPr/>
              <p:nvPr/>
            </p:nvSpPr>
            <p:spPr>
              <a:xfrm>
                <a:off x="-716046" y="4610054"/>
                <a:ext cx="1486060" cy="744459"/>
              </a:xfrm>
              <a:custGeom>
                <a:avLst/>
                <a:gdLst>
                  <a:gd name="connsiteX0" fmla="*/ 743030 w 1486060"/>
                  <a:gd name="connsiteY0" fmla="*/ 0 h 744459"/>
                  <a:gd name="connsiteX1" fmla="*/ 1486060 w 1486060"/>
                  <a:gd name="connsiteY1" fmla="*/ 743030 h 744459"/>
                  <a:gd name="connsiteX2" fmla="*/ 1485988 w 1486060"/>
                  <a:gd name="connsiteY2" fmla="*/ 744459 h 744459"/>
                  <a:gd name="connsiteX3" fmla="*/ 72 w 1486060"/>
                  <a:gd name="connsiteY3" fmla="*/ 744459 h 744459"/>
                  <a:gd name="connsiteX4" fmla="*/ 0 w 1486060"/>
                  <a:gd name="connsiteY4" fmla="*/ 743030 h 744459"/>
                  <a:gd name="connsiteX5" fmla="*/ 743030 w 1486060"/>
                  <a:gd name="connsiteY5" fmla="*/ 0 h 74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6060" h="744459">
                    <a:moveTo>
                      <a:pt x="743030" y="0"/>
                    </a:moveTo>
                    <a:cubicBezTo>
                      <a:pt x="1153394" y="0"/>
                      <a:pt x="1486060" y="332666"/>
                      <a:pt x="1486060" y="743030"/>
                    </a:cubicBezTo>
                    <a:lnTo>
                      <a:pt x="1485988" y="744459"/>
                    </a:lnTo>
                    <a:lnTo>
                      <a:pt x="72" y="744459"/>
                    </a:lnTo>
                    <a:lnTo>
                      <a:pt x="0" y="743030"/>
                    </a:lnTo>
                    <a:cubicBezTo>
                      <a:pt x="0" y="332666"/>
                      <a:pt x="332666" y="0"/>
                      <a:pt x="743030"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500" dirty="0">
                  <a:solidFill>
                    <a:srgbClr val="FFFFFF"/>
                  </a:solidFill>
                  <a:latin typeface="Arial" panose="020B0604020202020204"/>
                </a:endParaRPr>
              </a:p>
            </p:txBody>
          </p:sp>
          <p:cxnSp>
            <p:nvCxnSpPr>
              <p:cNvPr id="221" name="Straight Connector 220">
                <a:extLst>
                  <a:ext uri="{FF2B5EF4-FFF2-40B4-BE49-F238E27FC236}">
                    <a16:creationId xmlns:a16="http://schemas.microsoft.com/office/drawing/2014/main" id="{695BF44A-0819-7042-A703-F5842A2F6475}"/>
                  </a:ext>
                </a:extLst>
              </p:cNvPr>
              <p:cNvCxnSpPr>
                <a:cxnSpLocks/>
                <a:endCxn id="219" idx="1"/>
              </p:cNvCxnSpPr>
              <p:nvPr/>
            </p:nvCxnSpPr>
            <p:spPr>
              <a:xfrm>
                <a:off x="-649582" y="4864762"/>
                <a:ext cx="676565" cy="4891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83A39A42-A053-854F-982C-1372CC355C92}"/>
                  </a:ext>
                </a:extLst>
              </p:cNvPr>
              <p:cNvCxnSpPr>
                <a:cxnSpLocks/>
                <a:endCxn id="217" idx="3"/>
              </p:cNvCxnSpPr>
              <p:nvPr/>
            </p:nvCxnSpPr>
            <p:spPr>
              <a:xfrm flipH="1">
                <a:off x="26982" y="4864762"/>
                <a:ext cx="676568" cy="4891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91E8AF18-6E94-B844-A600-1603C4A76286}"/>
                  </a:ext>
                </a:extLst>
              </p:cNvPr>
              <p:cNvCxnSpPr>
                <a:cxnSpLocks/>
              </p:cNvCxnSpPr>
              <p:nvPr/>
            </p:nvCxnSpPr>
            <p:spPr>
              <a:xfrm flipH="1">
                <a:off x="-805223" y="5353926"/>
                <a:ext cx="166441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89" name="Straight Connector 188">
              <a:extLst>
                <a:ext uri="{FF2B5EF4-FFF2-40B4-BE49-F238E27FC236}">
                  <a16:creationId xmlns:a16="http://schemas.microsoft.com/office/drawing/2014/main" id="{7084B3B1-815F-B849-B58F-2BB4020622C1}"/>
                </a:ext>
              </a:extLst>
            </p:cNvPr>
            <p:cNvCxnSpPr>
              <a:cxnSpLocks/>
            </p:cNvCxnSpPr>
            <p:nvPr/>
          </p:nvCxnSpPr>
          <p:spPr>
            <a:xfrm>
              <a:off x="-1216004" y="4583403"/>
              <a:ext cx="133704" cy="13938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6116FE9C-0B98-CF46-8A26-366BC02ECF01}"/>
                </a:ext>
              </a:extLst>
            </p:cNvPr>
            <p:cNvCxnSpPr>
              <a:cxnSpLocks/>
            </p:cNvCxnSpPr>
            <p:nvPr/>
          </p:nvCxnSpPr>
          <p:spPr>
            <a:xfrm flipV="1">
              <a:off x="1123282" y="4583404"/>
              <a:ext cx="136539" cy="1393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A78184FB-AC1A-784B-96FD-750920B42829}"/>
                </a:ext>
              </a:extLst>
            </p:cNvPr>
            <p:cNvCxnSpPr>
              <a:cxnSpLocks/>
            </p:cNvCxnSpPr>
            <p:nvPr/>
          </p:nvCxnSpPr>
          <p:spPr>
            <a:xfrm flipH="1">
              <a:off x="842064" y="4346585"/>
              <a:ext cx="101547" cy="1744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59108310-4C2B-1E4E-92BB-38558B224DBD}"/>
                </a:ext>
              </a:extLst>
            </p:cNvPr>
            <p:cNvCxnSpPr>
              <a:cxnSpLocks/>
            </p:cNvCxnSpPr>
            <p:nvPr/>
          </p:nvCxnSpPr>
          <p:spPr>
            <a:xfrm flipH="1">
              <a:off x="526183" y="4176643"/>
              <a:ext cx="67125" cy="2010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052B59CD-891D-9B4C-8D0B-893D6BB76559}"/>
                </a:ext>
              </a:extLst>
            </p:cNvPr>
            <p:cNvCxnSpPr>
              <a:cxnSpLocks/>
            </p:cNvCxnSpPr>
            <p:nvPr/>
          </p:nvCxnSpPr>
          <p:spPr>
            <a:xfrm flipH="1">
              <a:off x="192759" y="4103122"/>
              <a:ext cx="21385" cy="20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41330326-7EAA-0D4B-A897-5966C36FFF67}"/>
                </a:ext>
              </a:extLst>
            </p:cNvPr>
            <p:cNvCxnSpPr>
              <a:cxnSpLocks/>
            </p:cNvCxnSpPr>
            <p:nvPr/>
          </p:nvCxnSpPr>
          <p:spPr>
            <a:xfrm>
              <a:off x="-178546" y="4103122"/>
              <a:ext cx="21361" cy="1945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3EA77FD1-0A79-3946-970C-B894BFC088B8}"/>
                </a:ext>
              </a:extLst>
            </p:cNvPr>
            <p:cNvCxnSpPr>
              <a:cxnSpLocks/>
            </p:cNvCxnSpPr>
            <p:nvPr/>
          </p:nvCxnSpPr>
          <p:spPr>
            <a:xfrm>
              <a:off x="-553405" y="4181445"/>
              <a:ext cx="66178" cy="1962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D29A7D56-759B-7D40-8ABA-25C8078047EF}"/>
                </a:ext>
              </a:extLst>
            </p:cNvPr>
            <p:cNvCxnSpPr>
              <a:cxnSpLocks/>
            </p:cNvCxnSpPr>
            <p:nvPr/>
          </p:nvCxnSpPr>
          <p:spPr>
            <a:xfrm>
              <a:off x="-906231" y="4351041"/>
              <a:ext cx="102419" cy="1700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2" name="TextBox 201">
              <a:extLst>
                <a:ext uri="{FF2B5EF4-FFF2-40B4-BE49-F238E27FC236}">
                  <a16:creationId xmlns:a16="http://schemas.microsoft.com/office/drawing/2014/main" id="{03C0CD6A-7D3D-FD43-9F43-4FF7B3DF8C69}"/>
                </a:ext>
              </a:extLst>
            </p:cNvPr>
            <p:cNvSpPr txBox="1"/>
            <p:nvPr/>
          </p:nvSpPr>
          <p:spPr>
            <a:xfrm>
              <a:off x="-1833661" y="4521076"/>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15</a:t>
              </a:r>
            </a:p>
          </p:txBody>
        </p:sp>
        <p:sp>
          <p:nvSpPr>
            <p:cNvPr id="205" name="TextBox 204">
              <a:extLst>
                <a:ext uri="{FF2B5EF4-FFF2-40B4-BE49-F238E27FC236}">
                  <a16:creationId xmlns:a16="http://schemas.microsoft.com/office/drawing/2014/main" id="{C9F92702-3096-9A4B-B832-9704BA545906}"/>
                </a:ext>
              </a:extLst>
            </p:cNvPr>
            <p:cNvSpPr txBox="1"/>
            <p:nvPr/>
          </p:nvSpPr>
          <p:spPr>
            <a:xfrm>
              <a:off x="-2222848" y="5802326"/>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0</a:t>
              </a:r>
            </a:p>
          </p:txBody>
        </p:sp>
        <p:sp>
          <p:nvSpPr>
            <p:cNvPr id="206" name="TextBox 205">
              <a:extLst>
                <a:ext uri="{FF2B5EF4-FFF2-40B4-BE49-F238E27FC236}">
                  <a16:creationId xmlns:a16="http://schemas.microsoft.com/office/drawing/2014/main" id="{9642CCD4-E0FF-B543-B8BD-CCD96688A233}"/>
                </a:ext>
              </a:extLst>
            </p:cNvPr>
            <p:cNvSpPr txBox="1"/>
            <p:nvPr/>
          </p:nvSpPr>
          <p:spPr>
            <a:xfrm>
              <a:off x="1668648" y="4516017"/>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60</a:t>
              </a:r>
            </a:p>
          </p:txBody>
        </p:sp>
        <p:sp>
          <p:nvSpPr>
            <p:cNvPr id="207" name="TextBox 206">
              <a:extLst>
                <a:ext uri="{FF2B5EF4-FFF2-40B4-BE49-F238E27FC236}">
                  <a16:creationId xmlns:a16="http://schemas.microsoft.com/office/drawing/2014/main" id="{9360E61B-BE85-0A43-81E6-EA50D1DD63BD}"/>
                </a:ext>
              </a:extLst>
            </p:cNvPr>
            <p:cNvSpPr txBox="1"/>
            <p:nvPr/>
          </p:nvSpPr>
          <p:spPr>
            <a:xfrm>
              <a:off x="2058947" y="5802326"/>
              <a:ext cx="256725"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120</a:t>
              </a:r>
            </a:p>
          </p:txBody>
        </p:sp>
        <p:sp>
          <p:nvSpPr>
            <p:cNvPr id="209" name="TextBox 208">
              <a:extLst>
                <a:ext uri="{FF2B5EF4-FFF2-40B4-BE49-F238E27FC236}">
                  <a16:creationId xmlns:a16="http://schemas.microsoft.com/office/drawing/2014/main" id="{3D46DBE7-2C9C-C046-BD78-30A67ADD037A}"/>
                </a:ext>
              </a:extLst>
            </p:cNvPr>
            <p:cNvSpPr txBox="1"/>
            <p:nvPr/>
          </p:nvSpPr>
          <p:spPr>
            <a:xfrm>
              <a:off x="-1125215" y="4758303"/>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20</a:t>
              </a:r>
            </a:p>
          </p:txBody>
        </p:sp>
        <p:sp>
          <p:nvSpPr>
            <p:cNvPr id="210" name="TextBox 209">
              <a:extLst>
                <a:ext uri="{FF2B5EF4-FFF2-40B4-BE49-F238E27FC236}">
                  <a16:creationId xmlns:a16="http://schemas.microsoft.com/office/drawing/2014/main" id="{DF81A984-86BC-784A-B07F-ED19EA6F1247}"/>
                </a:ext>
              </a:extLst>
            </p:cNvPr>
            <p:cNvSpPr txBox="1"/>
            <p:nvPr/>
          </p:nvSpPr>
          <p:spPr>
            <a:xfrm>
              <a:off x="-889192" y="4559895"/>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25</a:t>
              </a:r>
            </a:p>
          </p:txBody>
        </p:sp>
        <p:sp>
          <p:nvSpPr>
            <p:cNvPr id="211" name="TextBox 210">
              <a:extLst>
                <a:ext uri="{FF2B5EF4-FFF2-40B4-BE49-F238E27FC236}">
                  <a16:creationId xmlns:a16="http://schemas.microsoft.com/office/drawing/2014/main" id="{F5D8413F-0B3B-954C-9ABB-ABC5B01CEB40}"/>
                </a:ext>
              </a:extLst>
            </p:cNvPr>
            <p:cNvSpPr txBox="1"/>
            <p:nvPr/>
          </p:nvSpPr>
          <p:spPr>
            <a:xfrm>
              <a:off x="-556983" y="4421874"/>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30</a:t>
              </a:r>
            </a:p>
          </p:txBody>
        </p:sp>
        <p:sp>
          <p:nvSpPr>
            <p:cNvPr id="212" name="TextBox 211">
              <a:extLst>
                <a:ext uri="{FF2B5EF4-FFF2-40B4-BE49-F238E27FC236}">
                  <a16:creationId xmlns:a16="http://schemas.microsoft.com/office/drawing/2014/main" id="{C72D7109-A5EE-684C-BC06-8F0280941458}"/>
                </a:ext>
              </a:extLst>
            </p:cNvPr>
            <p:cNvSpPr txBox="1"/>
            <p:nvPr/>
          </p:nvSpPr>
          <p:spPr>
            <a:xfrm>
              <a:off x="-271206" y="4335608"/>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35</a:t>
              </a:r>
            </a:p>
          </p:txBody>
        </p:sp>
        <p:sp>
          <p:nvSpPr>
            <p:cNvPr id="213" name="TextBox 212">
              <a:extLst>
                <a:ext uri="{FF2B5EF4-FFF2-40B4-BE49-F238E27FC236}">
                  <a16:creationId xmlns:a16="http://schemas.microsoft.com/office/drawing/2014/main" id="{7C810915-79CC-BD44-A911-C7AE41CCB48A}"/>
                </a:ext>
              </a:extLst>
            </p:cNvPr>
            <p:cNvSpPr txBox="1"/>
            <p:nvPr/>
          </p:nvSpPr>
          <p:spPr>
            <a:xfrm>
              <a:off x="90664" y="4335608"/>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40</a:t>
              </a:r>
            </a:p>
          </p:txBody>
        </p:sp>
        <p:sp>
          <p:nvSpPr>
            <p:cNvPr id="214" name="TextBox 213">
              <a:extLst>
                <a:ext uri="{FF2B5EF4-FFF2-40B4-BE49-F238E27FC236}">
                  <a16:creationId xmlns:a16="http://schemas.microsoft.com/office/drawing/2014/main" id="{8F6A531D-3CE0-2041-A829-FD0DEA209EB8}"/>
                </a:ext>
              </a:extLst>
            </p:cNvPr>
            <p:cNvSpPr txBox="1"/>
            <p:nvPr/>
          </p:nvSpPr>
          <p:spPr>
            <a:xfrm>
              <a:off x="374325" y="4421874"/>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45</a:t>
              </a:r>
            </a:p>
          </p:txBody>
        </p:sp>
        <p:sp>
          <p:nvSpPr>
            <p:cNvPr id="215" name="TextBox 214">
              <a:extLst>
                <a:ext uri="{FF2B5EF4-FFF2-40B4-BE49-F238E27FC236}">
                  <a16:creationId xmlns:a16="http://schemas.microsoft.com/office/drawing/2014/main" id="{811EAAE4-66DA-6D4D-B4C1-979959BC1C90}"/>
                </a:ext>
              </a:extLst>
            </p:cNvPr>
            <p:cNvSpPr txBox="1"/>
            <p:nvPr/>
          </p:nvSpPr>
          <p:spPr>
            <a:xfrm>
              <a:off x="708386" y="4559895"/>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50</a:t>
              </a:r>
            </a:p>
          </p:txBody>
        </p:sp>
        <p:sp>
          <p:nvSpPr>
            <p:cNvPr id="216" name="TextBox 215">
              <a:extLst>
                <a:ext uri="{FF2B5EF4-FFF2-40B4-BE49-F238E27FC236}">
                  <a16:creationId xmlns:a16="http://schemas.microsoft.com/office/drawing/2014/main" id="{F21EC864-31CD-FD4B-9635-7ED3BC95188C}"/>
                </a:ext>
              </a:extLst>
            </p:cNvPr>
            <p:cNvSpPr txBox="1"/>
            <p:nvPr/>
          </p:nvSpPr>
          <p:spPr>
            <a:xfrm>
              <a:off x="943611" y="4758303"/>
              <a:ext cx="218979" cy="186520"/>
            </a:xfrm>
            <a:prstGeom prst="rect">
              <a:avLst/>
            </a:prstGeom>
            <a:noFill/>
          </p:spPr>
          <p:txBody>
            <a:bodyPr wrap="square" lIns="0" tIns="0" rIns="0" bIns="0" rtlCol="0">
              <a:spAutoFit/>
            </a:bodyPr>
            <a:lstStyle/>
            <a:p>
              <a:pPr algn="ctr" defTabSz="914354">
                <a:defRPr/>
              </a:pPr>
              <a:r>
                <a:rPr lang="en-US" sz="500" dirty="0">
                  <a:solidFill>
                    <a:srgbClr val="000000"/>
                  </a:solidFill>
                  <a:latin typeface="Arial" panose="020B0604020202020204"/>
                </a:rPr>
                <a:t>55</a:t>
              </a:r>
            </a:p>
          </p:txBody>
        </p:sp>
      </p:grpSp>
      <p:sp>
        <p:nvSpPr>
          <p:cNvPr id="224" name="Curved Up Arrow 223"/>
          <p:cNvSpPr/>
          <p:nvPr/>
        </p:nvSpPr>
        <p:spPr>
          <a:xfrm rot="10800000">
            <a:off x="7322223" y="4741073"/>
            <a:ext cx="1007888" cy="419795"/>
          </a:xfrm>
          <a:prstGeom prst="curvedUp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dirty="0">
              <a:solidFill>
                <a:srgbClr val="000000"/>
              </a:solidFill>
              <a:latin typeface="Arial" panose="020B0604020202020204"/>
            </a:endParaRPr>
          </a:p>
        </p:txBody>
      </p:sp>
      <p:sp>
        <p:nvSpPr>
          <p:cNvPr id="105" name="Text Placeholder 2">
            <a:extLst>
              <a:ext uri="{FF2B5EF4-FFF2-40B4-BE49-F238E27FC236}">
                <a16:creationId xmlns:a16="http://schemas.microsoft.com/office/drawing/2014/main" id="{E2770B6C-EAFB-46D4-86E2-F35AF6FFB5B5}"/>
              </a:ext>
            </a:extLst>
          </p:cNvPr>
          <p:cNvSpPr txBox="1">
            <a:spLocks/>
          </p:cNvSpPr>
          <p:nvPr/>
        </p:nvSpPr>
        <p:spPr>
          <a:xfrm>
            <a:off x="19477" y="6287183"/>
            <a:ext cx="10177339" cy="558199"/>
          </a:xfrm>
          <a:prstGeom prst="rect">
            <a:avLst/>
          </a:prstGeom>
        </p:spPr>
        <p:txBody>
          <a:bodyPr anchor="b">
            <a:noAutofit/>
          </a:bodyPr>
          <a:lstStyle>
            <a:lvl1pPr marL="0" indent="0" algn="l" rtl="0" eaLnBrk="0" fontAlgn="base" hangingPunct="0">
              <a:lnSpc>
                <a:spcPct val="90000"/>
              </a:lnSpc>
              <a:spcBef>
                <a:spcPts val="0"/>
              </a:spcBef>
              <a:spcAft>
                <a:spcPct val="0"/>
              </a:spcAft>
              <a:buFont typeface="Arial" panose="020B0604020202020204" pitchFamily="34" charset="0"/>
              <a:buNone/>
              <a:defRPr sz="1000" kern="1200">
                <a:solidFill>
                  <a:schemeClr val="tx1"/>
                </a:solidFill>
                <a:latin typeface="+mn-lt"/>
                <a:ea typeface="+mn-ea"/>
                <a:cs typeface="+mn-cs"/>
              </a:defRPr>
            </a:lvl1pPr>
            <a:lvl2pPr marL="228594" indent="0" algn="l" rtl="0" eaLnBrk="0" fontAlgn="base" hangingPunct="0">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457189" indent="0" algn="l" rtl="0" eaLnBrk="0" fontAlgn="base" hangingPunct="0">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685783" indent="0" algn="l" rtl="0" eaLnBrk="0" fontAlgn="base" hangingPunct="0">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914377" indent="0" algn="l" rtl="0" eaLnBrk="0" fontAlgn="base" hangingPunct="0">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377">
              <a:defRPr/>
            </a:pPr>
            <a:r>
              <a:rPr lang="en-US" baseline="30000" dirty="0" err="1">
                <a:solidFill>
                  <a:srgbClr val="000000"/>
                </a:solidFill>
                <a:latin typeface="Arial"/>
              </a:rPr>
              <a:t>a</a:t>
            </a:r>
            <a:r>
              <a:rPr lang="en-US" dirty="0" err="1">
                <a:solidFill>
                  <a:srgbClr val="000000"/>
                </a:solidFill>
                <a:latin typeface="Arial"/>
              </a:rPr>
              <a:t>This</a:t>
            </a:r>
            <a:r>
              <a:rPr lang="en-US" dirty="0">
                <a:solidFill>
                  <a:srgbClr val="000000"/>
                </a:solidFill>
                <a:latin typeface="Arial"/>
              </a:rPr>
              <a:t> is not an exhaustive list of treatable risk factors</a:t>
            </a:r>
            <a:endParaRPr lang="en-US" baseline="30000" dirty="0">
              <a:solidFill>
                <a:srgbClr val="000000"/>
              </a:solidFill>
              <a:latin typeface="Arial"/>
            </a:endParaRPr>
          </a:p>
          <a:p>
            <a:pPr defTabSz="914377">
              <a:defRPr/>
            </a:pPr>
            <a:r>
              <a:rPr lang="en-US" dirty="0">
                <a:solidFill>
                  <a:srgbClr val="000000"/>
                </a:solidFill>
                <a:latin typeface="Arial"/>
              </a:rPr>
              <a:t>CKD, chronic kidney disease; eGFR, estimated glomerular filtration rate; FBG, fasting blood glucose</a:t>
            </a:r>
          </a:p>
          <a:p>
            <a:pPr defTabSz="914377">
              <a:defRPr/>
            </a:pPr>
            <a:r>
              <a:rPr lang="en-US" dirty="0">
                <a:solidFill>
                  <a:srgbClr val="000000"/>
                </a:solidFill>
                <a:latin typeface="Arial"/>
              </a:rPr>
              <a:t>Kidney Disease: Improving Global Outcomes. </a:t>
            </a:r>
            <a:r>
              <a:rPr lang="en-US" i="1" dirty="0">
                <a:solidFill>
                  <a:srgbClr val="000000"/>
                </a:solidFill>
                <a:latin typeface="Arial"/>
              </a:rPr>
              <a:t>Kidney Int </a:t>
            </a:r>
            <a:r>
              <a:rPr lang="en-US" dirty="0">
                <a:solidFill>
                  <a:srgbClr val="000000"/>
                </a:solidFill>
                <a:latin typeface="Arial"/>
              </a:rPr>
              <a:t>2020;98:S1–S115  </a:t>
            </a:r>
          </a:p>
        </p:txBody>
      </p:sp>
      <p:sp>
        <p:nvSpPr>
          <p:cNvPr id="109" name="Title 4">
            <a:extLst>
              <a:ext uri="{FF2B5EF4-FFF2-40B4-BE49-F238E27FC236}">
                <a16:creationId xmlns:a16="http://schemas.microsoft.com/office/drawing/2014/main" id="{3EFF026B-5917-4A1C-8DCF-AD2EAEC3F8CA}"/>
              </a:ext>
            </a:extLst>
          </p:cNvPr>
          <p:cNvSpPr txBox="1">
            <a:spLocks/>
          </p:cNvSpPr>
          <p:nvPr/>
        </p:nvSpPr>
        <p:spPr>
          <a:xfrm>
            <a:off x="0" y="3942"/>
            <a:ext cx="12192000" cy="84880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defPPr>
              <a:defRPr lang="en-US"/>
            </a:defPPr>
            <a:lvl1pPr indent="0" algn="ctr" eaLnBrk="0" fontAlgn="base" hangingPunct="0">
              <a:spcBef>
                <a:spcPct val="0"/>
              </a:spcBef>
              <a:spcAft>
                <a:spcPct val="0"/>
              </a:spcAft>
              <a:buClr>
                <a:schemeClr val="tx2"/>
              </a:buClr>
              <a:buFont typeface="Arial" charset="0"/>
              <a:buNone/>
              <a:defRPr sz="3200" b="1">
                <a:solidFill>
                  <a:srgbClr val="830050"/>
                </a:solidFill>
                <a:latin typeface="Calibri "/>
                <a:ea typeface="+mj-ea"/>
                <a:cs typeface="Arial" pitchFamily="34" charset="0"/>
              </a:defRPr>
            </a:lvl1pPr>
            <a:lvl2pPr marL="269068" indent="-134535" eaLnBrk="0" fontAlgn="base" hangingPunct="0">
              <a:spcBef>
                <a:spcPct val="0"/>
              </a:spcBef>
              <a:spcAft>
                <a:spcPct val="0"/>
              </a:spcAft>
              <a:buFont typeface="Arial" charset="0"/>
              <a:buChar char="-"/>
              <a:defRPr>
                <a:latin typeface="Arial" pitchFamily="34" charset="0"/>
                <a:cs typeface="Arial" pitchFamily="34" charset="0"/>
              </a:defRPr>
            </a:lvl2pPr>
            <a:lvl3pPr marL="466702" indent="-135725" eaLnBrk="0" fontAlgn="base" hangingPunct="0">
              <a:spcBef>
                <a:spcPct val="0"/>
              </a:spcBef>
              <a:spcAft>
                <a:spcPct val="0"/>
              </a:spcAft>
              <a:buFont typeface="Arial" charset="0"/>
              <a:buChar char="•"/>
              <a:defRPr sz="1200">
                <a:latin typeface="Arial" pitchFamily="34" charset="0"/>
                <a:cs typeface="Arial" pitchFamily="34" charset="0"/>
              </a:defRPr>
            </a:lvl3pPr>
            <a:lvl4pPr marL="466702" indent="-134535" eaLnBrk="0" fontAlgn="base" hangingPunct="0">
              <a:spcBef>
                <a:spcPct val="0"/>
              </a:spcBef>
              <a:spcAft>
                <a:spcPct val="0"/>
              </a:spcAft>
              <a:buChar char="•"/>
              <a:defRPr sz="1200">
                <a:latin typeface="Arial" pitchFamily="34" charset="0"/>
                <a:cs typeface="Arial" pitchFamily="34" charset="0"/>
              </a:defRPr>
            </a:lvl4pPr>
            <a:lvl5pPr marL="466702" indent="-134535" eaLnBrk="0" fontAlgn="base" hangingPunct="0">
              <a:spcBef>
                <a:spcPct val="0"/>
              </a:spcBef>
              <a:spcAft>
                <a:spcPct val="0"/>
              </a:spcAft>
              <a:buChar char="•"/>
              <a:defRPr sz="1200">
                <a:latin typeface="Arial" pitchFamily="34" charset="0"/>
                <a:cs typeface="Arial" pitchFamily="34" charset="0"/>
              </a:defRPr>
            </a:lvl5pPr>
            <a:lvl6pPr marL="1215568" indent="-132154" fontAlgn="base">
              <a:spcBef>
                <a:spcPct val="0"/>
              </a:spcBef>
              <a:spcAft>
                <a:spcPct val="0"/>
              </a:spcAft>
              <a:buChar char="•"/>
              <a:defRPr sz="1051"/>
            </a:lvl6pPr>
            <a:lvl7pPr marL="1558452" indent="-132154" fontAlgn="base">
              <a:spcBef>
                <a:spcPct val="0"/>
              </a:spcBef>
              <a:spcAft>
                <a:spcPct val="0"/>
              </a:spcAft>
              <a:buChar char="•"/>
              <a:defRPr sz="1051"/>
            </a:lvl7pPr>
            <a:lvl8pPr marL="1901334" indent="-132154" fontAlgn="base">
              <a:spcBef>
                <a:spcPct val="0"/>
              </a:spcBef>
              <a:spcAft>
                <a:spcPct val="0"/>
              </a:spcAft>
              <a:buChar char="•"/>
              <a:defRPr sz="1051"/>
            </a:lvl8pPr>
            <a:lvl9pPr marL="2244217" indent="-132154" fontAlgn="base">
              <a:spcBef>
                <a:spcPct val="0"/>
              </a:spcBef>
              <a:spcAft>
                <a:spcPct val="0"/>
              </a:spcAft>
              <a:buChar char="•"/>
              <a:defRPr sz="1051"/>
            </a:lvl9pPr>
          </a:lstStyle>
          <a:p>
            <a:r>
              <a:rPr lang="en-US" dirty="0"/>
              <a:t>Vai </a:t>
            </a:r>
            <a:r>
              <a:rPr lang="en-US" dirty="0" err="1"/>
              <a:t>trò</a:t>
            </a:r>
            <a:r>
              <a:rPr lang="en-US" dirty="0"/>
              <a:t> </a:t>
            </a:r>
            <a:r>
              <a:rPr lang="en-US" dirty="0" err="1"/>
              <a:t>của</a:t>
            </a:r>
            <a:r>
              <a:rPr lang="en-US" dirty="0"/>
              <a:t> SGLT2i </a:t>
            </a:r>
            <a:r>
              <a:rPr lang="en-US" dirty="0" err="1"/>
              <a:t>trong</a:t>
            </a:r>
            <a:r>
              <a:rPr lang="en-US" dirty="0"/>
              <a:t> </a:t>
            </a:r>
            <a:r>
              <a:rPr lang="en-US" dirty="0" err="1"/>
              <a:t>điều</a:t>
            </a:r>
            <a:r>
              <a:rPr lang="en-US" dirty="0"/>
              <a:t> </a:t>
            </a:r>
            <a:r>
              <a:rPr lang="en-US" dirty="0" err="1"/>
              <a:t>trị</a:t>
            </a:r>
            <a:r>
              <a:rPr lang="en-US" dirty="0"/>
              <a:t> </a:t>
            </a:r>
            <a:r>
              <a:rPr lang="en-US" dirty="0" err="1"/>
              <a:t>bệnh</a:t>
            </a:r>
            <a:r>
              <a:rPr lang="en-US" dirty="0"/>
              <a:t> </a:t>
            </a:r>
            <a:r>
              <a:rPr lang="en-US" dirty="0" err="1"/>
              <a:t>thận</a:t>
            </a:r>
            <a:r>
              <a:rPr lang="en-US" dirty="0"/>
              <a:t> </a:t>
            </a:r>
            <a:r>
              <a:rPr lang="en-US" dirty="0" err="1"/>
              <a:t>mạn</a:t>
            </a:r>
            <a:endParaRPr lang="en-US" dirty="0"/>
          </a:p>
        </p:txBody>
      </p:sp>
      <p:sp>
        <p:nvSpPr>
          <p:cNvPr id="114" name="Rectangle 113">
            <a:extLst>
              <a:ext uri="{FF2B5EF4-FFF2-40B4-BE49-F238E27FC236}">
                <a16:creationId xmlns:a16="http://schemas.microsoft.com/office/drawing/2014/main" id="{C07E1883-A214-4134-BFF2-C16DA858A3D1}"/>
              </a:ext>
            </a:extLst>
          </p:cNvPr>
          <p:cNvSpPr/>
          <p:nvPr/>
        </p:nvSpPr>
        <p:spPr>
          <a:xfrm>
            <a:off x="1145200" y="2327932"/>
            <a:ext cx="4320000" cy="558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4354">
              <a:buClr>
                <a:srgbClr val="B62170"/>
              </a:buClr>
              <a:defRPr/>
            </a:pPr>
            <a:r>
              <a:rPr lang="vi-VN" sz="2000" b="1" dirty="0">
                <a:solidFill>
                  <a:srgbClr val="FFFFFF"/>
                </a:solidFill>
                <a:latin typeface="Arial" panose="020B0604020202020204"/>
              </a:rPr>
              <a:t>KIỂM SOÁT YẾU TỐ NGUY CƠ</a:t>
            </a:r>
            <a:endParaRPr lang="en-US" sz="1400" b="1" dirty="0">
              <a:solidFill>
                <a:srgbClr val="FFFFFF"/>
              </a:solidFill>
              <a:latin typeface="Arial" panose="020B0604020202020204"/>
            </a:endParaRPr>
          </a:p>
        </p:txBody>
      </p:sp>
      <p:cxnSp>
        <p:nvCxnSpPr>
          <p:cNvPr id="116" name="Straight Arrow Connector 115">
            <a:extLst>
              <a:ext uri="{FF2B5EF4-FFF2-40B4-BE49-F238E27FC236}">
                <a16:creationId xmlns:a16="http://schemas.microsoft.com/office/drawing/2014/main" id="{9CF6AD74-B581-4473-90B9-554D8E7C0189}"/>
              </a:ext>
            </a:extLst>
          </p:cNvPr>
          <p:cNvCxnSpPr>
            <a:cxnSpLocks/>
            <a:endCxn id="114" idx="0"/>
          </p:cNvCxnSpPr>
          <p:nvPr/>
        </p:nvCxnSpPr>
        <p:spPr>
          <a:xfrm>
            <a:off x="3305200" y="1876225"/>
            <a:ext cx="0" cy="45170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AF04F0D-D8FD-D6AF-C61E-BAE0DB005E57}"/>
              </a:ext>
            </a:extLst>
          </p:cNvPr>
          <p:cNvSpPr/>
          <p:nvPr/>
        </p:nvSpPr>
        <p:spPr bwMode="auto">
          <a:xfrm>
            <a:off x="694785" y="858556"/>
            <a:ext cx="5242560" cy="5263055"/>
          </a:xfrm>
          <a:prstGeom prst="rect">
            <a:avLst/>
          </a:prstGeom>
          <a:solidFill>
            <a:schemeClr val="bg1">
              <a:alpha val="78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0"/>
              </a:spcBef>
              <a:spcAft>
                <a:spcPct val="0"/>
              </a:spcAft>
            </a:pPr>
            <a:endParaRPr lang="en-US" sz="2400" b="1" dirty="0" err="1">
              <a:solidFill>
                <a:schemeClr val="bg1"/>
              </a:solidFill>
              <a:latin typeface="Arial" charset="0"/>
            </a:endParaRPr>
          </a:p>
        </p:txBody>
      </p:sp>
    </p:spTree>
    <p:extLst>
      <p:ext uri="{BB962C8B-B14F-4D97-AF65-F5344CB8AC3E}">
        <p14:creationId xmlns:p14="http://schemas.microsoft.com/office/powerpoint/2010/main" val="327485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979" y="0"/>
            <a:ext cx="12192000" cy="1126001"/>
          </a:xfrm>
        </p:spPr>
        <p:txBody>
          <a:bodyPr vert="horz" lIns="91440" tIns="45720" rIns="91440" bIns="45720" rtlCol="0" anchor="ctr">
            <a:noAutofit/>
          </a:bodyPr>
          <a:lstStyle/>
          <a:p>
            <a:pPr algn="ctr" defTabSz="914377"/>
            <a:r>
              <a:rPr lang="en-US" sz="3200" dirty="0" err="1">
                <a:solidFill>
                  <a:srgbClr val="830051"/>
                </a:solidFill>
                <a:latin typeface="Calibri" panose="020F0502020204030204" pitchFamily="34" charset="0"/>
                <a:cs typeface="Calibri" panose="020F0502020204030204" pitchFamily="34" charset="0"/>
              </a:rPr>
              <a:t>Nghiên</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cứu</a:t>
            </a:r>
            <a:r>
              <a:rPr lang="en-US" sz="3200" dirty="0">
                <a:solidFill>
                  <a:srgbClr val="830051"/>
                </a:solidFill>
                <a:latin typeface="Calibri" panose="020F0502020204030204" pitchFamily="34" charset="0"/>
                <a:cs typeface="Calibri" panose="020F0502020204030204" pitchFamily="34" charset="0"/>
              </a:rPr>
              <a:t> DAPA-CKD</a:t>
            </a:r>
            <a:br>
              <a:rPr lang="en-US" sz="3200" dirty="0">
                <a:solidFill>
                  <a:srgbClr val="830051"/>
                </a:solidFill>
                <a:latin typeface="Calibri" panose="020F0502020204030204" pitchFamily="34" charset="0"/>
                <a:cs typeface="Calibri" panose="020F0502020204030204" pitchFamily="34" charset="0"/>
              </a:rPr>
            </a:br>
            <a:r>
              <a:rPr lang="en-US" sz="3200" dirty="0" err="1">
                <a:solidFill>
                  <a:srgbClr val="830051"/>
                </a:solidFill>
                <a:latin typeface="Calibri" panose="020F0502020204030204" pitchFamily="34" charset="0"/>
                <a:cs typeface="Calibri" panose="020F0502020204030204" pitchFamily="34" charset="0"/>
              </a:rPr>
              <a:t>Dừng</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sớm</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vào</a:t>
            </a:r>
            <a:r>
              <a:rPr lang="en-US" sz="3200" dirty="0">
                <a:solidFill>
                  <a:srgbClr val="830051"/>
                </a:solidFill>
                <a:latin typeface="Calibri" panose="020F0502020204030204" pitchFamily="34" charset="0"/>
                <a:cs typeface="Calibri" panose="020F0502020204030204" pitchFamily="34" charset="0"/>
              </a:rPr>
              <a:t> 03/2020 </a:t>
            </a:r>
            <a:r>
              <a:rPr lang="en-US" sz="3200" dirty="0" err="1">
                <a:solidFill>
                  <a:srgbClr val="830051"/>
                </a:solidFill>
                <a:latin typeface="Calibri" panose="020F0502020204030204" pitchFamily="34" charset="0"/>
                <a:cs typeface="Calibri" panose="020F0502020204030204" pitchFamily="34" charset="0"/>
              </a:rPr>
              <a:t>vì</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hiệu</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quả</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rõ</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trên</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nhóm</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sử</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dụng</a:t>
            </a:r>
            <a:r>
              <a:rPr lang="en-US" sz="3200" dirty="0">
                <a:solidFill>
                  <a:srgbClr val="830051"/>
                </a:solidFill>
                <a:latin typeface="Calibri" panose="020F0502020204030204" pitchFamily="34" charset="0"/>
                <a:cs typeface="Calibri" panose="020F0502020204030204" pitchFamily="34" charset="0"/>
              </a:rPr>
              <a:t> Dapagliflozin</a:t>
            </a:r>
          </a:p>
        </p:txBody>
      </p:sp>
      <p:sp>
        <p:nvSpPr>
          <p:cNvPr id="2" name="Text Placeholder 1">
            <a:extLst>
              <a:ext uri="{FF2B5EF4-FFF2-40B4-BE49-F238E27FC236}">
                <a16:creationId xmlns:a16="http://schemas.microsoft.com/office/drawing/2014/main" id="{8ADD5342-F2CB-42FA-4F63-D78DF3E51988}"/>
              </a:ext>
            </a:extLst>
          </p:cNvPr>
          <p:cNvSpPr>
            <a:spLocks noGrp="1"/>
          </p:cNvSpPr>
          <p:nvPr>
            <p:ph type="body" sz="quarter" idx="17"/>
          </p:nvPr>
        </p:nvSpPr>
        <p:spPr>
          <a:xfrm>
            <a:off x="317499" y="6439679"/>
            <a:ext cx="11596960" cy="397155"/>
          </a:xfrm>
        </p:spPr>
        <p:txBody>
          <a:bodyPr/>
          <a:lstStyle/>
          <a:p>
            <a:r>
              <a:rPr lang="en-US" err="1"/>
              <a:t>Heerspink</a:t>
            </a:r>
            <a:r>
              <a:rPr lang="en-US"/>
              <a:t> HJL et al. N </a:t>
            </a:r>
            <a:r>
              <a:rPr lang="en-US" err="1"/>
              <a:t>Engl</a:t>
            </a:r>
            <a:r>
              <a:rPr lang="en-US"/>
              <a:t> J Med. 2020; 383:1436-1446.</a:t>
            </a:r>
          </a:p>
        </p:txBody>
      </p:sp>
      <p:sp>
        <p:nvSpPr>
          <p:cNvPr id="29" name="TextBox 28">
            <a:extLst>
              <a:ext uri="{FF2B5EF4-FFF2-40B4-BE49-F238E27FC236}">
                <a16:creationId xmlns:a16="http://schemas.microsoft.com/office/drawing/2014/main" id="{BC16DBF7-C98C-47A4-4D38-7E1636DE55D9}"/>
              </a:ext>
            </a:extLst>
          </p:cNvPr>
          <p:cNvSpPr txBox="1"/>
          <p:nvPr/>
        </p:nvSpPr>
        <p:spPr>
          <a:xfrm>
            <a:off x="4828285" y="2537592"/>
            <a:ext cx="3383768" cy="379656"/>
          </a:xfrm>
          <a:prstGeom prst="rect">
            <a:avLst/>
          </a:prstGeom>
          <a:noFill/>
        </p:spPr>
        <p:txBody>
          <a:bodyPr wrap="square" rtlCol="0">
            <a:spAutoFit/>
          </a:bodyPr>
          <a:lstStyle/>
          <a:p>
            <a:r>
              <a:rPr lang="en-US" sz="1867" b="1"/>
              <a:t>282</a:t>
            </a:r>
            <a:r>
              <a:rPr lang="en-US" sz="1867"/>
              <a:t> BN Việt Nam</a:t>
            </a:r>
          </a:p>
        </p:txBody>
      </p:sp>
      <p:sp>
        <p:nvSpPr>
          <p:cNvPr id="34" name="TextBox 33">
            <a:extLst>
              <a:ext uri="{FF2B5EF4-FFF2-40B4-BE49-F238E27FC236}">
                <a16:creationId xmlns:a16="http://schemas.microsoft.com/office/drawing/2014/main" id="{FE21AC3D-4778-66D1-488B-A3A00A606EC6}"/>
              </a:ext>
            </a:extLst>
          </p:cNvPr>
          <p:cNvSpPr txBox="1"/>
          <p:nvPr/>
        </p:nvSpPr>
        <p:spPr>
          <a:xfrm>
            <a:off x="4870026" y="3451045"/>
            <a:ext cx="3521789" cy="379656"/>
          </a:xfrm>
          <a:prstGeom prst="rect">
            <a:avLst/>
          </a:prstGeom>
          <a:noFill/>
        </p:spPr>
        <p:txBody>
          <a:bodyPr wrap="square" rtlCol="0">
            <a:spAutoFit/>
          </a:bodyPr>
          <a:lstStyle/>
          <a:p>
            <a:r>
              <a:rPr lang="en-US" sz="1867" b="1" dirty="0"/>
              <a:t>4</a:t>
            </a:r>
            <a:r>
              <a:rPr lang="en-US" sz="1867" b="1" baseline="30000" dirty="0"/>
              <a:t>th</a:t>
            </a:r>
            <a:r>
              <a:rPr lang="en-US" sz="1867" b="1" dirty="0"/>
              <a:t> </a:t>
            </a:r>
            <a:r>
              <a:rPr lang="en-US" sz="1867" dirty="0" err="1"/>
              <a:t>thế</a:t>
            </a:r>
            <a:r>
              <a:rPr lang="en-US" sz="1867" dirty="0"/>
              <a:t> </a:t>
            </a:r>
            <a:r>
              <a:rPr lang="en-US" sz="1867" dirty="0" err="1"/>
              <a:t>giới</a:t>
            </a:r>
            <a:r>
              <a:rPr lang="en-US" sz="1867" dirty="0"/>
              <a:t>,</a:t>
            </a:r>
            <a:r>
              <a:rPr lang="en-US" sz="1867" b="1" dirty="0"/>
              <a:t> 2</a:t>
            </a:r>
            <a:r>
              <a:rPr lang="en-US" sz="1867" b="1" baseline="30000" dirty="0"/>
              <a:t>nd</a:t>
            </a:r>
            <a:r>
              <a:rPr lang="en-US" sz="1867" b="1" dirty="0"/>
              <a:t> </a:t>
            </a:r>
            <a:r>
              <a:rPr lang="en-US" sz="1867" dirty="0" err="1"/>
              <a:t>châu</a:t>
            </a:r>
            <a:r>
              <a:rPr lang="en-US" sz="1867" dirty="0"/>
              <a:t> Á</a:t>
            </a:r>
          </a:p>
        </p:txBody>
      </p:sp>
      <p:grpSp>
        <p:nvGrpSpPr>
          <p:cNvPr id="52" name="Group 51">
            <a:extLst>
              <a:ext uri="{FF2B5EF4-FFF2-40B4-BE49-F238E27FC236}">
                <a16:creationId xmlns:a16="http://schemas.microsoft.com/office/drawing/2014/main" id="{BC9499AF-4153-F219-24C8-3DAE1898E3D4}"/>
              </a:ext>
            </a:extLst>
          </p:cNvPr>
          <p:cNvGrpSpPr/>
          <p:nvPr/>
        </p:nvGrpSpPr>
        <p:grpSpPr>
          <a:xfrm>
            <a:off x="317500" y="1691395"/>
            <a:ext cx="7680081" cy="4571828"/>
            <a:chOff x="238124" y="1268546"/>
            <a:chExt cx="5760061" cy="3428871"/>
          </a:xfrm>
        </p:grpSpPr>
        <p:sp>
          <p:nvSpPr>
            <p:cNvPr id="4" name="Rectangle: Single Corner Rounded 11">
              <a:extLst>
                <a:ext uri="{FF2B5EF4-FFF2-40B4-BE49-F238E27FC236}">
                  <a16:creationId xmlns:a16="http://schemas.microsoft.com/office/drawing/2014/main" id="{97B06E37-F6B1-9DAC-E74B-6CD9B452C413}"/>
                </a:ext>
              </a:extLst>
            </p:cNvPr>
            <p:cNvSpPr/>
            <p:nvPr/>
          </p:nvSpPr>
          <p:spPr bwMode="auto">
            <a:xfrm flipH="1" flipV="1">
              <a:off x="238124" y="1269212"/>
              <a:ext cx="5317109" cy="3428205"/>
            </a:xfrm>
            <a:custGeom>
              <a:avLst/>
              <a:gdLst>
                <a:gd name="connsiteX0" fmla="*/ 0 w 3981450"/>
                <a:gd name="connsiteY0" fmla="*/ 0 h 3562350"/>
                <a:gd name="connsiteX1" fmla="*/ 3235316 w 3981450"/>
                <a:gd name="connsiteY1" fmla="*/ 0 h 3562350"/>
                <a:gd name="connsiteX2" fmla="*/ 3981450 w 3981450"/>
                <a:gd name="connsiteY2" fmla="*/ 746134 h 3562350"/>
                <a:gd name="connsiteX3" fmla="*/ 3981450 w 3981450"/>
                <a:gd name="connsiteY3" fmla="*/ 3562350 h 3562350"/>
                <a:gd name="connsiteX4" fmla="*/ 0 w 3981450"/>
                <a:gd name="connsiteY4" fmla="*/ 3562350 h 3562350"/>
                <a:gd name="connsiteX5" fmla="*/ 0 w 3981450"/>
                <a:gd name="connsiteY5" fmla="*/ 0 h 3562350"/>
                <a:gd name="connsiteX0" fmla="*/ 0 w 3981450"/>
                <a:gd name="connsiteY0" fmla="*/ 3562350 h 3653790"/>
                <a:gd name="connsiteX1" fmla="*/ 0 w 3981450"/>
                <a:gd name="connsiteY1" fmla="*/ 0 h 3653790"/>
                <a:gd name="connsiteX2" fmla="*/ 3235316 w 3981450"/>
                <a:gd name="connsiteY2" fmla="*/ 0 h 3653790"/>
                <a:gd name="connsiteX3" fmla="*/ 3981450 w 3981450"/>
                <a:gd name="connsiteY3" fmla="*/ 746134 h 3653790"/>
                <a:gd name="connsiteX4" fmla="*/ 3981450 w 3981450"/>
                <a:gd name="connsiteY4" fmla="*/ 3562350 h 3653790"/>
                <a:gd name="connsiteX5" fmla="*/ 91440 w 3981450"/>
                <a:gd name="connsiteY5" fmla="*/ 3653790 h 3653790"/>
                <a:gd name="connsiteX0" fmla="*/ 0 w 3981450"/>
                <a:gd name="connsiteY0" fmla="*/ 0 h 3653790"/>
                <a:gd name="connsiteX1" fmla="*/ 3235316 w 3981450"/>
                <a:gd name="connsiteY1" fmla="*/ 0 h 3653790"/>
                <a:gd name="connsiteX2" fmla="*/ 3981450 w 3981450"/>
                <a:gd name="connsiteY2" fmla="*/ 746134 h 3653790"/>
                <a:gd name="connsiteX3" fmla="*/ 3981450 w 3981450"/>
                <a:gd name="connsiteY3" fmla="*/ 3562350 h 3653790"/>
                <a:gd name="connsiteX4" fmla="*/ 91440 w 3981450"/>
                <a:gd name="connsiteY4" fmla="*/ 3653790 h 3653790"/>
                <a:gd name="connsiteX0" fmla="*/ 0 w 3981450"/>
                <a:gd name="connsiteY0" fmla="*/ 0 h 3562350"/>
                <a:gd name="connsiteX1" fmla="*/ 3235316 w 3981450"/>
                <a:gd name="connsiteY1" fmla="*/ 0 h 3562350"/>
                <a:gd name="connsiteX2" fmla="*/ 3981450 w 3981450"/>
                <a:gd name="connsiteY2" fmla="*/ 746134 h 3562350"/>
                <a:gd name="connsiteX3" fmla="*/ 3981450 w 398145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981450" h="3562350">
                  <a:moveTo>
                    <a:pt x="0" y="0"/>
                  </a:moveTo>
                  <a:lnTo>
                    <a:pt x="3235316" y="0"/>
                  </a:lnTo>
                  <a:cubicBezTo>
                    <a:pt x="3647394" y="0"/>
                    <a:pt x="3981450" y="334056"/>
                    <a:pt x="3981450" y="746134"/>
                  </a:cubicBezTo>
                  <a:lnTo>
                    <a:pt x="3981450" y="3562350"/>
                  </a:lnTo>
                </a:path>
              </a:pathLst>
            </a:custGeom>
            <a:noFill/>
            <a:ln w="22225">
              <a:gradFill>
                <a:gsLst>
                  <a:gs pos="100000">
                    <a:schemeClr val="accent2"/>
                  </a:gs>
                  <a:gs pos="0">
                    <a:schemeClr val="accent1"/>
                  </a:gs>
                </a:gsLst>
                <a:lin ang="5400000" scaled="1"/>
              </a:gradFill>
              <a:headEnd/>
              <a:tailEnd/>
            </a:ln>
            <a:effectLst/>
          </p:spPr>
          <p:style>
            <a:lnRef idx="1">
              <a:schemeClr val="accent5"/>
            </a:lnRef>
            <a:fillRef idx="3">
              <a:schemeClr val="accent5"/>
            </a:fillRef>
            <a:effectRef idx="2">
              <a:schemeClr val="accent5"/>
            </a:effectRef>
            <a:fontRef idx="minor">
              <a:schemeClr val="lt1"/>
            </a:fontRef>
          </p:style>
          <p:txBody>
            <a:bodyPr lIns="121920" tIns="121920" bIns="121920" rtlCol="0" anchor="t"/>
            <a:lstStyle/>
            <a:p>
              <a:pPr algn="ctr" defTabSz="1360983" fontAlgn="base">
                <a:spcBef>
                  <a:spcPct val="0"/>
                </a:spcBef>
                <a:spcAft>
                  <a:spcPct val="0"/>
                </a:spcAft>
                <a:buClr>
                  <a:srgbClr val="800080"/>
                </a:buClr>
                <a:defRPr/>
              </a:pPr>
              <a:endParaRPr lang="en-US" sz="2667" b="1">
                <a:solidFill>
                  <a:srgbClr val="1F497D"/>
                </a:solidFill>
                <a:latin typeface="Arial" panose="020B0604020202020204"/>
                <a:cs typeface="Arial" pitchFamily="34" charset="0"/>
              </a:endParaRPr>
            </a:p>
          </p:txBody>
        </p:sp>
        <p:grpSp>
          <p:nvGrpSpPr>
            <p:cNvPr id="8" name="Group 7">
              <a:extLst>
                <a:ext uri="{FF2B5EF4-FFF2-40B4-BE49-F238E27FC236}">
                  <a16:creationId xmlns:a16="http://schemas.microsoft.com/office/drawing/2014/main" id="{A2245FF7-77E4-8A00-AA30-BCCF7900D0B6}"/>
                </a:ext>
              </a:extLst>
            </p:cNvPr>
            <p:cNvGrpSpPr/>
            <p:nvPr/>
          </p:nvGrpSpPr>
          <p:grpSpPr>
            <a:xfrm>
              <a:off x="395530" y="1772859"/>
              <a:ext cx="2943537" cy="540000"/>
              <a:chOff x="4659099" y="1090952"/>
              <a:chExt cx="2943537" cy="540000"/>
            </a:xfrm>
          </p:grpSpPr>
          <p:sp>
            <p:nvSpPr>
              <p:cNvPr id="21" name="Rectangle 20">
                <a:extLst>
                  <a:ext uri="{FF2B5EF4-FFF2-40B4-BE49-F238E27FC236}">
                    <a16:creationId xmlns:a16="http://schemas.microsoft.com/office/drawing/2014/main" id="{E6BDBA13-6BA8-BA79-D93C-A79EC852F93E}"/>
                  </a:ext>
                </a:extLst>
              </p:cNvPr>
              <p:cNvSpPr/>
              <p:nvPr/>
            </p:nvSpPr>
            <p:spPr>
              <a:xfrm>
                <a:off x="5064810" y="1090952"/>
                <a:ext cx="2537826" cy="540000"/>
              </a:xfrm>
              <a:prstGeom prst="rect">
                <a:avLst/>
              </a:prstGeom>
              <a:noFill/>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defTabSz="914377">
                  <a:defRPr/>
                </a:pPr>
                <a:r>
                  <a:rPr lang="en-US" sz="1867" b="1">
                    <a:latin typeface="Arial"/>
                  </a:rPr>
                  <a:t>eGFR:</a:t>
                </a:r>
                <a:r>
                  <a:rPr lang="en-US" sz="1867">
                    <a:latin typeface="Arial"/>
                  </a:rPr>
                  <a:t> 25-75 mL/min/1.73 m</a:t>
                </a:r>
                <a:r>
                  <a:rPr lang="en-US" sz="1867" baseline="30000">
                    <a:latin typeface="Arial"/>
                  </a:rPr>
                  <a:t>2</a:t>
                </a:r>
              </a:p>
            </p:txBody>
          </p:sp>
          <p:pic>
            <p:nvPicPr>
              <p:cNvPr id="22" name="Graphic 21">
                <a:extLst>
                  <a:ext uri="{FF2B5EF4-FFF2-40B4-BE49-F238E27FC236}">
                    <a16:creationId xmlns:a16="http://schemas.microsoft.com/office/drawing/2014/main" id="{D95E3EA3-4B0A-5F05-13A9-EDAA56237D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59099" y="1127177"/>
                <a:ext cx="288000" cy="432000"/>
              </a:xfrm>
              <a:prstGeom prst="rect">
                <a:avLst/>
              </a:prstGeom>
            </p:spPr>
          </p:pic>
        </p:grpSp>
        <p:grpSp>
          <p:nvGrpSpPr>
            <p:cNvPr id="9" name="Group 8">
              <a:extLst>
                <a:ext uri="{FF2B5EF4-FFF2-40B4-BE49-F238E27FC236}">
                  <a16:creationId xmlns:a16="http://schemas.microsoft.com/office/drawing/2014/main" id="{56F29104-D93C-80CB-3740-C96A79A0B003}"/>
                </a:ext>
              </a:extLst>
            </p:cNvPr>
            <p:cNvGrpSpPr/>
            <p:nvPr/>
          </p:nvGrpSpPr>
          <p:grpSpPr>
            <a:xfrm>
              <a:off x="296718" y="3161160"/>
              <a:ext cx="2698823" cy="540000"/>
              <a:chOff x="4531556" y="1762982"/>
              <a:chExt cx="2698823" cy="540000"/>
            </a:xfrm>
          </p:grpSpPr>
          <p:pic>
            <p:nvPicPr>
              <p:cNvPr id="19" name="Graphic 4">
                <a:extLst>
                  <a:ext uri="{FF2B5EF4-FFF2-40B4-BE49-F238E27FC236}">
                    <a16:creationId xmlns:a16="http://schemas.microsoft.com/office/drawing/2014/main" id="{DF746CED-3021-29DD-6608-DA9CF0F002E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31556" y="1842433"/>
                <a:ext cx="543086" cy="432000"/>
              </a:xfrm>
              <a:prstGeom prst="rect">
                <a:avLst/>
              </a:prstGeom>
            </p:spPr>
          </p:pic>
          <p:sp>
            <p:nvSpPr>
              <p:cNvPr id="20" name="Rectangle 19">
                <a:extLst>
                  <a:ext uri="{FF2B5EF4-FFF2-40B4-BE49-F238E27FC236}">
                    <a16:creationId xmlns:a16="http://schemas.microsoft.com/office/drawing/2014/main" id="{BF005946-0F17-8BB2-ED55-67B4A1EB924E}"/>
                  </a:ext>
                </a:extLst>
              </p:cNvPr>
              <p:cNvSpPr/>
              <p:nvPr/>
            </p:nvSpPr>
            <p:spPr>
              <a:xfrm>
                <a:off x="5073554" y="1762982"/>
                <a:ext cx="2156825" cy="540000"/>
              </a:xfrm>
              <a:prstGeom prst="rect">
                <a:avLst/>
              </a:prstGeom>
              <a:noFill/>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defTabSz="914377">
                  <a:defRPr/>
                </a:pPr>
                <a:r>
                  <a:rPr lang="en-US" sz="1867" b="1">
                    <a:latin typeface="Arial"/>
                  </a:rPr>
                  <a:t>UACR:</a:t>
                </a:r>
                <a:r>
                  <a:rPr lang="en-US" sz="1867">
                    <a:latin typeface="Arial"/>
                  </a:rPr>
                  <a:t> &gt;200 mg/g</a:t>
                </a:r>
              </a:p>
            </p:txBody>
          </p:sp>
        </p:grpSp>
        <p:grpSp>
          <p:nvGrpSpPr>
            <p:cNvPr id="12" name="Group 11">
              <a:extLst>
                <a:ext uri="{FF2B5EF4-FFF2-40B4-BE49-F238E27FC236}">
                  <a16:creationId xmlns:a16="http://schemas.microsoft.com/office/drawing/2014/main" id="{C1559E3B-89D0-3396-0584-4DA5F4159ACB}"/>
                </a:ext>
              </a:extLst>
            </p:cNvPr>
            <p:cNvGrpSpPr/>
            <p:nvPr/>
          </p:nvGrpSpPr>
          <p:grpSpPr>
            <a:xfrm>
              <a:off x="338061" y="2479650"/>
              <a:ext cx="3137213" cy="540000"/>
              <a:chOff x="4647849" y="3836128"/>
              <a:chExt cx="3137213" cy="540000"/>
            </a:xfrm>
          </p:grpSpPr>
          <p:pic>
            <p:nvPicPr>
              <p:cNvPr id="13" name="Graphic 12">
                <a:extLst>
                  <a:ext uri="{FF2B5EF4-FFF2-40B4-BE49-F238E27FC236}">
                    <a16:creationId xmlns:a16="http://schemas.microsoft.com/office/drawing/2014/main" id="{33897D7E-5034-3D8F-DB9B-FD31CD4A259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647849" y="3890128"/>
                <a:ext cx="310500" cy="432000"/>
              </a:xfrm>
              <a:prstGeom prst="rect">
                <a:avLst/>
              </a:prstGeom>
            </p:spPr>
          </p:pic>
          <p:sp>
            <p:nvSpPr>
              <p:cNvPr id="14" name="Rectangle 13">
                <a:extLst>
                  <a:ext uri="{FF2B5EF4-FFF2-40B4-BE49-F238E27FC236}">
                    <a16:creationId xmlns:a16="http://schemas.microsoft.com/office/drawing/2014/main" id="{37776920-8373-4045-119E-ABACDF4D1050}"/>
                  </a:ext>
                </a:extLst>
              </p:cNvPr>
              <p:cNvSpPr/>
              <p:nvPr/>
            </p:nvSpPr>
            <p:spPr>
              <a:xfrm>
                <a:off x="5118524" y="3836128"/>
                <a:ext cx="2666538" cy="540000"/>
              </a:xfrm>
              <a:prstGeom prst="rect">
                <a:avLst/>
              </a:prstGeom>
              <a:noFill/>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defTabSz="914377">
                  <a:defRPr/>
                </a:pPr>
                <a:r>
                  <a:rPr lang="en-US" sz="1867" b="1" dirty="0" err="1">
                    <a:latin typeface="Arial"/>
                  </a:rPr>
                  <a:t>Có</a:t>
                </a:r>
                <a:r>
                  <a:rPr lang="en-US" sz="1867" dirty="0">
                    <a:latin typeface="Arial"/>
                  </a:rPr>
                  <a:t> </a:t>
                </a:r>
                <a:r>
                  <a:rPr lang="en-US" sz="1867" dirty="0" err="1">
                    <a:latin typeface="Arial"/>
                  </a:rPr>
                  <a:t>hoặc</a:t>
                </a:r>
                <a:r>
                  <a:rPr lang="en-US" sz="1867" dirty="0">
                    <a:latin typeface="Arial"/>
                  </a:rPr>
                  <a:t> </a:t>
                </a:r>
                <a:r>
                  <a:rPr lang="en-US" sz="1867" b="1" dirty="0" err="1">
                    <a:latin typeface="Arial"/>
                  </a:rPr>
                  <a:t>không</a:t>
                </a:r>
                <a:r>
                  <a:rPr lang="en-US" sz="1867" b="1" dirty="0">
                    <a:latin typeface="Arial"/>
                  </a:rPr>
                  <a:t> </a:t>
                </a:r>
                <a:r>
                  <a:rPr lang="en-US" sz="1867" b="1" dirty="0" err="1">
                    <a:latin typeface="Arial"/>
                  </a:rPr>
                  <a:t>có</a:t>
                </a:r>
                <a:r>
                  <a:rPr lang="en-US" sz="1867" b="1" dirty="0">
                    <a:latin typeface="Arial"/>
                  </a:rPr>
                  <a:t> ĐTĐ </a:t>
                </a:r>
                <a:r>
                  <a:rPr lang="en-US" sz="1867" b="1" dirty="0" err="1">
                    <a:latin typeface="Arial"/>
                  </a:rPr>
                  <a:t>típ</a:t>
                </a:r>
                <a:r>
                  <a:rPr lang="en-US" sz="1867" b="1" dirty="0">
                    <a:latin typeface="Arial"/>
                  </a:rPr>
                  <a:t> 2</a:t>
                </a:r>
              </a:p>
            </p:txBody>
          </p:sp>
        </p:grpSp>
        <p:grpSp>
          <p:nvGrpSpPr>
            <p:cNvPr id="43" name="Group 42">
              <a:extLst>
                <a:ext uri="{FF2B5EF4-FFF2-40B4-BE49-F238E27FC236}">
                  <a16:creationId xmlns:a16="http://schemas.microsoft.com/office/drawing/2014/main" id="{EA89017A-FC0B-7189-A20E-F3B341972214}"/>
                </a:ext>
              </a:extLst>
            </p:cNvPr>
            <p:cNvGrpSpPr/>
            <p:nvPr/>
          </p:nvGrpSpPr>
          <p:grpSpPr>
            <a:xfrm>
              <a:off x="1824354" y="3829942"/>
              <a:ext cx="2894528" cy="649689"/>
              <a:chOff x="437598" y="1130091"/>
              <a:chExt cx="2894528" cy="649689"/>
            </a:xfrm>
          </p:grpSpPr>
          <p:pic>
            <p:nvPicPr>
              <p:cNvPr id="24" name="Picture 23">
                <a:extLst>
                  <a:ext uri="{FF2B5EF4-FFF2-40B4-BE49-F238E27FC236}">
                    <a16:creationId xmlns:a16="http://schemas.microsoft.com/office/drawing/2014/main" id="{E187FD42-7E83-5974-DC23-43394C5D98B5}"/>
                  </a:ext>
                </a:extLst>
              </p:cNvPr>
              <p:cNvPicPr>
                <a:picLocks noChangeAspect="1"/>
              </p:cNvPicPr>
              <p:nvPr/>
            </p:nvPicPr>
            <p:blipFill>
              <a:blip r:embed="rId9"/>
              <a:stretch>
                <a:fillRect/>
              </a:stretch>
            </p:blipFill>
            <p:spPr>
              <a:xfrm>
                <a:off x="437598" y="1130091"/>
                <a:ext cx="2894528" cy="587751"/>
              </a:xfrm>
              <a:prstGeom prst="rect">
                <a:avLst/>
              </a:prstGeom>
              <a:ln>
                <a:noFill/>
              </a:ln>
              <a:effectLst>
                <a:outerShdw blurRad="76200" dist="76200" dir="2700000" sx="98000" sy="98000" algn="tl" rotWithShape="0">
                  <a:srgbClr val="333333">
                    <a:alpha val="69000"/>
                  </a:srgbClr>
                </a:outerShdw>
              </a:effectLst>
            </p:spPr>
          </p:pic>
          <p:pic>
            <p:nvPicPr>
              <p:cNvPr id="23" name="Picture 22">
                <a:extLst>
                  <a:ext uri="{FF2B5EF4-FFF2-40B4-BE49-F238E27FC236}">
                    <a16:creationId xmlns:a16="http://schemas.microsoft.com/office/drawing/2014/main" id="{AAC92D64-9436-0302-8B5A-788921039A7A}"/>
                  </a:ext>
                </a:extLst>
              </p:cNvPr>
              <p:cNvPicPr>
                <a:picLocks noChangeAspect="1"/>
              </p:cNvPicPr>
              <p:nvPr/>
            </p:nvPicPr>
            <p:blipFill rotWithShape="1">
              <a:blip r:embed="rId10">
                <a:clrChange>
                  <a:clrFrom>
                    <a:srgbClr val="FFFFFF"/>
                  </a:clrFrom>
                  <a:clrTo>
                    <a:srgbClr val="FFFFFF">
                      <a:alpha val="0"/>
                    </a:srgbClr>
                  </a:clrTo>
                </a:clrChange>
              </a:blip>
              <a:srcRect l="6598" t="22295"/>
              <a:stretch/>
            </p:blipFill>
            <p:spPr>
              <a:xfrm>
                <a:off x="894532" y="1192030"/>
                <a:ext cx="1848151" cy="587750"/>
              </a:xfrm>
              <a:prstGeom prst="rect">
                <a:avLst/>
              </a:prstGeom>
            </p:spPr>
          </p:pic>
        </p:grpSp>
        <p:sp>
          <p:nvSpPr>
            <p:cNvPr id="30" name="TextBox 29">
              <a:extLst>
                <a:ext uri="{FF2B5EF4-FFF2-40B4-BE49-F238E27FC236}">
                  <a16:creationId xmlns:a16="http://schemas.microsoft.com/office/drawing/2014/main" id="{45D4AF64-C604-E8DC-0417-DB3D9C756E0C}"/>
                </a:ext>
              </a:extLst>
            </p:cNvPr>
            <p:cNvSpPr txBox="1"/>
            <p:nvPr/>
          </p:nvSpPr>
          <p:spPr>
            <a:xfrm>
              <a:off x="3655763" y="3287599"/>
              <a:ext cx="2342422" cy="284742"/>
            </a:xfrm>
            <a:prstGeom prst="rect">
              <a:avLst/>
            </a:prstGeom>
            <a:noFill/>
          </p:spPr>
          <p:txBody>
            <a:bodyPr wrap="square" rtlCol="0">
              <a:spAutoFit/>
            </a:bodyPr>
            <a:lstStyle/>
            <a:p>
              <a:r>
                <a:rPr lang="en-US" sz="1867" b="1" dirty="0"/>
                <a:t>11</a:t>
              </a:r>
              <a:r>
                <a:rPr lang="en-US" sz="1867" dirty="0"/>
                <a:t> </a:t>
              </a:r>
              <a:r>
                <a:rPr lang="en-US" sz="1867" dirty="0" err="1"/>
                <a:t>trung</a:t>
              </a:r>
              <a:r>
                <a:rPr lang="en-US" sz="1867" dirty="0"/>
                <a:t> </a:t>
              </a:r>
              <a:r>
                <a:rPr lang="en-US" sz="1867" dirty="0" err="1"/>
                <a:t>tâm</a:t>
              </a:r>
              <a:r>
                <a:rPr lang="en-US" sz="1867" dirty="0"/>
                <a:t>, </a:t>
              </a:r>
              <a:r>
                <a:rPr lang="en-US" sz="1867" b="1" dirty="0"/>
                <a:t>9</a:t>
              </a:r>
              <a:r>
                <a:rPr lang="en-US" sz="1867" dirty="0"/>
                <a:t> </a:t>
              </a:r>
              <a:r>
                <a:rPr lang="en-US" sz="1867" dirty="0" err="1"/>
                <a:t>bệnh</a:t>
              </a:r>
              <a:r>
                <a:rPr lang="en-US" sz="1867" dirty="0"/>
                <a:t> </a:t>
              </a:r>
              <a:r>
                <a:rPr lang="en-US" sz="1867" dirty="0" err="1"/>
                <a:t>viện</a:t>
              </a:r>
              <a:endParaRPr lang="en-US" sz="1867" dirty="0"/>
            </a:p>
          </p:txBody>
        </p:sp>
        <p:sp>
          <p:nvSpPr>
            <p:cNvPr id="41" name="Rectangle 40">
              <a:extLst>
                <a:ext uri="{FF2B5EF4-FFF2-40B4-BE49-F238E27FC236}">
                  <a16:creationId xmlns:a16="http://schemas.microsoft.com/office/drawing/2014/main" id="{4945DCA1-EDD4-F4B8-216A-14A1F6841CE4}"/>
                </a:ext>
              </a:extLst>
            </p:cNvPr>
            <p:cNvSpPr/>
            <p:nvPr/>
          </p:nvSpPr>
          <p:spPr bwMode="auto">
            <a:xfrm>
              <a:off x="246535" y="1268546"/>
              <a:ext cx="5318496" cy="330556"/>
            </a:xfrm>
            <a:prstGeom prst="rect">
              <a:avLst/>
            </a:prstGeom>
            <a:solidFill>
              <a:schemeClr val="accent5">
                <a:lumMod val="40000"/>
                <a:lumOff val="60000"/>
              </a:schemeClr>
            </a:solidFill>
            <a:ln w="12700" cap="flat">
              <a:noFill/>
              <a:prstDash val="solid"/>
              <a:miter lim="800000"/>
              <a:headEnd/>
              <a:tailEnd/>
            </a:ln>
          </p:spPr>
          <p:txBody>
            <a:bodyPr vert="horz" wrap="square" lIns="121920" tIns="60960" rIns="121920" bIns="60960" numCol="1" rtlCol="0" anchor="ctr" anchorCtr="0" compatLnSpc="1">
              <a:prstTxWarp prst="textNoShape">
                <a:avLst/>
              </a:prstTxWarp>
            </a:bodyPr>
            <a:lstStyle/>
            <a:p>
              <a:pPr algn="ctr" defTabSz="609585"/>
              <a:r>
                <a:rPr lang="en-US" sz="1867" b="1" dirty="0" err="1">
                  <a:latin typeface="Arial" panose="020B0604020202020204" pitchFamily="34" charset="0"/>
                  <a:cs typeface="Arial" panose="020B0604020202020204" pitchFamily="34" charset="0"/>
                </a:rPr>
                <a:t>Dân</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số</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nghiên</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cứu</a:t>
              </a:r>
              <a:r>
                <a:rPr lang="en-US" sz="1867" b="1" dirty="0">
                  <a:latin typeface="Arial" panose="020B0604020202020204" pitchFamily="34" charset="0"/>
                  <a:cs typeface="Arial" panose="020B0604020202020204" pitchFamily="34" charset="0"/>
                </a:rPr>
                <a:t> (4,304 BN)</a:t>
              </a:r>
            </a:p>
          </p:txBody>
        </p:sp>
        <p:cxnSp>
          <p:nvCxnSpPr>
            <p:cNvPr id="47" name="Straight Connector 46">
              <a:extLst>
                <a:ext uri="{FF2B5EF4-FFF2-40B4-BE49-F238E27FC236}">
                  <a16:creationId xmlns:a16="http://schemas.microsoft.com/office/drawing/2014/main" id="{82A81F54-451A-0CB0-50ED-3725A45B0DAA}"/>
                </a:ext>
              </a:extLst>
            </p:cNvPr>
            <p:cNvCxnSpPr>
              <a:cxnSpLocks/>
            </p:cNvCxnSpPr>
            <p:nvPr/>
          </p:nvCxnSpPr>
          <p:spPr>
            <a:xfrm>
              <a:off x="3565518" y="1882270"/>
              <a:ext cx="0" cy="1647526"/>
            </a:xfrm>
            <a:prstGeom prst="line">
              <a:avLst/>
            </a:prstGeom>
            <a:ln w="12700">
              <a:solidFill>
                <a:srgbClr val="000000"/>
              </a:solidFill>
              <a:miter lim="800000"/>
            </a:ln>
            <a:effectLst/>
          </p:spPr>
          <p:style>
            <a:lnRef idx="2">
              <a:schemeClr val="accent1"/>
            </a:lnRef>
            <a:fillRef idx="0">
              <a:schemeClr val="accent1"/>
            </a:fillRef>
            <a:effectRef idx="1">
              <a:schemeClr val="accent1"/>
            </a:effectRef>
            <a:fontRef idx="minor">
              <a:schemeClr val="tx1"/>
            </a:fontRef>
          </p:style>
        </p:cxnSp>
      </p:grpSp>
      <p:grpSp>
        <p:nvGrpSpPr>
          <p:cNvPr id="51" name="Group 50">
            <a:extLst>
              <a:ext uri="{FF2B5EF4-FFF2-40B4-BE49-F238E27FC236}">
                <a16:creationId xmlns:a16="http://schemas.microsoft.com/office/drawing/2014/main" id="{148BE79B-BFB8-F64E-9962-44BB18966CF9}"/>
              </a:ext>
            </a:extLst>
          </p:cNvPr>
          <p:cNvGrpSpPr/>
          <p:nvPr/>
        </p:nvGrpSpPr>
        <p:grpSpPr>
          <a:xfrm>
            <a:off x="7873867" y="1697608"/>
            <a:ext cx="3865541" cy="4565613"/>
            <a:chOff x="5905400" y="1273206"/>
            <a:chExt cx="2899156" cy="3424210"/>
          </a:xfrm>
        </p:grpSpPr>
        <p:sp>
          <p:nvSpPr>
            <p:cNvPr id="37" name="TextBox 36">
              <a:extLst>
                <a:ext uri="{FF2B5EF4-FFF2-40B4-BE49-F238E27FC236}">
                  <a16:creationId xmlns:a16="http://schemas.microsoft.com/office/drawing/2014/main" id="{BDD616F3-CD37-69E1-DA9B-A80A15DF6FF5}"/>
                </a:ext>
              </a:extLst>
            </p:cNvPr>
            <p:cNvSpPr txBox="1"/>
            <p:nvPr/>
          </p:nvSpPr>
          <p:spPr>
            <a:xfrm>
              <a:off x="6086065" y="3190028"/>
              <a:ext cx="2537826" cy="500233"/>
            </a:xfrm>
            <a:prstGeom prst="rect">
              <a:avLst/>
            </a:prstGeom>
            <a:noFill/>
          </p:spPr>
          <p:txBody>
            <a:bodyPr wrap="square" rtlCol="0">
              <a:spAutoFit/>
            </a:bodyPr>
            <a:lstStyle/>
            <a:p>
              <a:r>
                <a:rPr lang="en-US" sz="1867" err="1"/>
                <a:t>Nhập</a:t>
              </a:r>
              <a:r>
                <a:rPr lang="en-US" sz="1867"/>
                <a:t> </a:t>
              </a:r>
              <a:r>
                <a:rPr lang="en-US" sz="1867" err="1"/>
                <a:t>viện</a:t>
              </a:r>
              <a:r>
                <a:rPr lang="en-US" sz="1867"/>
                <a:t> </a:t>
              </a:r>
              <a:r>
                <a:rPr lang="en-US" sz="1867" err="1"/>
                <a:t>vì</a:t>
              </a:r>
              <a:r>
                <a:rPr lang="en-US" sz="1867"/>
                <a:t> </a:t>
              </a:r>
              <a:r>
                <a:rPr lang="en-US" sz="1867" err="1"/>
                <a:t>suy</a:t>
              </a:r>
              <a:r>
                <a:rPr lang="en-US" sz="1867"/>
                <a:t> tim</a:t>
              </a:r>
            </a:p>
            <a:p>
              <a:r>
                <a:rPr lang="en-US" sz="1867"/>
                <a:t>/</a:t>
              </a:r>
              <a:r>
                <a:rPr lang="en-US" sz="1867" err="1"/>
                <a:t>tử</a:t>
              </a:r>
              <a:r>
                <a:rPr lang="en-US" sz="1867"/>
                <a:t> </a:t>
              </a:r>
              <a:r>
                <a:rPr lang="en-US" sz="1867" err="1"/>
                <a:t>vong</a:t>
              </a:r>
              <a:r>
                <a:rPr lang="en-US" sz="1867"/>
                <a:t> tim </a:t>
              </a:r>
              <a:r>
                <a:rPr lang="en-US" sz="1867" err="1"/>
                <a:t>mạch</a:t>
              </a:r>
              <a:endParaRPr lang="en-US" sz="1867"/>
            </a:p>
          </p:txBody>
        </p:sp>
        <p:sp>
          <p:nvSpPr>
            <p:cNvPr id="39" name="TextBox 38">
              <a:extLst>
                <a:ext uri="{FF2B5EF4-FFF2-40B4-BE49-F238E27FC236}">
                  <a16:creationId xmlns:a16="http://schemas.microsoft.com/office/drawing/2014/main" id="{4E3E36DA-B82F-3CAD-2BE7-A845097FD551}"/>
                </a:ext>
              </a:extLst>
            </p:cNvPr>
            <p:cNvSpPr txBox="1"/>
            <p:nvPr/>
          </p:nvSpPr>
          <p:spPr>
            <a:xfrm>
              <a:off x="6086065" y="3899168"/>
              <a:ext cx="2717439" cy="284742"/>
            </a:xfrm>
            <a:prstGeom prst="rect">
              <a:avLst/>
            </a:prstGeom>
            <a:noFill/>
          </p:spPr>
          <p:txBody>
            <a:bodyPr wrap="square" rtlCol="0">
              <a:spAutoFit/>
            </a:bodyPr>
            <a:lstStyle/>
            <a:p>
              <a:r>
                <a:rPr lang="en-US" sz="1867" err="1"/>
                <a:t>Tử</a:t>
              </a:r>
              <a:r>
                <a:rPr lang="en-US" sz="1867"/>
                <a:t> </a:t>
              </a:r>
              <a:r>
                <a:rPr lang="en-US" sz="1867" err="1"/>
                <a:t>vong</a:t>
              </a:r>
              <a:r>
                <a:rPr lang="en-US" sz="1867"/>
                <a:t> do </a:t>
              </a:r>
              <a:r>
                <a:rPr lang="en-US" sz="1867" err="1"/>
                <a:t>mọi</a:t>
              </a:r>
              <a:r>
                <a:rPr lang="en-US" sz="1867"/>
                <a:t> </a:t>
              </a:r>
              <a:r>
                <a:rPr lang="en-US" sz="1867" err="1"/>
                <a:t>nguyên</a:t>
              </a:r>
              <a:r>
                <a:rPr lang="en-US" sz="1867"/>
                <a:t> </a:t>
              </a:r>
              <a:r>
                <a:rPr lang="en-US" sz="1867" err="1"/>
                <a:t>nhân</a:t>
              </a:r>
              <a:endParaRPr lang="en-US" sz="1867"/>
            </a:p>
          </p:txBody>
        </p:sp>
        <p:sp>
          <p:nvSpPr>
            <p:cNvPr id="40" name="TextBox 39">
              <a:extLst>
                <a:ext uri="{FF2B5EF4-FFF2-40B4-BE49-F238E27FC236}">
                  <a16:creationId xmlns:a16="http://schemas.microsoft.com/office/drawing/2014/main" id="{7EC17CC8-0387-3DAD-7A26-51237550F62C}"/>
                </a:ext>
              </a:extLst>
            </p:cNvPr>
            <p:cNvSpPr txBox="1"/>
            <p:nvPr/>
          </p:nvSpPr>
          <p:spPr>
            <a:xfrm>
              <a:off x="6029846" y="1809033"/>
              <a:ext cx="2767215" cy="500233"/>
            </a:xfrm>
            <a:prstGeom prst="rect">
              <a:avLst/>
            </a:prstGeom>
            <a:noFill/>
          </p:spPr>
          <p:txBody>
            <a:bodyPr wrap="square" rtlCol="0">
              <a:spAutoFit/>
            </a:bodyPr>
            <a:lstStyle/>
            <a:p>
              <a:r>
                <a:rPr lang="en-US" sz="1867" b="1" dirty="0" err="1"/>
                <a:t>Giảm</a:t>
              </a:r>
              <a:r>
                <a:rPr lang="en-US" sz="1867" b="1" dirty="0"/>
                <a:t> </a:t>
              </a:r>
              <a:r>
                <a:rPr lang="en-US" sz="1867" b="1" u="sng" dirty="0"/>
                <a:t>&gt;</a:t>
              </a:r>
              <a:r>
                <a:rPr lang="en-US" sz="1867" b="1" dirty="0"/>
                <a:t> 50% eGFR, ESRD, </a:t>
              </a:r>
              <a:r>
                <a:rPr lang="en-US" sz="1867" b="1" dirty="0" err="1"/>
                <a:t>tử</a:t>
              </a:r>
              <a:r>
                <a:rPr lang="en-US" sz="1867" b="1" dirty="0"/>
                <a:t> </a:t>
              </a:r>
              <a:r>
                <a:rPr lang="en-US" sz="1867" b="1" dirty="0" err="1"/>
                <a:t>vong</a:t>
              </a:r>
              <a:r>
                <a:rPr lang="en-US" sz="1867" b="1" dirty="0"/>
                <a:t> tim </a:t>
              </a:r>
              <a:r>
                <a:rPr lang="en-US" sz="1867" b="1" dirty="0" err="1"/>
                <a:t>mạch</a:t>
              </a:r>
              <a:r>
                <a:rPr lang="en-US" sz="1867" b="1" dirty="0"/>
                <a:t> hay </a:t>
              </a:r>
              <a:r>
                <a:rPr lang="en-US" sz="1867" b="1" dirty="0" err="1"/>
                <a:t>thận</a:t>
              </a:r>
              <a:endParaRPr lang="en-US" sz="1867" b="1" dirty="0"/>
            </a:p>
          </p:txBody>
        </p:sp>
        <p:sp>
          <p:nvSpPr>
            <p:cNvPr id="42" name="Rectangle 41">
              <a:extLst>
                <a:ext uri="{FF2B5EF4-FFF2-40B4-BE49-F238E27FC236}">
                  <a16:creationId xmlns:a16="http://schemas.microsoft.com/office/drawing/2014/main" id="{548841C5-DCFF-95D9-25B2-CEC3079483B3}"/>
                </a:ext>
              </a:extLst>
            </p:cNvPr>
            <p:cNvSpPr/>
            <p:nvPr/>
          </p:nvSpPr>
          <p:spPr bwMode="auto">
            <a:xfrm>
              <a:off x="5920046" y="1276041"/>
              <a:ext cx="2877015" cy="330556"/>
            </a:xfrm>
            <a:prstGeom prst="rect">
              <a:avLst/>
            </a:prstGeom>
            <a:solidFill>
              <a:schemeClr val="accent5">
                <a:lumMod val="40000"/>
                <a:lumOff val="60000"/>
              </a:schemeClr>
            </a:solidFill>
            <a:ln w="12700" cap="flat">
              <a:noFill/>
              <a:prstDash val="solid"/>
              <a:miter lim="800000"/>
              <a:headEnd/>
              <a:tailEnd/>
            </a:ln>
          </p:spPr>
          <p:txBody>
            <a:bodyPr vert="horz" wrap="square" lIns="121920" tIns="60960" rIns="121920" bIns="60960" numCol="1" rtlCol="0" anchor="ctr" anchorCtr="0" compatLnSpc="1">
              <a:prstTxWarp prst="textNoShape">
                <a:avLst/>
              </a:prstTxWarp>
            </a:bodyPr>
            <a:lstStyle/>
            <a:p>
              <a:pPr algn="ctr" defTabSz="609585"/>
              <a:r>
                <a:rPr lang="en-US" sz="1867" b="1" dirty="0" err="1">
                  <a:latin typeface="Arial" panose="020B0604020202020204" pitchFamily="34" charset="0"/>
                  <a:cs typeface="Arial" panose="020B0604020202020204" pitchFamily="34" charset="0"/>
                </a:rPr>
                <a:t>Tiêu</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chí</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đánh</a:t>
              </a:r>
              <a:r>
                <a:rPr lang="en-US" sz="1867" b="1" dirty="0">
                  <a:latin typeface="Arial" panose="020B0604020202020204" pitchFamily="34" charset="0"/>
                  <a:cs typeface="Arial" panose="020B0604020202020204" pitchFamily="34" charset="0"/>
                </a:rPr>
                <a:t> </a:t>
              </a:r>
              <a:r>
                <a:rPr lang="en-US" sz="1867" b="1" dirty="0" err="1">
                  <a:latin typeface="Arial" panose="020B0604020202020204" pitchFamily="34" charset="0"/>
                  <a:cs typeface="Arial" panose="020B0604020202020204" pitchFamily="34" charset="0"/>
                </a:rPr>
                <a:t>giá</a:t>
              </a:r>
              <a:endParaRPr lang="en-US" sz="1867" b="1" dirty="0">
                <a:latin typeface="Arial" panose="020B0604020202020204" pitchFamily="34" charset="0"/>
                <a:cs typeface="Arial" panose="020B0604020202020204" pitchFamily="34" charset="0"/>
              </a:endParaRPr>
            </a:p>
          </p:txBody>
        </p:sp>
        <p:sp>
          <p:nvSpPr>
            <p:cNvPr id="48" name="Rectangle: Single Corner Rounded 11">
              <a:extLst>
                <a:ext uri="{FF2B5EF4-FFF2-40B4-BE49-F238E27FC236}">
                  <a16:creationId xmlns:a16="http://schemas.microsoft.com/office/drawing/2014/main" id="{D34BEC21-55B5-4AEC-8E75-2BE0B1A9067F}"/>
                </a:ext>
              </a:extLst>
            </p:cNvPr>
            <p:cNvSpPr/>
            <p:nvPr/>
          </p:nvSpPr>
          <p:spPr bwMode="auto">
            <a:xfrm flipH="1" flipV="1">
              <a:off x="5905400" y="1273206"/>
              <a:ext cx="2899156" cy="3424210"/>
            </a:xfrm>
            <a:custGeom>
              <a:avLst/>
              <a:gdLst>
                <a:gd name="connsiteX0" fmla="*/ 0 w 3981450"/>
                <a:gd name="connsiteY0" fmla="*/ 0 h 3562350"/>
                <a:gd name="connsiteX1" fmla="*/ 3235316 w 3981450"/>
                <a:gd name="connsiteY1" fmla="*/ 0 h 3562350"/>
                <a:gd name="connsiteX2" fmla="*/ 3981450 w 3981450"/>
                <a:gd name="connsiteY2" fmla="*/ 746134 h 3562350"/>
                <a:gd name="connsiteX3" fmla="*/ 3981450 w 3981450"/>
                <a:gd name="connsiteY3" fmla="*/ 3562350 h 3562350"/>
                <a:gd name="connsiteX4" fmla="*/ 0 w 3981450"/>
                <a:gd name="connsiteY4" fmla="*/ 3562350 h 3562350"/>
                <a:gd name="connsiteX5" fmla="*/ 0 w 3981450"/>
                <a:gd name="connsiteY5" fmla="*/ 0 h 3562350"/>
                <a:gd name="connsiteX0" fmla="*/ 0 w 3981450"/>
                <a:gd name="connsiteY0" fmla="*/ 3562350 h 3653790"/>
                <a:gd name="connsiteX1" fmla="*/ 0 w 3981450"/>
                <a:gd name="connsiteY1" fmla="*/ 0 h 3653790"/>
                <a:gd name="connsiteX2" fmla="*/ 3235316 w 3981450"/>
                <a:gd name="connsiteY2" fmla="*/ 0 h 3653790"/>
                <a:gd name="connsiteX3" fmla="*/ 3981450 w 3981450"/>
                <a:gd name="connsiteY3" fmla="*/ 746134 h 3653790"/>
                <a:gd name="connsiteX4" fmla="*/ 3981450 w 3981450"/>
                <a:gd name="connsiteY4" fmla="*/ 3562350 h 3653790"/>
                <a:gd name="connsiteX5" fmla="*/ 91440 w 3981450"/>
                <a:gd name="connsiteY5" fmla="*/ 3653790 h 3653790"/>
                <a:gd name="connsiteX0" fmla="*/ 0 w 3981450"/>
                <a:gd name="connsiteY0" fmla="*/ 0 h 3653790"/>
                <a:gd name="connsiteX1" fmla="*/ 3235316 w 3981450"/>
                <a:gd name="connsiteY1" fmla="*/ 0 h 3653790"/>
                <a:gd name="connsiteX2" fmla="*/ 3981450 w 3981450"/>
                <a:gd name="connsiteY2" fmla="*/ 746134 h 3653790"/>
                <a:gd name="connsiteX3" fmla="*/ 3981450 w 3981450"/>
                <a:gd name="connsiteY3" fmla="*/ 3562350 h 3653790"/>
                <a:gd name="connsiteX4" fmla="*/ 91440 w 3981450"/>
                <a:gd name="connsiteY4" fmla="*/ 3653790 h 3653790"/>
                <a:gd name="connsiteX0" fmla="*/ 0 w 3981450"/>
                <a:gd name="connsiteY0" fmla="*/ 0 h 3562350"/>
                <a:gd name="connsiteX1" fmla="*/ 3235316 w 3981450"/>
                <a:gd name="connsiteY1" fmla="*/ 0 h 3562350"/>
                <a:gd name="connsiteX2" fmla="*/ 3981450 w 3981450"/>
                <a:gd name="connsiteY2" fmla="*/ 746134 h 3562350"/>
                <a:gd name="connsiteX3" fmla="*/ 3981450 w 398145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981450" h="3562350">
                  <a:moveTo>
                    <a:pt x="0" y="0"/>
                  </a:moveTo>
                  <a:lnTo>
                    <a:pt x="3235316" y="0"/>
                  </a:lnTo>
                  <a:cubicBezTo>
                    <a:pt x="3647394" y="0"/>
                    <a:pt x="3981450" y="334056"/>
                    <a:pt x="3981450" y="746134"/>
                  </a:cubicBezTo>
                  <a:lnTo>
                    <a:pt x="3981450" y="3562350"/>
                  </a:lnTo>
                </a:path>
              </a:pathLst>
            </a:custGeom>
            <a:noFill/>
            <a:ln w="22225">
              <a:gradFill>
                <a:gsLst>
                  <a:gs pos="100000">
                    <a:schemeClr val="accent2"/>
                  </a:gs>
                  <a:gs pos="0">
                    <a:schemeClr val="accent1"/>
                  </a:gs>
                </a:gsLst>
                <a:lin ang="5400000" scaled="1"/>
              </a:gradFill>
              <a:headEnd/>
              <a:tailEnd/>
            </a:ln>
            <a:effectLst/>
          </p:spPr>
          <p:style>
            <a:lnRef idx="1">
              <a:schemeClr val="accent5"/>
            </a:lnRef>
            <a:fillRef idx="3">
              <a:schemeClr val="accent5"/>
            </a:fillRef>
            <a:effectRef idx="2">
              <a:schemeClr val="accent5"/>
            </a:effectRef>
            <a:fontRef idx="minor">
              <a:schemeClr val="lt1"/>
            </a:fontRef>
          </p:style>
          <p:txBody>
            <a:bodyPr lIns="121920" tIns="121920" bIns="121920" rtlCol="0" anchor="t"/>
            <a:lstStyle/>
            <a:p>
              <a:pPr algn="ctr" defTabSz="1360983" fontAlgn="base">
                <a:spcBef>
                  <a:spcPct val="0"/>
                </a:spcBef>
                <a:spcAft>
                  <a:spcPct val="0"/>
                </a:spcAft>
                <a:buClr>
                  <a:srgbClr val="800080"/>
                </a:buClr>
                <a:defRPr/>
              </a:pPr>
              <a:endParaRPr lang="en-US" sz="2667" b="1">
                <a:solidFill>
                  <a:srgbClr val="1F497D"/>
                </a:solidFill>
                <a:latin typeface="Arial" panose="020B0604020202020204"/>
                <a:cs typeface="Arial" pitchFamily="34" charset="0"/>
              </a:endParaRPr>
            </a:p>
          </p:txBody>
        </p:sp>
        <p:sp>
          <p:nvSpPr>
            <p:cNvPr id="50" name="TextBox 49">
              <a:extLst>
                <a:ext uri="{FF2B5EF4-FFF2-40B4-BE49-F238E27FC236}">
                  <a16:creationId xmlns:a16="http://schemas.microsoft.com/office/drawing/2014/main" id="{A36B4A39-10D1-4AF1-6E62-29284B29B7C6}"/>
                </a:ext>
              </a:extLst>
            </p:cNvPr>
            <p:cNvSpPr txBox="1"/>
            <p:nvPr/>
          </p:nvSpPr>
          <p:spPr>
            <a:xfrm>
              <a:off x="6065108" y="2464465"/>
              <a:ext cx="2717439" cy="500233"/>
            </a:xfrm>
            <a:prstGeom prst="rect">
              <a:avLst/>
            </a:prstGeom>
            <a:noFill/>
          </p:spPr>
          <p:txBody>
            <a:bodyPr wrap="square" rtlCol="0">
              <a:spAutoFit/>
            </a:bodyPr>
            <a:lstStyle/>
            <a:p>
              <a:r>
                <a:rPr lang="en-US" sz="1867" dirty="0" err="1"/>
                <a:t>Giảm</a:t>
              </a:r>
              <a:r>
                <a:rPr lang="en-US" sz="1867" dirty="0"/>
                <a:t> </a:t>
              </a:r>
              <a:r>
                <a:rPr lang="en-US" sz="1867" u="sng" dirty="0"/>
                <a:t>&gt;</a:t>
              </a:r>
              <a:r>
                <a:rPr lang="en-US" sz="1867" dirty="0"/>
                <a:t> 50% eGFR, ESRD, </a:t>
              </a:r>
            </a:p>
            <a:p>
              <a:r>
                <a:rPr lang="en-US" sz="1867" dirty="0" err="1"/>
                <a:t>tử</a:t>
              </a:r>
              <a:r>
                <a:rPr lang="en-US" sz="1867" dirty="0"/>
                <a:t> </a:t>
              </a:r>
              <a:r>
                <a:rPr lang="en-US" sz="1867" dirty="0" err="1"/>
                <a:t>vong</a:t>
              </a:r>
              <a:r>
                <a:rPr lang="en-US" sz="1867" dirty="0"/>
                <a:t> do </a:t>
              </a:r>
              <a:r>
                <a:rPr lang="en-US" sz="1867" dirty="0" err="1"/>
                <a:t>thận</a:t>
              </a:r>
              <a:endParaRPr lang="en-US" sz="1867" dirty="0"/>
            </a:p>
          </p:txBody>
        </p:sp>
      </p:grpSp>
    </p:spTree>
    <p:extLst>
      <p:ext uri="{BB962C8B-B14F-4D97-AF65-F5344CB8AC3E}">
        <p14:creationId xmlns:p14="http://schemas.microsoft.com/office/powerpoint/2010/main" val="31921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493AB1-787C-EF18-3DD6-A91DF12DA34D}"/>
              </a:ext>
            </a:extLst>
          </p:cNvPr>
          <p:cNvSpPr/>
          <p:nvPr/>
        </p:nvSpPr>
        <p:spPr>
          <a:xfrm>
            <a:off x="381000" y="1676400"/>
            <a:ext cx="6400800" cy="16002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4" name="Picture 33">
            <a:extLst>
              <a:ext uri="{FF2B5EF4-FFF2-40B4-BE49-F238E27FC236}">
                <a16:creationId xmlns:a16="http://schemas.microsoft.com/office/drawing/2014/main" id="{386B27A3-1E91-92D9-ECB1-4D90474E102B}"/>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559854" y="1803065"/>
            <a:ext cx="1435395" cy="1437752"/>
          </a:xfrm>
          <a:prstGeom prst="rect">
            <a:avLst/>
          </a:prstGeom>
        </p:spPr>
      </p:pic>
      <p:sp>
        <p:nvSpPr>
          <p:cNvPr id="2" name="Title 1"/>
          <p:cNvSpPr>
            <a:spLocks noGrp="1"/>
          </p:cNvSpPr>
          <p:nvPr>
            <p:ph type="title"/>
          </p:nvPr>
        </p:nvSpPr>
        <p:spPr>
          <a:xfrm>
            <a:off x="0" y="13473"/>
            <a:ext cx="12167599" cy="861774"/>
          </a:xfrm>
        </p:spPr>
        <p:txBody>
          <a:bodyPr anchor="ctr"/>
          <a:lstStyle/>
          <a:p>
            <a:pPr algn="ctr"/>
            <a:r>
              <a:rPr lang="en-US" dirty="0" err="1">
                <a:solidFill>
                  <a:srgbClr val="002060"/>
                </a:solidFill>
              </a:rPr>
              <a:t>Bệnh</a:t>
            </a:r>
            <a:r>
              <a:rPr lang="en-US" dirty="0">
                <a:solidFill>
                  <a:srgbClr val="002060"/>
                </a:solidFill>
              </a:rPr>
              <a:t> </a:t>
            </a:r>
            <a:r>
              <a:rPr lang="en-US" dirty="0" err="1">
                <a:solidFill>
                  <a:srgbClr val="002060"/>
                </a:solidFill>
              </a:rPr>
              <a:t>thận</a:t>
            </a:r>
            <a:r>
              <a:rPr lang="en-US" dirty="0">
                <a:solidFill>
                  <a:srgbClr val="002060"/>
                </a:solidFill>
              </a:rPr>
              <a:t> </a:t>
            </a:r>
            <a:r>
              <a:rPr lang="en-US" dirty="0" err="1">
                <a:solidFill>
                  <a:srgbClr val="002060"/>
                </a:solidFill>
              </a:rPr>
              <a:t>mạn</a:t>
            </a:r>
            <a:r>
              <a:rPr lang="en-US" dirty="0">
                <a:solidFill>
                  <a:srgbClr val="002060"/>
                </a:solidFill>
              </a:rPr>
              <a:t> </a:t>
            </a:r>
            <a:r>
              <a:rPr lang="en-US" dirty="0" err="1">
                <a:solidFill>
                  <a:srgbClr val="002060"/>
                </a:solidFill>
              </a:rPr>
              <a:t>ngày</a:t>
            </a:r>
            <a:r>
              <a:rPr lang="en-US" dirty="0">
                <a:solidFill>
                  <a:srgbClr val="002060"/>
                </a:solidFill>
              </a:rPr>
              <a:t> </a:t>
            </a:r>
            <a:r>
              <a:rPr lang="en-US" dirty="0" err="1">
                <a:solidFill>
                  <a:srgbClr val="002060"/>
                </a:solidFill>
              </a:rPr>
              <a:t>càng</a:t>
            </a:r>
            <a:r>
              <a:rPr lang="en-US" dirty="0">
                <a:solidFill>
                  <a:srgbClr val="002060"/>
                </a:solidFill>
              </a:rPr>
              <a:t> </a:t>
            </a:r>
            <a:r>
              <a:rPr lang="en-US" dirty="0" err="1">
                <a:solidFill>
                  <a:srgbClr val="002060"/>
                </a:solidFill>
              </a:rPr>
              <a:t>phổ</a:t>
            </a:r>
            <a:r>
              <a:rPr lang="en-US" dirty="0">
                <a:solidFill>
                  <a:srgbClr val="002060"/>
                </a:solidFill>
              </a:rPr>
              <a:t> </a:t>
            </a:r>
            <a:r>
              <a:rPr lang="en-US" dirty="0" err="1">
                <a:solidFill>
                  <a:srgbClr val="002060"/>
                </a:solidFill>
              </a:rPr>
              <a:t>biến</a:t>
            </a:r>
            <a:r>
              <a:rPr lang="en-US" dirty="0">
                <a:solidFill>
                  <a:srgbClr val="002060"/>
                </a:solidFill>
              </a:rPr>
              <a:t> </a:t>
            </a:r>
            <a:r>
              <a:rPr lang="en-US" dirty="0" err="1">
                <a:solidFill>
                  <a:srgbClr val="002060"/>
                </a:solidFill>
              </a:rPr>
              <a:t>với</a:t>
            </a:r>
            <a:r>
              <a:rPr lang="en-US" dirty="0">
                <a:solidFill>
                  <a:srgbClr val="002060"/>
                </a:solidFill>
              </a:rPr>
              <a:t> </a:t>
            </a:r>
            <a:r>
              <a:rPr lang="en-US" dirty="0" err="1">
                <a:solidFill>
                  <a:srgbClr val="002060"/>
                </a:solidFill>
              </a:rPr>
              <a:t>nguy</a:t>
            </a:r>
            <a:r>
              <a:rPr lang="en-US" dirty="0">
                <a:solidFill>
                  <a:srgbClr val="002060"/>
                </a:solidFill>
              </a:rPr>
              <a:t> </a:t>
            </a:r>
            <a:r>
              <a:rPr lang="en-US" dirty="0" err="1">
                <a:solidFill>
                  <a:srgbClr val="002060"/>
                </a:solidFill>
              </a:rPr>
              <a:t>cơ</a:t>
            </a:r>
            <a:r>
              <a:rPr lang="en-US" dirty="0">
                <a:solidFill>
                  <a:srgbClr val="002060"/>
                </a:solidFill>
              </a:rPr>
              <a:t> </a:t>
            </a:r>
            <a:r>
              <a:rPr lang="en-US" dirty="0" err="1">
                <a:solidFill>
                  <a:srgbClr val="002060"/>
                </a:solidFill>
              </a:rPr>
              <a:t>tử</a:t>
            </a:r>
            <a:r>
              <a:rPr lang="en-US" dirty="0">
                <a:solidFill>
                  <a:srgbClr val="002060"/>
                </a:solidFill>
              </a:rPr>
              <a:t> </a:t>
            </a:r>
            <a:r>
              <a:rPr lang="en-US" dirty="0" err="1">
                <a:solidFill>
                  <a:srgbClr val="002060"/>
                </a:solidFill>
              </a:rPr>
              <a:t>vong</a:t>
            </a:r>
            <a:r>
              <a:rPr lang="en-US" dirty="0">
                <a:solidFill>
                  <a:srgbClr val="002060"/>
                </a:solidFill>
              </a:rPr>
              <a:t> cao</a:t>
            </a:r>
          </a:p>
        </p:txBody>
      </p:sp>
      <p:sp>
        <p:nvSpPr>
          <p:cNvPr id="4" name="Rectangle 3">
            <a:extLst>
              <a:ext uri="{FF2B5EF4-FFF2-40B4-BE49-F238E27FC236}">
                <a16:creationId xmlns:a16="http://schemas.microsoft.com/office/drawing/2014/main" id="{F9EB558F-BE2F-CB8D-167D-A168FF48D260}"/>
              </a:ext>
            </a:extLst>
          </p:cNvPr>
          <p:cNvSpPr/>
          <p:nvPr/>
        </p:nvSpPr>
        <p:spPr>
          <a:xfrm>
            <a:off x="7239000" y="1676400"/>
            <a:ext cx="4308898" cy="42418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92E20A25-9493-D931-9691-D691AE480741}"/>
              </a:ext>
            </a:extLst>
          </p:cNvPr>
          <p:cNvSpPr/>
          <p:nvPr/>
        </p:nvSpPr>
        <p:spPr>
          <a:xfrm>
            <a:off x="381000" y="3653340"/>
            <a:ext cx="6400800" cy="2264859"/>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002AE46A-B634-FF02-08FF-CE1EEF19F98C}"/>
              </a:ext>
            </a:extLst>
          </p:cNvPr>
          <p:cNvSpPr txBox="1"/>
          <p:nvPr/>
        </p:nvSpPr>
        <p:spPr>
          <a:xfrm>
            <a:off x="2286000" y="1722447"/>
            <a:ext cx="44958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Ước</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tính</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3600" b="1" i="0" u="none" strike="noStrike" kern="1200" cap="none" spc="0" normalizeH="0" baseline="0" noProof="0" dirty="0">
                <a:ln>
                  <a:noFill/>
                </a:ln>
                <a:solidFill>
                  <a:srgbClr val="002060"/>
                </a:solidFill>
                <a:effectLst/>
                <a:uLnTx/>
                <a:uFillTx/>
                <a:latin typeface="Arial" panose="020B0604020202020204"/>
                <a:ea typeface="+mn-ea"/>
                <a:cs typeface="+mn-cs"/>
              </a:rPr>
              <a:t>1 </a:t>
            </a:r>
            <a:r>
              <a:rPr kumimoji="0" lang="en-US" sz="2800" b="1" i="0" u="none" strike="noStrike" kern="1200" cap="none" spc="0" normalizeH="0" baseline="0" noProof="0" dirty="0">
                <a:ln>
                  <a:noFill/>
                </a:ln>
                <a:solidFill>
                  <a:srgbClr val="002060"/>
                </a:solidFill>
                <a:effectLst/>
                <a:uLnTx/>
                <a:uFillTx/>
                <a:latin typeface="Arial" panose="020B0604020202020204"/>
                <a:ea typeface="+mn-ea"/>
                <a:cs typeface="+mn-cs"/>
              </a:rPr>
              <a:t>in </a:t>
            </a:r>
            <a:r>
              <a:rPr kumimoji="0" lang="en-US" sz="3600" b="1" i="0" u="none" strike="noStrike" kern="1200" cap="none" spc="0" normalizeH="0" baseline="0" noProof="0" dirty="0">
                <a:ln>
                  <a:noFill/>
                </a:ln>
                <a:solidFill>
                  <a:srgbClr val="002060"/>
                </a:solidFill>
                <a:effectLst/>
                <a:uLnTx/>
                <a:uFillTx/>
                <a:latin typeface="Arial" panose="020B0604020202020204"/>
                <a:ea typeface="+mn-ea"/>
                <a:cs typeface="+mn-cs"/>
              </a:rPr>
              <a:t>10 </a:t>
            </a:r>
          </a:p>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dân</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số</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thế</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giới</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bị</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ảnh</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hưởng</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p>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bởi</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Bệnh</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1800" b="0" i="0" u="none" strike="noStrike" kern="1200" cap="none" spc="0" normalizeH="0" baseline="0" noProof="0" dirty="0" err="1">
                <a:ln>
                  <a:noFill/>
                </a:ln>
                <a:solidFill>
                  <a:srgbClr val="000000"/>
                </a:solidFill>
                <a:effectLst/>
                <a:uLnTx/>
                <a:uFillTx/>
                <a:latin typeface="Arial" panose="020B0604020202020204"/>
                <a:ea typeface="+mn-ea"/>
                <a:cs typeface="+mn-cs"/>
              </a:rPr>
              <a:t>thận</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mạn</a:t>
            </a:r>
            <a:r>
              <a:rPr kumimoji="0" lang="en-US" sz="1800" b="0" i="0" u="none" strike="noStrike" kern="1200" cap="none" spc="0" normalizeH="0" baseline="30000" noProof="0" dirty="0">
                <a:ln>
                  <a:noFill/>
                </a:ln>
                <a:solidFill>
                  <a:srgbClr val="000000"/>
                </a:solidFill>
                <a:effectLst/>
                <a:uLnTx/>
                <a:uFillTx/>
                <a:latin typeface="Arial" panose="020B0604020202020204"/>
                <a:ea typeface="+mn-ea"/>
                <a:cs typeface="+mn-cs"/>
              </a:rPr>
              <a:t>1</a:t>
            </a:r>
            <a:endPar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grpSp>
        <p:nvGrpSpPr>
          <p:cNvPr id="9" name="Group 8">
            <a:extLst>
              <a:ext uri="{FF2B5EF4-FFF2-40B4-BE49-F238E27FC236}">
                <a16:creationId xmlns:a16="http://schemas.microsoft.com/office/drawing/2014/main" id="{01008125-E39E-CE57-DF6E-1C1B89A63BDA}"/>
              </a:ext>
            </a:extLst>
          </p:cNvPr>
          <p:cNvGrpSpPr/>
          <p:nvPr/>
        </p:nvGrpSpPr>
        <p:grpSpPr>
          <a:xfrm>
            <a:off x="616844" y="3712159"/>
            <a:ext cx="6442715" cy="1923103"/>
            <a:chOff x="673868" y="2045701"/>
            <a:chExt cx="4832037" cy="1430836"/>
          </a:xfrm>
        </p:grpSpPr>
        <p:grpSp>
          <p:nvGrpSpPr>
            <p:cNvPr id="10" name="Group 9">
              <a:extLst>
                <a:ext uri="{FF2B5EF4-FFF2-40B4-BE49-F238E27FC236}">
                  <a16:creationId xmlns:a16="http://schemas.microsoft.com/office/drawing/2014/main" id="{C40DC047-72BA-3B27-33CD-A2643EDF95D9}"/>
                </a:ext>
              </a:extLst>
            </p:cNvPr>
            <p:cNvGrpSpPr/>
            <p:nvPr/>
          </p:nvGrpSpPr>
          <p:grpSpPr>
            <a:xfrm>
              <a:off x="1906576" y="2045701"/>
              <a:ext cx="3599329" cy="1059391"/>
              <a:chOff x="1539481" y="1569525"/>
              <a:chExt cx="3599329" cy="1059391"/>
            </a:xfrm>
          </p:grpSpPr>
          <p:sp>
            <p:nvSpPr>
              <p:cNvPr id="15" name="TextBox 6">
                <a:extLst>
                  <a:ext uri="{FF2B5EF4-FFF2-40B4-BE49-F238E27FC236}">
                    <a16:creationId xmlns:a16="http://schemas.microsoft.com/office/drawing/2014/main" id="{F407A9CD-FE27-E589-3E7E-A12E72C56799}"/>
                  </a:ext>
                </a:extLst>
              </p:cNvPr>
              <p:cNvSpPr txBox="1">
                <a:spLocks noChangeArrowheads="1"/>
              </p:cNvSpPr>
              <p:nvPr/>
            </p:nvSpPr>
            <p:spPr bwMode="auto">
              <a:xfrm>
                <a:off x="1539481" y="1831793"/>
                <a:ext cx="1648228"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defTabSz="68580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defTabSz="6858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defTabSz="6858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defTabSz="6858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l" defTabSz="685800" rtl="0" eaLnBrk="1" fontAlgn="auto" latinLnBrk="0" hangingPunct="1">
                  <a:lnSpc>
                    <a:spcPct val="100000"/>
                  </a:lnSpc>
                  <a:spcBef>
                    <a:spcPct val="0"/>
                  </a:spcBef>
                  <a:spcAft>
                    <a:spcPts val="0"/>
                  </a:spcAft>
                  <a:buClr>
                    <a:srgbClr val="EF7E22"/>
                  </a:buClr>
                  <a:buSzTx/>
                  <a:buFontTx/>
                  <a:buNone/>
                  <a:tabLst/>
                  <a:defRPr/>
                </a:pP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Có</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ít</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hơn</a:t>
                </a:r>
                <a:endParaRPr kumimoji="0" lang="en-US" altLang="en-US" sz="2133" b="1" i="0" u="none" strike="noStrike" kern="1200" cap="none" spc="0" normalizeH="0" baseline="30000" noProof="0" dirty="0">
                  <a:ln>
                    <a:noFill/>
                  </a:ln>
                  <a:solidFill>
                    <a:srgbClr val="1398D5"/>
                  </a:solidFill>
                  <a:effectLst/>
                  <a:uLnTx/>
                  <a:uFillTx/>
                  <a:latin typeface="Arial" panose="020B0604020202020204" pitchFamily="34" charset="0"/>
                  <a:ea typeface="+mn-ea"/>
                  <a:cs typeface="Arial" panose="020B0604020202020204" pitchFamily="34" charset="0"/>
                </a:endParaRPr>
              </a:p>
            </p:txBody>
          </p:sp>
          <p:sp>
            <p:nvSpPr>
              <p:cNvPr id="16" name="TextBox 5">
                <a:extLst>
                  <a:ext uri="{FF2B5EF4-FFF2-40B4-BE49-F238E27FC236}">
                    <a16:creationId xmlns:a16="http://schemas.microsoft.com/office/drawing/2014/main" id="{B201D4C5-5E79-A71E-8BFB-053FCDBC1EBC}"/>
                  </a:ext>
                </a:extLst>
              </p:cNvPr>
              <p:cNvSpPr txBox="1">
                <a:spLocks noChangeArrowheads="1"/>
              </p:cNvSpPr>
              <p:nvPr/>
            </p:nvSpPr>
            <p:spPr bwMode="auto">
              <a:xfrm>
                <a:off x="2562782" y="1569525"/>
                <a:ext cx="2089378"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defTabSz="68580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defTabSz="6858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defTabSz="6858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defTabSz="6858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l" defTabSz="685800" rtl="0" eaLnBrk="1" fontAlgn="auto" latinLnBrk="0" hangingPunct="1">
                  <a:lnSpc>
                    <a:spcPct val="100000"/>
                  </a:lnSpc>
                  <a:spcBef>
                    <a:spcPct val="0"/>
                  </a:spcBef>
                  <a:spcAft>
                    <a:spcPts val="0"/>
                  </a:spcAft>
                  <a:buClr>
                    <a:srgbClr val="EF7E22"/>
                  </a:buClr>
                  <a:buSzTx/>
                  <a:buFontTx/>
                  <a:buNone/>
                  <a:tabLst/>
                  <a:defRPr/>
                </a:pPr>
                <a:r>
                  <a:rPr kumimoji="0" lang="en-US" altLang="en-US" sz="48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5%</a:t>
                </a:r>
                <a:endParaRPr kumimoji="0" lang="en-US" altLang="en-US" sz="4800" b="0" i="0" u="none" strike="noStrike" kern="1200" cap="none" spc="0" normalizeH="0" baseline="3000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C8C8E3E-D3CE-F2BF-6F0E-AB6541077921}"/>
                  </a:ext>
                </a:extLst>
              </p:cNvPr>
              <p:cNvSpPr txBox="1"/>
              <p:nvPr/>
            </p:nvSpPr>
            <p:spPr>
              <a:xfrm>
                <a:off x="1539481" y="2313493"/>
                <a:ext cx="3599329" cy="31542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133"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được</a:t>
                </a:r>
                <a:r>
                  <a:rPr kumimoji="0" lang="en-US" altLang="en-US"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altLang="en-US" sz="2133"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chẩn</a:t>
                </a:r>
                <a:r>
                  <a:rPr kumimoji="0" lang="en-US" altLang="en-US"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đoán</a:t>
                </a:r>
                <a:r>
                  <a:rPr kumimoji="0" lang="en-US" altLang="en-US" sz="2133"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1–4,a</a:t>
                </a:r>
                <a:endParaRPr kumimoji="0" lang="en-GB"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grpSp>
          <p:nvGrpSpPr>
            <p:cNvPr id="11" name="Group 10">
              <a:extLst>
                <a:ext uri="{FF2B5EF4-FFF2-40B4-BE49-F238E27FC236}">
                  <a16:creationId xmlns:a16="http://schemas.microsoft.com/office/drawing/2014/main" id="{31D32904-1824-A377-EC68-4E37D8AEC0A8}"/>
                </a:ext>
              </a:extLst>
            </p:cNvPr>
            <p:cNvGrpSpPr/>
            <p:nvPr/>
          </p:nvGrpSpPr>
          <p:grpSpPr>
            <a:xfrm>
              <a:off x="673868" y="2224709"/>
              <a:ext cx="4756462" cy="1251828"/>
              <a:chOff x="671484" y="2105561"/>
              <a:chExt cx="3883674" cy="1022124"/>
            </a:xfrm>
          </p:grpSpPr>
          <p:sp>
            <p:nvSpPr>
              <p:cNvPr id="12" name="TextBox 11">
                <a:extLst>
                  <a:ext uri="{FF2B5EF4-FFF2-40B4-BE49-F238E27FC236}">
                    <a16:creationId xmlns:a16="http://schemas.microsoft.com/office/drawing/2014/main" id="{A2C87065-6A5E-7A0E-32E7-7FC205C50B2A}"/>
                  </a:ext>
                </a:extLst>
              </p:cNvPr>
              <p:cNvSpPr txBox="1">
                <a:spLocks noChangeArrowheads="1"/>
              </p:cNvSpPr>
              <p:nvPr/>
            </p:nvSpPr>
            <p:spPr bwMode="auto">
              <a:xfrm>
                <a:off x="1686051" y="2363193"/>
                <a:ext cx="2869107" cy="255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defTabSz="68580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defTabSz="6858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defTabSz="6858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defTabSz="6858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l" defTabSz="685800" rtl="0" eaLnBrk="1" fontAlgn="auto" latinLnBrk="0" hangingPunct="1">
                  <a:lnSpc>
                    <a:spcPct val="100000"/>
                  </a:lnSpc>
                  <a:spcBef>
                    <a:spcPct val="0"/>
                  </a:spcBef>
                  <a:spcAft>
                    <a:spcPts val="0"/>
                  </a:spcAft>
                  <a:buClr>
                    <a:srgbClr val="EF7E22"/>
                  </a:buClr>
                  <a:buSzTx/>
                  <a:buFontTx/>
                  <a:buNone/>
                  <a:tabLst/>
                  <a:defRPr/>
                </a:pP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Người</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lớn</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mắc</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bệnh</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thận</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a:t>
                </a:r>
                <a:r>
                  <a:rPr kumimoji="0" lang="en-US" altLang="en-US" sz="2133" b="1" i="0" u="none" strike="noStrike" kern="1200" cap="none" spc="0" normalizeH="0" baseline="0" noProof="0" dirty="0" err="1">
                    <a:ln>
                      <a:noFill/>
                    </a:ln>
                    <a:solidFill>
                      <a:srgbClr val="1398D5"/>
                    </a:solidFill>
                    <a:effectLst/>
                    <a:uLnTx/>
                    <a:uFillTx/>
                    <a:latin typeface="Arial" panose="020B0604020202020204" pitchFamily="34" charset="0"/>
                    <a:ea typeface="+mn-ea"/>
                    <a:cs typeface="Arial" panose="020B0604020202020204" pitchFamily="34" charset="0"/>
                  </a:rPr>
                  <a:t>gđ</a:t>
                </a:r>
                <a:r>
                  <a:rPr kumimoji="0" lang="en-US" altLang="en-US" sz="2133" b="1" i="0" u="none" strike="noStrike" kern="1200" cap="none" spc="0" normalizeH="0" baseline="0" noProof="0" dirty="0">
                    <a:ln>
                      <a:noFill/>
                    </a:ln>
                    <a:solidFill>
                      <a:srgbClr val="1398D5"/>
                    </a:solidFill>
                    <a:effectLst/>
                    <a:uLnTx/>
                    <a:uFillTx/>
                    <a:latin typeface="Arial" panose="020B0604020202020204" pitchFamily="34" charset="0"/>
                    <a:ea typeface="+mn-ea"/>
                    <a:cs typeface="Arial" panose="020B0604020202020204" pitchFamily="34" charset="0"/>
                  </a:rPr>
                  <a:t> 3</a:t>
                </a:r>
                <a:endParaRPr kumimoji="0" lang="en-US" altLang="en-US" sz="2133" b="0"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13" name="Picture 15">
                <a:extLst>
                  <a:ext uri="{FF2B5EF4-FFF2-40B4-BE49-F238E27FC236}">
                    <a16:creationId xmlns:a16="http://schemas.microsoft.com/office/drawing/2014/main" id="{B5E1C8C8-EE4B-F338-4405-02C09737C3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1484" y="2105561"/>
                <a:ext cx="844106" cy="1022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8E08EA1D-C6F7-AF9A-64C1-AB01B5E7DC12}"/>
                  </a:ext>
                </a:extLst>
              </p:cNvPr>
              <p:cNvPicPr>
                <a:picLocks noChangeAspect="1"/>
              </p:cNvPicPr>
              <p:nvPr/>
            </p:nvPicPr>
            <p:blipFill rotWithShape="1">
              <a:blip r:embed="rId5"/>
              <a:srcRect l="3563" t="32864" r="3635" b="30597"/>
              <a:stretch/>
            </p:blipFill>
            <p:spPr>
              <a:xfrm>
                <a:off x="1716882" y="2849607"/>
                <a:ext cx="1332495" cy="246728"/>
              </a:xfrm>
              <a:prstGeom prst="rect">
                <a:avLst/>
              </a:prstGeom>
            </p:spPr>
          </p:pic>
        </p:grpSp>
      </p:grpSp>
      <p:sp>
        <p:nvSpPr>
          <p:cNvPr id="18" name="Rectangle 17">
            <a:extLst>
              <a:ext uri="{FF2B5EF4-FFF2-40B4-BE49-F238E27FC236}">
                <a16:creationId xmlns:a16="http://schemas.microsoft.com/office/drawing/2014/main" id="{32E73F22-EC9A-EAC8-9E40-E4C66713DAEA}"/>
              </a:ext>
            </a:extLst>
          </p:cNvPr>
          <p:cNvSpPr/>
          <p:nvPr/>
        </p:nvSpPr>
        <p:spPr>
          <a:xfrm>
            <a:off x="8605699" y="4734665"/>
            <a:ext cx="576000" cy="624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67" b="1" i="0" u="none" strike="noStrike" kern="1200" cap="none" spc="0" normalizeH="0" baseline="0" noProof="0">
                <a:ln>
                  <a:noFill/>
                </a:ln>
                <a:solidFill>
                  <a:srgbClr val="FFFFFF"/>
                </a:solidFill>
                <a:effectLst/>
                <a:uLnTx/>
                <a:uFillTx/>
                <a:latin typeface="Arial" panose="020B0604020202020204"/>
                <a:ea typeface="+mn-ea"/>
                <a:cs typeface="+mn-cs"/>
              </a:rPr>
              <a:t>2013</a:t>
            </a:r>
          </a:p>
        </p:txBody>
      </p:sp>
      <p:sp>
        <p:nvSpPr>
          <p:cNvPr id="19" name="Rectangle 18">
            <a:extLst>
              <a:ext uri="{FF2B5EF4-FFF2-40B4-BE49-F238E27FC236}">
                <a16:creationId xmlns:a16="http://schemas.microsoft.com/office/drawing/2014/main" id="{965763EA-9354-CDB1-D0AE-5CA80659EAFA}"/>
              </a:ext>
            </a:extLst>
          </p:cNvPr>
          <p:cNvSpPr/>
          <p:nvPr/>
        </p:nvSpPr>
        <p:spPr>
          <a:xfrm>
            <a:off x="9270291" y="4220972"/>
            <a:ext cx="576000" cy="1137692"/>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67" b="1" i="0" u="none" strike="noStrike" kern="1200" cap="none" spc="0" normalizeH="0" baseline="0" noProof="0">
                <a:ln>
                  <a:noFill/>
                </a:ln>
                <a:solidFill>
                  <a:srgbClr val="000000"/>
                </a:solidFill>
                <a:effectLst/>
                <a:uLnTx/>
                <a:uFillTx/>
                <a:latin typeface="Arial" panose="020B0604020202020204"/>
                <a:ea typeface="+mn-ea"/>
                <a:cs typeface="+mn-cs"/>
              </a:rPr>
              <a:t>2016</a:t>
            </a:r>
          </a:p>
        </p:txBody>
      </p:sp>
      <p:sp>
        <p:nvSpPr>
          <p:cNvPr id="20" name="Rectangle 19">
            <a:extLst>
              <a:ext uri="{FF2B5EF4-FFF2-40B4-BE49-F238E27FC236}">
                <a16:creationId xmlns:a16="http://schemas.microsoft.com/office/drawing/2014/main" id="{9EC2C41D-FCA5-6767-3AA5-7579C1FD965E}"/>
              </a:ext>
            </a:extLst>
          </p:cNvPr>
          <p:cNvSpPr/>
          <p:nvPr/>
        </p:nvSpPr>
        <p:spPr>
          <a:xfrm>
            <a:off x="9934883" y="4159902"/>
            <a:ext cx="576000" cy="119876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67" b="1" i="0" u="none" strike="noStrike" kern="1200" cap="none" spc="0" normalizeH="0" baseline="0" noProof="0">
                <a:ln>
                  <a:noFill/>
                </a:ln>
                <a:solidFill>
                  <a:srgbClr val="000000"/>
                </a:solidFill>
                <a:effectLst/>
                <a:uLnTx/>
                <a:uFillTx/>
                <a:latin typeface="Arial" panose="020B0604020202020204"/>
                <a:ea typeface="+mn-ea"/>
                <a:cs typeface="+mn-cs"/>
              </a:rPr>
              <a:t>2017</a:t>
            </a:r>
          </a:p>
        </p:txBody>
      </p:sp>
      <p:sp>
        <p:nvSpPr>
          <p:cNvPr id="21" name="Rectangle 20">
            <a:extLst>
              <a:ext uri="{FF2B5EF4-FFF2-40B4-BE49-F238E27FC236}">
                <a16:creationId xmlns:a16="http://schemas.microsoft.com/office/drawing/2014/main" id="{550240CF-12EF-7627-EE55-5F5F1A6CB3DF}"/>
              </a:ext>
            </a:extLst>
          </p:cNvPr>
          <p:cNvSpPr/>
          <p:nvPr/>
        </p:nvSpPr>
        <p:spPr>
          <a:xfrm>
            <a:off x="10599474" y="3552587"/>
            <a:ext cx="576000" cy="1806075"/>
          </a:xfrm>
          <a:prstGeom prst="rect">
            <a:avLst/>
          </a:prstGeom>
          <a:pattFill prst="wdUpDiag">
            <a:fgClr>
              <a:schemeClr val="accent1">
                <a:lumMod val="20000"/>
                <a:lumOff val="8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67" b="1" i="0" u="none" strike="noStrike" kern="1200" cap="none" spc="0" normalizeH="0" baseline="0" noProof="0">
                <a:ln>
                  <a:noFill/>
                </a:ln>
                <a:solidFill>
                  <a:srgbClr val="000000"/>
                </a:solidFill>
                <a:effectLst/>
                <a:uLnTx/>
                <a:uFillTx/>
                <a:latin typeface="Arial" panose="020B0604020202020204"/>
                <a:ea typeface="+mn-ea"/>
                <a:cs typeface="+mn-cs"/>
              </a:rPr>
              <a:t>2040</a:t>
            </a:r>
          </a:p>
        </p:txBody>
      </p:sp>
      <p:cxnSp>
        <p:nvCxnSpPr>
          <p:cNvPr id="22" name="Straight Connector 21">
            <a:extLst>
              <a:ext uri="{FF2B5EF4-FFF2-40B4-BE49-F238E27FC236}">
                <a16:creationId xmlns:a16="http://schemas.microsoft.com/office/drawing/2014/main" id="{34FB23C2-44CD-8E23-9762-ABA0F99B491C}"/>
              </a:ext>
            </a:extLst>
          </p:cNvPr>
          <p:cNvCxnSpPr/>
          <p:nvPr/>
        </p:nvCxnSpPr>
        <p:spPr>
          <a:xfrm>
            <a:off x="8467108" y="5399187"/>
            <a:ext cx="28564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Free-form: Shape 41">
            <a:extLst>
              <a:ext uri="{FF2B5EF4-FFF2-40B4-BE49-F238E27FC236}">
                <a16:creationId xmlns:a16="http://schemas.microsoft.com/office/drawing/2014/main" id="{266DB3B7-4798-7F24-EAC4-B66BB48C4071}"/>
              </a:ext>
            </a:extLst>
          </p:cNvPr>
          <p:cNvSpPr/>
          <p:nvPr/>
        </p:nvSpPr>
        <p:spPr>
          <a:xfrm>
            <a:off x="8631829" y="3261015"/>
            <a:ext cx="1837508" cy="775063"/>
          </a:xfrm>
          <a:custGeom>
            <a:avLst/>
            <a:gdLst>
              <a:gd name="connsiteX0" fmla="*/ 0 w 1378131"/>
              <a:gd name="connsiteY0" fmla="*/ 581297 h 581297"/>
              <a:gd name="connsiteX1" fmla="*/ 1378131 w 1378131"/>
              <a:gd name="connsiteY1" fmla="*/ 0 h 581297"/>
              <a:gd name="connsiteX0" fmla="*/ 0 w 1378131"/>
              <a:gd name="connsiteY0" fmla="*/ 581297 h 581297"/>
              <a:gd name="connsiteX1" fmla="*/ 1378131 w 1378131"/>
              <a:gd name="connsiteY1" fmla="*/ 0 h 581297"/>
              <a:gd name="connsiteX0" fmla="*/ 0 w 1378131"/>
              <a:gd name="connsiteY0" fmla="*/ 581297 h 581297"/>
              <a:gd name="connsiteX1" fmla="*/ 1378131 w 1378131"/>
              <a:gd name="connsiteY1" fmla="*/ 0 h 581297"/>
              <a:gd name="connsiteX0" fmla="*/ 0 w 1378131"/>
              <a:gd name="connsiteY0" fmla="*/ 581297 h 581297"/>
              <a:gd name="connsiteX1" fmla="*/ 1378131 w 1378131"/>
              <a:gd name="connsiteY1" fmla="*/ 0 h 581297"/>
            </a:gdLst>
            <a:ahLst/>
            <a:cxnLst>
              <a:cxn ang="0">
                <a:pos x="connsiteX0" y="connsiteY0"/>
              </a:cxn>
              <a:cxn ang="0">
                <a:pos x="connsiteX1" y="connsiteY1"/>
              </a:cxn>
            </a:cxnLst>
            <a:rect l="l" t="t" r="r" b="b"/>
            <a:pathLst>
              <a:path w="1378131" h="581297">
                <a:moveTo>
                  <a:pt x="0" y="581297"/>
                </a:moveTo>
                <a:cubicBezTo>
                  <a:pt x="505097" y="505097"/>
                  <a:pt x="859972" y="455023"/>
                  <a:pt x="1378131" y="0"/>
                </a:cubicBezTo>
              </a:path>
            </a:pathLst>
          </a:custGeom>
          <a:noFill/>
          <a:ln w="44450">
            <a:solidFill>
              <a:schemeClr val="accent2"/>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890301E5-A7F1-9F0B-B5FB-BDE8FF8F7951}"/>
              </a:ext>
            </a:extLst>
          </p:cNvPr>
          <p:cNvSpPr txBox="1"/>
          <p:nvPr/>
        </p:nvSpPr>
        <p:spPr>
          <a:xfrm>
            <a:off x="8374825" y="5370093"/>
            <a:ext cx="3013967"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Xếp</a:t>
            </a:r>
            <a:r>
              <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hạng</a:t>
            </a:r>
            <a:r>
              <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nguyên</a:t>
            </a:r>
            <a:r>
              <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nhân</a:t>
            </a:r>
            <a:r>
              <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tử</a:t>
            </a:r>
            <a:r>
              <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467" b="1" i="0" u="none" strike="noStrike" kern="1200" cap="none" spc="0" normalizeH="0" baseline="0" noProof="0" dirty="0" err="1">
                <a:ln>
                  <a:noFill/>
                </a:ln>
                <a:solidFill>
                  <a:srgbClr val="000000"/>
                </a:solidFill>
                <a:effectLst/>
                <a:uLnTx/>
                <a:uFillTx/>
                <a:latin typeface="Arial" panose="020B0604020202020204"/>
                <a:ea typeface="+mn-ea"/>
                <a:cs typeface="+mn-cs"/>
              </a:rPr>
              <a:t>vong</a:t>
            </a:r>
            <a:endParaRPr kumimoji="0" lang="en-GB" sz="1467" b="1"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5" name="TextBox 24">
            <a:extLst>
              <a:ext uri="{FF2B5EF4-FFF2-40B4-BE49-F238E27FC236}">
                <a16:creationId xmlns:a16="http://schemas.microsoft.com/office/drawing/2014/main" id="{E696C132-F369-B56D-5A41-65845A5E124E}"/>
              </a:ext>
            </a:extLst>
          </p:cNvPr>
          <p:cNvSpPr txBox="1"/>
          <p:nvPr/>
        </p:nvSpPr>
        <p:spPr>
          <a:xfrm>
            <a:off x="8660400" y="4455625"/>
            <a:ext cx="564578"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19</a:t>
            </a:r>
            <a:r>
              <a:rPr kumimoji="0" lang="en-GB" sz="1467" b="1" i="0" u="none" strike="noStrike" kern="1200" cap="none" spc="0" normalizeH="0" baseline="30000" noProof="0">
                <a:ln>
                  <a:noFill/>
                </a:ln>
                <a:solidFill>
                  <a:srgbClr val="000000"/>
                </a:solidFill>
                <a:effectLst/>
                <a:uLnTx/>
                <a:uFillTx/>
                <a:latin typeface="Arial" panose="020B0604020202020204"/>
                <a:ea typeface="+mn-ea"/>
                <a:cs typeface="+mn-cs"/>
              </a:rPr>
              <a:t>th</a:t>
            </a: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6" name="TextBox 25">
            <a:extLst>
              <a:ext uri="{FF2B5EF4-FFF2-40B4-BE49-F238E27FC236}">
                <a16:creationId xmlns:a16="http://schemas.microsoft.com/office/drawing/2014/main" id="{0B2472FD-513F-7A8E-4C0B-DBC7ACF640F7}"/>
              </a:ext>
            </a:extLst>
          </p:cNvPr>
          <p:cNvSpPr txBox="1"/>
          <p:nvPr/>
        </p:nvSpPr>
        <p:spPr>
          <a:xfrm>
            <a:off x="9299691" y="3941952"/>
            <a:ext cx="564578"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13</a:t>
            </a:r>
            <a:r>
              <a:rPr kumimoji="0" lang="en-GB" sz="1467" b="1" i="0" u="none" strike="noStrike" kern="1200" cap="none" spc="0" normalizeH="0" baseline="30000" noProof="0">
                <a:ln>
                  <a:noFill/>
                </a:ln>
                <a:solidFill>
                  <a:srgbClr val="000000"/>
                </a:solidFill>
                <a:effectLst/>
                <a:uLnTx/>
                <a:uFillTx/>
                <a:latin typeface="Arial" panose="020B0604020202020204"/>
                <a:ea typeface="+mn-ea"/>
                <a:cs typeface="+mn-cs"/>
              </a:rPr>
              <a:t>th</a:t>
            </a: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7" name="TextBox 26">
            <a:extLst>
              <a:ext uri="{FF2B5EF4-FFF2-40B4-BE49-F238E27FC236}">
                <a16:creationId xmlns:a16="http://schemas.microsoft.com/office/drawing/2014/main" id="{222C72A0-16B1-868F-E561-36D32FA41B2D}"/>
              </a:ext>
            </a:extLst>
          </p:cNvPr>
          <p:cNvSpPr txBox="1"/>
          <p:nvPr/>
        </p:nvSpPr>
        <p:spPr>
          <a:xfrm>
            <a:off x="9964064" y="3857880"/>
            <a:ext cx="564578" cy="31810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12</a:t>
            </a:r>
            <a:r>
              <a:rPr kumimoji="0" lang="en-GB" sz="1467" b="1" i="0" u="none" strike="noStrike" kern="1200" cap="none" spc="0" normalizeH="0" baseline="30000" noProof="0">
                <a:ln>
                  <a:noFill/>
                </a:ln>
                <a:solidFill>
                  <a:srgbClr val="000000"/>
                </a:solidFill>
                <a:effectLst/>
                <a:uLnTx/>
                <a:uFillTx/>
                <a:latin typeface="Arial" panose="020B0604020202020204"/>
                <a:ea typeface="+mn-ea"/>
                <a:cs typeface="+mn-cs"/>
              </a:rPr>
              <a:t>th</a:t>
            </a:r>
            <a:r>
              <a:rPr kumimoji="0" lang="en-GB" sz="1467" b="1"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8" name="TextBox 27">
            <a:extLst>
              <a:ext uri="{FF2B5EF4-FFF2-40B4-BE49-F238E27FC236}">
                <a16:creationId xmlns:a16="http://schemas.microsoft.com/office/drawing/2014/main" id="{DAC579CE-BF6A-9F25-A32A-4105D0B167DB}"/>
              </a:ext>
            </a:extLst>
          </p:cNvPr>
          <p:cNvSpPr txBox="1"/>
          <p:nvPr/>
        </p:nvSpPr>
        <p:spPr>
          <a:xfrm>
            <a:off x="10649828" y="3191103"/>
            <a:ext cx="534121" cy="37965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a:ln>
                  <a:noFill/>
                </a:ln>
                <a:solidFill>
                  <a:srgbClr val="000000"/>
                </a:solidFill>
                <a:effectLst/>
                <a:uLnTx/>
                <a:uFillTx/>
                <a:latin typeface="Arial" panose="020B0604020202020204"/>
                <a:ea typeface="+mn-ea"/>
                <a:cs typeface="+mn-cs"/>
              </a:rPr>
              <a:t>5</a:t>
            </a:r>
            <a:r>
              <a:rPr kumimoji="0" lang="en-GB" sz="1867" b="1" i="0" u="none" strike="noStrike" kern="1200" cap="none" spc="0" normalizeH="0" baseline="30000" noProof="0">
                <a:ln>
                  <a:noFill/>
                </a:ln>
                <a:solidFill>
                  <a:srgbClr val="000000"/>
                </a:solidFill>
                <a:effectLst/>
                <a:uLnTx/>
                <a:uFillTx/>
                <a:latin typeface="Arial" panose="020B0604020202020204"/>
                <a:ea typeface="+mn-ea"/>
                <a:cs typeface="+mn-cs"/>
              </a:rPr>
              <a:t>th</a:t>
            </a:r>
            <a:r>
              <a:rPr kumimoji="0" lang="en-GB" sz="1867" b="1"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9" name="TextBox 28">
            <a:extLst>
              <a:ext uri="{FF2B5EF4-FFF2-40B4-BE49-F238E27FC236}">
                <a16:creationId xmlns:a16="http://schemas.microsoft.com/office/drawing/2014/main" id="{BFED837D-7C0B-901C-BC93-4F7BDCE6487E}"/>
              </a:ext>
            </a:extLst>
          </p:cNvPr>
          <p:cNvSpPr txBox="1"/>
          <p:nvPr/>
        </p:nvSpPr>
        <p:spPr>
          <a:xfrm>
            <a:off x="7635363" y="1835943"/>
            <a:ext cx="2000772" cy="6669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Tỷ</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lệ</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tử</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vong</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tăng</a:t>
            </a:r>
            <a:endPar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30" name="TextBox 29">
            <a:extLst>
              <a:ext uri="{FF2B5EF4-FFF2-40B4-BE49-F238E27FC236}">
                <a16:creationId xmlns:a16="http://schemas.microsoft.com/office/drawing/2014/main" id="{0F111D1D-1A74-18DC-A075-396E4481792A}"/>
              </a:ext>
            </a:extLst>
          </p:cNvPr>
          <p:cNvSpPr txBox="1"/>
          <p:nvPr/>
        </p:nvSpPr>
        <p:spPr>
          <a:xfrm>
            <a:off x="7635362" y="2373841"/>
            <a:ext cx="1821332" cy="6667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733" b="1" i="0" u="none" strike="noStrike" kern="1200" cap="none" spc="0" normalizeH="0" baseline="0" noProof="0">
                <a:ln>
                  <a:noFill/>
                </a:ln>
                <a:solidFill>
                  <a:srgbClr val="0D3759"/>
                </a:solidFill>
                <a:effectLst/>
                <a:uLnTx/>
                <a:uFillTx/>
                <a:latin typeface="Arial" panose="020B0604020202020204"/>
                <a:ea typeface="+mn-ea"/>
                <a:cs typeface="+mn-cs"/>
              </a:rPr>
              <a:t>+41.5%</a:t>
            </a:r>
          </a:p>
        </p:txBody>
      </p:sp>
      <p:sp>
        <p:nvSpPr>
          <p:cNvPr id="31" name="TextBox 30">
            <a:extLst>
              <a:ext uri="{FF2B5EF4-FFF2-40B4-BE49-F238E27FC236}">
                <a16:creationId xmlns:a16="http://schemas.microsoft.com/office/drawing/2014/main" id="{D0FE34B5-11D1-7172-4ACC-048060A0ADCC}"/>
              </a:ext>
            </a:extLst>
          </p:cNvPr>
          <p:cNvSpPr txBox="1"/>
          <p:nvPr/>
        </p:nvSpPr>
        <p:spPr>
          <a:xfrm>
            <a:off x="7635362" y="2939495"/>
            <a:ext cx="2770310" cy="37965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Từ</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năm</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1990 </a:t>
            </a:r>
            <a:r>
              <a:rPr kumimoji="0" lang="en-GB" sz="1867" b="0" i="0" u="none" strike="noStrike" kern="1200" cap="none" spc="0" normalizeH="0" baseline="0" noProof="0" dirty="0" err="1">
                <a:ln>
                  <a:noFill/>
                </a:ln>
                <a:solidFill>
                  <a:srgbClr val="000000"/>
                </a:solidFill>
                <a:effectLst/>
                <a:uLnTx/>
                <a:uFillTx/>
                <a:latin typeface="Arial" panose="020B0604020202020204"/>
                <a:ea typeface="+mn-ea"/>
                <a:cs typeface="+mn-cs"/>
              </a:rPr>
              <a:t>đến</a:t>
            </a:r>
            <a:r>
              <a:rPr kumimoji="0" lang="en-GB" sz="1867" b="0" i="0" u="none" strike="noStrike" kern="1200" cap="none" spc="0" normalizeH="0" baseline="0" noProof="0" dirty="0">
                <a:ln>
                  <a:noFill/>
                </a:ln>
                <a:solidFill>
                  <a:srgbClr val="000000"/>
                </a:solidFill>
                <a:effectLst/>
                <a:uLnTx/>
                <a:uFillTx/>
                <a:latin typeface="Arial" panose="020B0604020202020204"/>
                <a:ea typeface="+mn-ea"/>
                <a:cs typeface="+mn-cs"/>
              </a:rPr>
              <a:t> 2017</a:t>
            </a:r>
            <a:r>
              <a:rPr kumimoji="0" lang="en-GB" sz="1867" b="0" i="0" u="none" strike="noStrike" kern="1200" cap="none" spc="0" normalizeH="0" baseline="30000" noProof="0" dirty="0">
                <a:ln>
                  <a:noFill/>
                </a:ln>
                <a:solidFill>
                  <a:srgbClr val="000000"/>
                </a:solidFill>
                <a:effectLst/>
                <a:uLnTx/>
                <a:uFillTx/>
                <a:latin typeface="Arial" panose="020B0604020202020204"/>
                <a:ea typeface="+mn-ea"/>
                <a:cs typeface="+mn-cs"/>
              </a:rPr>
              <a:t>5</a:t>
            </a:r>
          </a:p>
        </p:txBody>
      </p:sp>
      <p:pic>
        <p:nvPicPr>
          <p:cNvPr id="33" name="Picture 32">
            <a:extLst>
              <a:ext uri="{FF2B5EF4-FFF2-40B4-BE49-F238E27FC236}">
                <a16:creationId xmlns:a16="http://schemas.microsoft.com/office/drawing/2014/main" id="{F02AA7B1-9893-9D40-A015-4D85EC755B9B}"/>
              </a:ext>
            </a:extLst>
          </p:cNvPr>
          <p:cNvPicPr>
            <a:picLocks noChangeAspect="1"/>
          </p:cNvPicPr>
          <p:nvPr/>
        </p:nvPicPr>
        <p:blipFill>
          <a:blip r:embed="rId6"/>
          <a:stretch>
            <a:fillRect/>
          </a:stretch>
        </p:blipFill>
        <p:spPr>
          <a:xfrm>
            <a:off x="854648" y="2080017"/>
            <a:ext cx="845805" cy="845805"/>
          </a:xfrm>
          <a:prstGeom prst="rect">
            <a:avLst/>
          </a:prstGeom>
        </p:spPr>
      </p:pic>
      <p:sp>
        <p:nvSpPr>
          <p:cNvPr id="37" name="TextBox 36">
            <a:extLst>
              <a:ext uri="{FF2B5EF4-FFF2-40B4-BE49-F238E27FC236}">
                <a16:creationId xmlns:a16="http://schemas.microsoft.com/office/drawing/2014/main" id="{7B9C88A6-B579-513C-E27A-447FD801E2D0}"/>
              </a:ext>
            </a:extLst>
          </p:cNvPr>
          <p:cNvSpPr txBox="1"/>
          <p:nvPr/>
        </p:nvSpPr>
        <p:spPr>
          <a:xfrm>
            <a:off x="155635" y="6142446"/>
            <a:ext cx="1188072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1. Sultan AA, et al. Presented at American Diabetes Association (ADA) 81</a:t>
            </a:r>
            <a:r>
              <a:rPr kumimoji="0" lang="en-US" altLang="en-US" sz="1000" b="0" i="0" u="none" strike="noStrike" kern="1200" cap="none" spc="0" normalizeH="0" baseline="30000" noProof="0" dirty="0">
                <a:ln>
                  <a:noFill/>
                </a:ln>
                <a:solidFill>
                  <a:srgbClr val="000000"/>
                </a:solidFill>
                <a:effectLst/>
                <a:uLnTx/>
                <a:uFillTx/>
                <a:latin typeface="Arial" panose="020B0604020202020204"/>
                <a:ea typeface="+mn-ea"/>
                <a:cs typeface="+mn-cs"/>
              </a:rPr>
              <a:t>st</a:t>
            </a: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 Scientific Sessions, June 25–29, 2021. Virtual. Poster 998-P; 2. </a:t>
            </a:r>
            <a:r>
              <a:rPr kumimoji="0" lang="en-US" altLang="en-US" sz="1000" b="0" i="0" u="none" strike="noStrike" kern="1200" cap="none" spc="0" normalizeH="0" baseline="0" noProof="0" dirty="0" err="1">
                <a:ln>
                  <a:noFill/>
                </a:ln>
                <a:solidFill>
                  <a:srgbClr val="000000"/>
                </a:solidFill>
                <a:effectLst/>
                <a:uLnTx/>
                <a:uFillTx/>
                <a:latin typeface="Arial" panose="020B0604020202020204"/>
                <a:ea typeface="+mn-ea"/>
                <a:cs typeface="+mn-cs"/>
              </a:rPr>
              <a:t>Virgitti</a:t>
            </a: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 JB, et al. Presented at American Society of Nephrology (ASN) Kidney Week, November 4–7, 2021. Virtual. Poster PO2337; 3. Schneider MP, et al. Presented at: World Congress of Nephrology (WCN), February 24–27, 2022. Virtual and Kuala Lumpur, Malaysia. Poster WCN22-0472; 4. De Nicola L, et al. Presented at European Renal Association (ERA), May 19–22, 2022. Virtual and Paris, France. Presentation MO509; </a:t>
            </a:r>
            <a:b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5. </a:t>
            </a:r>
            <a:r>
              <a:rPr kumimoji="0" lang="en-US" altLang="en-US" sz="1000" b="0" i="0" u="none" strike="noStrike" kern="1200" cap="none" spc="0" normalizeH="0" baseline="0" noProof="0" dirty="0" err="1">
                <a:ln>
                  <a:noFill/>
                </a:ln>
                <a:solidFill>
                  <a:srgbClr val="000000"/>
                </a:solidFill>
                <a:effectLst/>
                <a:uLnTx/>
                <a:uFillTx/>
                <a:latin typeface="Arial" panose="020B0604020202020204"/>
                <a:ea typeface="+mn-ea"/>
                <a:cs typeface="+mn-cs"/>
              </a:rPr>
              <a:t>Kovesdy</a:t>
            </a: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 CP. </a:t>
            </a:r>
            <a:r>
              <a:rPr kumimoji="0" lang="en-US" altLang="en-US" sz="1000" b="0" i="1" u="none" strike="noStrike" kern="1200" cap="none" spc="0" normalizeH="0" baseline="0" noProof="0" dirty="0">
                <a:ln>
                  <a:noFill/>
                </a:ln>
                <a:solidFill>
                  <a:srgbClr val="000000"/>
                </a:solidFill>
                <a:effectLst/>
                <a:uLnTx/>
                <a:uFillTx/>
                <a:latin typeface="Arial" panose="020B0604020202020204"/>
                <a:ea typeface="+mn-ea"/>
                <a:cs typeface="+mn-cs"/>
              </a:rPr>
              <a:t>Kidney Int Suppl</a:t>
            </a:r>
            <a:r>
              <a:rPr kumimoji="0" lang="en-US" altLang="en-US" sz="1000" b="0" i="0" u="none" strike="noStrike" kern="1200" cap="none" spc="0" normalizeH="0" baseline="0" noProof="0" dirty="0">
                <a:ln>
                  <a:noFill/>
                </a:ln>
                <a:solidFill>
                  <a:srgbClr val="000000"/>
                </a:solidFill>
                <a:effectLst/>
                <a:uLnTx/>
                <a:uFillTx/>
                <a:latin typeface="Arial" panose="020B0604020202020204"/>
                <a:ea typeface="+mn-ea"/>
                <a:cs typeface="+mn-cs"/>
              </a:rPr>
              <a:t> 2022;12:7–11 </a:t>
            </a:r>
            <a:endParaRPr kumimoji="0" lang="en-US" sz="10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4666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87EE27-C092-46BF-ADBF-578093467501}"/>
              </a:ext>
            </a:extLst>
          </p:cNvPr>
          <p:cNvSpPr>
            <a:spLocks noGrp="1"/>
          </p:cNvSpPr>
          <p:nvPr>
            <p:ph type="title"/>
          </p:nvPr>
        </p:nvSpPr>
        <p:spPr>
          <a:xfrm>
            <a:off x="4058" y="6416"/>
            <a:ext cx="12187942" cy="1014327"/>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Kết</a:t>
            </a:r>
            <a:r>
              <a:rPr lang="en-GB" sz="3200" b="1" dirty="0">
                <a:solidFill>
                  <a:srgbClr val="830051"/>
                </a:solidFill>
                <a:latin typeface="Calibri" panose="020F0502020204030204" pitchFamily="34" charset="0"/>
                <a:cs typeface="Calibri" panose="020F0502020204030204" pitchFamily="34" charset="0"/>
              </a:rPr>
              <a:t> quả DAPA-CKD</a:t>
            </a:r>
            <a:br>
              <a:rPr lang="en-GB" sz="3200" b="1" dirty="0">
                <a:solidFill>
                  <a:srgbClr val="830051"/>
                </a:solidFill>
                <a:latin typeface="Calibri" panose="020F0502020204030204" pitchFamily="34" charset="0"/>
                <a:cs typeface="Calibri" panose="020F0502020204030204" pitchFamily="34" charset="0"/>
              </a:rPr>
            </a:br>
            <a:r>
              <a:rPr lang="en-GB" sz="3200" b="1" dirty="0">
                <a:solidFill>
                  <a:srgbClr val="830051"/>
                </a:solidFill>
                <a:latin typeface="Calibri" panose="020F0502020204030204" pitchFamily="34" charset="0"/>
                <a:cs typeface="Calibri" panose="020F0502020204030204" pitchFamily="34" charset="0"/>
              </a:rPr>
              <a:t>NNT=19 </a:t>
            </a:r>
            <a:r>
              <a:rPr lang="en-GB" sz="3200" b="1" dirty="0" err="1">
                <a:solidFill>
                  <a:srgbClr val="830051"/>
                </a:solidFill>
                <a:latin typeface="Calibri" panose="020F0502020204030204" pitchFamily="34" charset="0"/>
                <a:cs typeface="Calibri" panose="020F0502020204030204" pitchFamily="34" charset="0"/>
              </a:rPr>
              <a:t>trên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tiêu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chí</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đánh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giá</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chính</a:t>
            </a:r>
            <a:endParaRPr lang="en-GB" sz="3200" b="1" dirty="0">
              <a:solidFill>
                <a:srgbClr val="830051"/>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0ACCAA0F-0236-438A-8E4F-8C7956D0C3C5}"/>
              </a:ext>
            </a:extLst>
          </p:cNvPr>
          <p:cNvSpPr txBox="1">
            <a:spLocks/>
          </p:cNvSpPr>
          <p:nvPr/>
        </p:nvSpPr>
        <p:spPr>
          <a:xfrm>
            <a:off x="2880176" y="5803371"/>
            <a:ext cx="282129" cy="246221"/>
          </a:xfrm>
          <a:prstGeom prst="rect">
            <a:avLst/>
          </a:prstGeom>
          <a:noFill/>
        </p:spPr>
        <p:txBody>
          <a:bodyPr wrap="none" lIns="0" rIns="0" rtlCol="0">
            <a:spAutoFit/>
          </a:bodyPr>
          <a:lstStyle/>
          <a:p>
            <a:pPr algn="ctr" defTabSz="914377">
              <a:buClr>
                <a:srgbClr val="7F134C"/>
              </a:buClr>
              <a:defRPr/>
            </a:pPr>
            <a:r>
              <a:rPr lang="en-US" sz="1000">
                <a:solidFill>
                  <a:srgbClr val="7F134C"/>
                </a:solidFill>
                <a:latin typeface="Arial" panose="020B0604020202020204"/>
              </a:rPr>
              <a:t>2152</a:t>
            </a:r>
          </a:p>
        </p:txBody>
      </p:sp>
      <p:sp>
        <p:nvSpPr>
          <p:cNvPr id="12" name="TextBox 11">
            <a:extLst>
              <a:ext uri="{FF2B5EF4-FFF2-40B4-BE49-F238E27FC236}">
                <a16:creationId xmlns:a16="http://schemas.microsoft.com/office/drawing/2014/main" id="{26EE20B6-7A1D-4A08-BDAC-0822BE3FC8F9}"/>
              </a:ext>
            </a:extLst>
          </p:cNvPr>
          <p:cNvSpPr txBox="1">
            <a:spLocks/>
          </p:cNvSpPr>
          <p:nvPr/>
        </p:nvSpPr>
        <p:spPr>
          <a:xfrm>
            <a:off x="3633500" y="5803371"/>
            <a:ext cx="282129" cy="246221"/>
          </a:xfrm>
          <a:prstGeom prst="rect">
            <a:avLst/>
          </a:prstGeom>
          <a:noFill/>
        </p:spPr>
        <p:txBody>
          <a:bodyPr wrap="none" lIns="0" rIns="0" rtlCol="0">
            <a:spAutoFit/>
          </a:bodyPr>
          <a:lstStyle/>
          <a:p>
            <a:pPr algn="ctr" defTabSz="914377">
              <a:buClr>
                <a:srgbClr val="7F134C"/>
              </a:buClr>
              <a:defRPr/>
            </a:pPr>
            <a:r>
              <a:rPr lang="en-US" sz="1000">
                <a:solidFill>
                  <a:srgbClr val="7F134C"/>
                </a:solidFill>
                <a:latin typeface="Arial" panose="020B0604020202020204"/>
              </a:rPr>
              <a:t>2001</a:t>
            </a:r>
          </a:p>
        </p:txBody>
      </p:sp>
      <p:sp>
        <p:nvSpPr>
          <p:cNvPr id="14" name="TextBox 13">
            <a:extLst>
              <a:ext uri="{FF2B5EF4-FFF2-40B4-BE49-F238E27FC236}">
                <a16:creationId xmlns:a16="http://schemas.microsoft.com/office/drawing/2014/main" id="{B9451B9E-C611-42F3-A843-12766E6CC46B}"/>
              </a:ext>
            </a:extLst>
          </p:cNvPr>
          <p:cNvSpPr txBox="1">
            <a:spLocks/>
          </p:cNvSpPr>
          <p:nvPr/>
        </p:nvSpPr>
        <p:spPr>
          <a:xfrm>
            <a:off x="4386823"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1955</a:t>
            </a:r>
          </a:p>
        </p:txBody>
      </p:sp>
      <p:sp>
        <p:nvSpPr>
          <p:cNvPr id="15" name="TextBox 14">
            <a:extLst>
              <a:ext uri="{FF2B5EF4-FFF2-40B4-BE49-F238E27FC236}">
                <a16:creationId xmlns:a16="http://schemas.microsoft.com/office/drawing/2014/main" id="{A22FC25A-34A5-4976-8602-6B7FF6C1078F}"/>
              </a:ext>
            </a:extLst>
          </p:cNvPr>
          <p:cNvSpPr txBox="1">
            <a:spLocks/>
          </p:cNvSpPr>
          <p:nvPr/>
        </p:nvSpPr>
        <p:spPr>
          <a:xfrm>
            <a:off x="5223779" y="5803372"/>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1898</a:t>
            </a:r>
          </a:p>
        </p:txBody>
      </p:sp>
      <p:sp>
        <p:nvSpPr>
          <p:cNvPr id="17" name="TextBox 16">
            <a:extLst>
              <a:ext uri="{FF2B5EF4-FFF2-40B4-BE49-F238E27FC236}">
                <a16:creationId xmlns:a16="http://schemas.microsoft.com/office/drawing/2014/main" id="{B342F8D8-3BFA-486E-A21F-3C1FE0D953EC}"/>
              </a:ext>
            </a:extLst>
          </p:cNvPr>
          <p:cNvSpPr txBox="1"/>
          <p:nvPr/>
        </p:nvSpPr>
        <p:spPr>
          <a:xfrm>
            <a:off x="6060733"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1841</a:t>
            </a:r>
          </a:p>
        </p:txBody>
      </p:sp>
      <p:sp>
        <p:nvSpPr>
          <p:cNvPr id="18" name="TextBox 17">
            <a:extLst>
              <a:ext uri="{FF2B5EF4-FFF2-40B4-BE49-F238E27FC236}">
                <a16:creationId xmlns:a16="http://schemas.microsoft.com/office/drawing/2014/main" id="{706D033E-BAFF-444B-8679-AC63540FFE7A}"/>
              </a:ext>
            </a:extLst>
          </p:cNvPr>
          <p:cNvSpPr txBox="1"/>
          <p:nvPr/>
        </p:nvSpPr>
        <p:spPr>
          <a:xfrm>
            <a:off x="6897688"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1701</a:t>
            </a:r>
          </a:p>
        </p:txBody>
      </p:sp>
      <p:sp>
        <p:nvSpPr>
          <p:cNvPr id="20" name="TextBox 19">
            <a:extLst>
              <a:ext uri="{FF2B5EF4-FFF2-40B4-BE49-F238E27FC236}">
                <a16:creationId xmlns:a16="http://schemas.microsoft.com/office/drawing/2014/main" id="{90D93D45-42BD-4CAC-A90B-EFE27CA4A772}"/>
              </a:ext>
            </a:extLst>
          </p:cNvPr>
          <p:cNvSpPr txBox="1"/>
          <p:nvPr/>
        </p:nvSpPr>
        <p:spPr>
          <a:xfrm>
            <a:off x="7734643"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1288</a:t>
            </a:r>
          </a:p>
        </p:txBody>
      </p:sp>
      <p:sp>
        <p:nvSpPr>
          <p:cNvPr id="21" name="TextBox 20">
            <a:extLst>
              <a:ext uri="{FF2B5EF4-FFF2-40B4-BE49-F238E27FC236}">
                <a16:creationId xmlns:a16="http://schemas.microsoft.com/office/drawing/2014/main" id="{B16E384C-52CF-4D00-A8BD-B73320DF0D6D}"/>
              </a:ext>
            </a:extLst>
          </p:cNvPr>
          <p:cNvSpPr txBox="1"/>
          <p:nvPr/>
        </p:nvSpPr>
        <p:spPr>
          <a:xfrm>
            <a:off x="8571599"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831</a:t>
            </a:r>
          </a:p>
        </p:txBody>
      </p:sp>
      <p:sp>
        <p:nvSpPr>
          <p:cNvPr id="23" name="TextBox 22">
            <a:extLst>
              <a:ext uri="{FF2B5EF4-FFF2-40B4-BE49-F238E27FC236}">
                <a16:creationId xmlns:a16="http://schemas.microsoft.com/office/drawing/2014/main" id="{45EB9B2C-F7E7-4AF0-82E6-12FC4F1B9F00}"/>
              </a:ext>
            </a:extLst>
          </p:cNvPr>
          <p:cNvSpPr txBox="1"/>
          <p:nvPr/>
        </p:nvSpPr>
        <p:spPr>
          <a:xfrm>
            <a:off x="9408553" y="580337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7F134C"/>
                </a:solidFill>
                <a:latin typeface="Arial" panose="020B0604020202020204"/>
              </a:rPr>
              <a:t>309</a:t>
            </a:r>
          </a:p>
        </p:txBody>
      </p:sp>
      <p:sp>
        <p:nvSpPr>
          <p:cNvPr id="24" name="TextBox 23">
            <a:extLst>
              <a:ext uri="{FF2B5EF4-FFF2-40B4-BE49-F238E27FC236}">
                <a16:creationId xmlns:a16="http://schemas.microsoft.com/office/drawing/2014/main" id="{66B6D084-57CD-448E-9F55-7F182BD26529}"/>
              </a:ext>
            </a:extLst>
          </p:cNvPr>
          <p:cNvSpPr txBox="1">
            <a:spLocks/>
          </p:cNvSpPr>
          <p:nvPr/>
        </p:nvSpPr>
        <p:spPr>
          <a:xfrm>
            <a:off x="2880176" y="6013102"/>
            <a:ext cx="282129" cy="246221"/>
          </a:xfrm>
          <a:prstGeom prst="rect">
            <a:avLst/>
          </a:prstGeom>
          <a:noFill/>
        </p:spPr>
        <p:txBody>
          <a:bodyPr wrap="none" lIns="0" rIns="0" rtlCol="0">
            <a:spAutoFit/>
          </a:bodyPr>
          <a:lstStyle/>
          <a:p>
            <a:pPr algn="ctr" defTabSz="914377">
              <a:buClr>
                <a:srgbClr val="7F134C"/>
              </a:buClr>
              <a:defRPr/>
            </a:pPr>
            <a:r>
              <a:rPr lang="en-US" sz="1000">
                <a:solidFill>
                  <a:srgbClr val="FFFFFF">
                    <a:lumMod val="50000"/>
                  </a:srgbClr>
                </a:solidFill>
                <a:latin typeface="Arial" panose="020B0604020202020204"/>
              </a:rPr>
              <a:t>2152</a:t>
            </a:r>
          </a:p>
        </p:txBody>
      </p:sp>
      <p:sp>
        <p:nvSpPr>
          <p:cNvPr id="25" name="TextBox 24">
            <a:extLst>
              <a:ext uri="{FF2B5EF4-FFF2-40B4-BE49-F238E27FC236}">
                <a16:creationId xmlns:a16="http://schemas.microsoft.com/office/drawing/2014/main" id="{F5805729-B203-4680-9F64-20762B05024D}"/>
              </a:ext>
            </a:extLst>
          </p:cNvPr>
          <p:cNvSpPr txBox="1">
            <a:spLocks/>
          </p:cNvSpPr>
          <p:nvPr/>
        </p:nvSpPr>
        <p:spPr>
          <a:xfrm>
            <a:off x="3633500" y="6013102"/>
            <a:ext cx="282129" cy="246221"/>
          </a:xfrm>
          <a:prstGeom prst="rect">
            <a:avLst/>
          </a:prstGeom>
          <a:noFill/>
        </p:spPr>
        <p:txBody>
          <a:bodyPr wrap="none" lIns="0" rIns="0" rtlCol="0">
            <a:spAutoFit/>
          </a:bodyPr>
          <a:lstStyle/>
          <a:p>
            <a:pPr algn="ctr" defTabSz="914377">
              <a:buClr>
                <a:srgbClr val="7F134C"/>
              </a:buClr>
              <a:defRPr/>
            </a:pPr>
            <a:r>
              <a:rPr lang="en-US" sz="1000">
                <a:solidFill>
                  <a:srgbClr val="FFFFFF">
                    <a:lumMod val="50000"/>
                  </a:srgbClr>
                </a:solidFill>
                <a:latin typeface="Arial" panose="020B0604020202020204"/>
              </a:rPr>
              <a:t>1993</a:t>
            </a:r>
          </a:p>
        </p:txBody>
      </p:sp>
      <p:sp>
        <p:nvSpPr>
          <p:cNvPr id="27" name="TextBox 26">
            <a:extLst>
              <a:ext uri="{FF2B5EF4-FFF2-40B4-BE49-F238E27FC236}">
                <a16:creationId xmlns:a16="http://schemas.microsoft.com/office/drawing/2014/main" id="{6A6E09B3-8FA0-4DA3-8872-1E952F0B87CC}"/>
              </a:ext>
            </a:extLst>
          </p:cNvPr>
          <p:cNvSpPr txBox="1">
            <a:spLocks/>
          </p:cNvSpPr>
          <p:nvPr/>
        </p:nvSpPr>
        <p:spPr>
          <a:xfrm>
            <a:off x="4386823" y="601310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1936</a:t>
            </a:r>
          </a:p>
        </p:txBody>
      </p:sp>
      <p:sp>
        <p:nvSpPr>
          <p:cNvPr id="28" name="TextBox 27">
            <a:extLst>
              <a:ext uri="{FF2B5EF4-FFF2-40B4-BE49-F238E27FC236}">
                <a16:creationId xmlns:a16="http://schemas.microsoft.com/office/drawing/2014/main" id="{54F17451-BC83-4D82-91C6-DAE6F870FABC}"/>
              </a:ext>
            </a:extLst>
          </p:cNvPr>
          <p:cNvSpPr txBox="1">
            <a:spLocks/>
          </p:cNvSpPr>
          <p:nvPr/>
        </p:nvSpPr>
        <p:spPr>
          <a:xfrm>
            <a:off x="5223779" y="6013103"/>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1858</a:t>
            </a:r>
          </a:p>
        </p:txBody>
      </p:sp>
      <p:sp>
        <p:nvSpPr>
          <p:cNvPr id="30" name="TextBox 29">
            <a:extLst>
              <a:ext uri="{FF2B5EF4-FFF2-40B4-BE49-F238E27FC236}">
                <a16:creationId xmlns:a16="http://schemas.microsoft.com/office/drawing/2014/main" id="{66A47857-6C4F-4548-95AF-D2921D334792}"/>
              </a:ext>
            </a:extLst>
          </p:cNvPr>
          <p:cNvSpPr txBox="1"/>
          <p:nvPr/>
        </p:nvSpPr>
        <p:spPr>
          <a:xfrm>
            <a:off x="6060733" y="601310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1791</a:t>
            </a:r>
          </a:p>
        </p:txBody>
      </p:sp>
      <p:sp>
        <p:nvSpPr>
          <p:cNvPr id="31" name="TextBox 30">
            <a:extLst>
              <a:ext uri="{FF2B5EF4-FFF2-40B4-BE49-F238E27FC236}">
                <a16:creationId xmlns:a16="http://schemas.microsoft.com/office/drawing/2014/main" id="{944BE6D9-C713-44EE-8529-9D1C39ABD68E}"/>
              </a:ext>
            </a:extLst>
          </p:cNvPr>
          <p:cNvSpPr txBox="1"/>
          <p:nvPr/>
        </p:nvSpPr>
        <p:spPr>
          <a:xfrm>
            <a:off x="6897688" y="601310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1664</a:t>
            </a:r>
          </a:p>
        </p:txBody>
      </p:sp>
      <p:sp>
        <p:nvSpPr>
          <p:cNvPr id="33" name="TextBox 32">
            <a:extLst>
              <a:ext uri="{FF2B5EF4-FFF2-40B4-BE49-F238E27FC236}">
                <a16:creationId xmlns:a16="http://schemas.microsoft.com/office/drawing/2014/main" id="{02206FD9-5BC5-44BC-B4DB-427BC4C74688}"/>
              </a:ext>
            </a:extLst>
          </p:cNvPr>
          <p:cNvSpPr txBox="1"/>
          <p:nvPr/>
        </p:nvSpPr>
        <p:spPr>
          <a:xfrm>
            <a:off x="7734643" y="6013101"/>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1232</a:t>
            </a:r>
          </a:p>
        </p:txBody>
      </p:sp>
      <p:sp>
        <p:nvSpPr>
          <p:cNvPr id="34" name="TextBox 33">
            <a:extLst>
              <a:ext uri="{FF2B5EF4-FFF2-40B4-BE49-F238E27FC236}">
                <a16:creationId xmlns:a16="http://schemas.microsoft.com/office/drawing/2014/main" id="{B801EAD3-69FA-4AE9-A853-54D410B66182}"/>
              </a:ext>
            </a:extLst>
          </p:cNvPr>
          <p:cNvSpPr txBox="1"/>
          <p:nvPr/>
        </p:nvSpPr>
        <p:spPr>
          <a:xfrm>
            <a:off x="8571599" y="6013102"/>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774</a:t>
            </a:r>
          </a:p>
        </p:txBody>
      </p:sp>
      <p:sp>
        <p:nvSpPr>
          <p:cNvPr id="36" name="TextBox 35">
            <a:extLst>
              <a:ext uri="{FF2B5EF4-FFF2-40B4-BE49-F238E27FC236}">
                <a16:creationId xmlns:a16="http://schemas.microsoft.com/office/drawing/2014/main" id="{73881466-27E0-47F6-BF45-3588B1A001DE}"/>
              </a:ext>
            </a:extLst>
          </p:cNvPr>
          <p:cNvSpPr txBox="1"/>
          <p:nvPr/>
        </p:nvSpPr>
        <p:spPr>
          <a:xfrm>
            <a:off x="9408553" y="6013102"/>
            <a:ext cx="365760" cy="246221"/>
          </a:xfrm>
          <a:prstGeom prst="rect">
            <a:avLst/>
          </a:prstGeom>
          <a:noFill/>
        </p:spPr>
        <p:txBody>
          <a:bodyPr wrap="square" lIns="0" rIns="0" rtlCol="0">
            <a:spAutoFit/>
          </a:bodyPr>
          <a:lstStyle/>
          <a:p>
            <a:pPr algn="ctr" defTabSz="914377">
              <a:buClr>
                <a:srgbClr val="7F134C"/>
              </a:buClr>
              <a:defRPr/>
            </a:pPr>
            <a:r>
              <a:rPr lang="en-US" sz="1000">
                <a:solidFill>
                  <a:srgbClr val="FFFFFF">
                    <a:lumMod val="50000"/>
                  </a:srgbClr>
                </a:solidFill>
                <a:latin typeface="Arial" panose="020B0604020202020204"/>
              </a:rPr>
              <a:t>270</a:t>
            </a:r>
          </a:p>
        </p:txBody>
      </p:sp>
      <p:sp>
        <p:nvSpPr>
          <p:cNvPr id="38" name="TextBox 37">
            <a:extLst>
              <a:ext uri="{FF2B5EF4-FFF2-40B4-BE49-F238E27FC236}">
                <a16:creationId xmlns:a16="http://schemas.microsoft.com/office/drawing/2014/main" id="{AE069E6F-4AA7-4D5F-949F-66DBBCC47517}"/>
              </a:ext>
            </a:extLst>
          </p:cNvPr>
          <p:cNvSpPr txBox="1">
            <a:spLocks/>
          </p:cNvSpPr>
          <p:nvPr/>
        </p:nvSpPr>
        <p:spPr>
          <a:xfrm>
            <a:off x="1881807" y="5803371"/>
            <a:ext cx="767838" cy="246221"/>
          </a:xfrm>
          <a:prstGeom prst="rect">
            <a:avLst/>
          </a:prstGeom>
          <a:noFill/>
        </p:spPr>
        <p:txBody>
          <a:bodyPr wrap="none" lIns="0" rIns="0" rtlCol="0">
            <a:spAutoFit/>
          </a:bodyPr>
          <a:lstStyle/>
          <a:p>
            <a:pPr algn="r" defTabSz="914377">
              <a:buClr>
                <a:srgbClr val="7F134C"/>
              </a:buClr>
              <a:defRPr/>
            </a:pPr>
            <a:r>
              <a:rPr lang="en-US" sz="1000" b="1">
                <a:solidFill>
                  <a:srgbClr val="7F134C"/>
                </a:solidFill>
                <a:latin typeface="Arial" panose="020B0604020202020204"/>
              </a:rPr>
              <a:t>DAPA 10 mg</a:t>
            </a:r>
          </a:p>
        </p:txBody>
      </p:sp>
      <p:sp>
        <p:nvSpPr>
          <p:cNvPr id="39" name="TextBox 38">
            <a:extLst>
              <a:ext uri="{FF2B5EF4-FFF2-40B4-BE49-F238E27FC236}">
                <a16:creationId xmlns:a16="http://schemas.microsoft.com/office/drawing/2014/main" id="{D4A2AD52-C946-48B0-A568-7FE0BA6C5ED4}"/>
              </a:ext>
            </a:extLst>
          </p:cNvPr>
          <p:cNvSpPr txBox="1">
            <a:spLocks/>
          </p:cNvSpPr>
          <p:nvPr/>
        </p:nvSpPr>
        <p:spPr>
          <a:xfrm>
            <a:off x="2160729" y="6013102"/>
            <a:ext cx="488915" cy="246221"/>
          </a:xfrm>
          <a:prstGeom prst="rect">
            <a:avLst/>
          </a:prstGeom>
          <a:noFill/>
        </p:spPr>
        <p:txBody>
          <a:bodyPr wrap="none" lIns="0" rIns="0" rtlCol="0">
            <a:spAutoFit/>
          </a:bodyPr>
          <a:lstStyle/>
          <a:p>
            <a:pPr algn="r" defTabSz="914377">
              <a:buClr>
                <a:srgbClr val="7F134C"/>
              </a:buClr>
              <a:defRPr/>
            </a:pPr>
            <a:r>
              <a:rPr lang="en-US" sz="1000" b="1">
                <a:solidFill>
                  <a:srgbClr val="FFFFFF">
                    <a:lumMod val="50000"/>
                  </a:srgbClr>
                </a:solidFill>
                <a:latin typeface="Arial" panose="020B0604020202020204"/>
              </a:rPr>
              <a:t>Placebo</a:t>
            </a:r>
          </a:p>
        </p:txBody>
      </p:sp>
      <p:sp>
        <p:nvSpPr>
          <p:cNvPr id="40" name="TextBox 39">
            <a:extLst>
              <a:ext uri="{FF2B5EF4-FFF2-40B4-BE49-F238E27FC236}">
                <a16:creationId xmlns:a16="http://schemas.microsoft.com/office/drawing/2014/main" id="{4D156331-772E-4DDF-91E3-579E178A4380}"/>
              </a:ext>
            </a:extLst>
          </p:cNvPr>
          <p:cNvSpPr txBox="1">
            <a:spLocks/>
          </p:cNvSpPr>
          <p:nvPr/>
        </p:nvSpPr>
        <p:spPr>
          <a:xfrm>
            <a:off x="9095911" y="3473326"/>
            <a:ext cx="1229504" cy="584775"/>
          </a:xfrm>
          <a:prstGeom prst="rect">
            <a:avLst/>
          </a:prstGeom>
          <a:noFill/>
        </p:spPr>
        <p:txBody>
          <a:bodyPr wrap="none" lIns="0" rIns="0" rtlCol="0">
            <a:spAutoFit/>
          </a:bodyPr>
          <a:lstStyle/>
          <a:p>
            <a:pPr algn="r" defTabSz="914377">
              <a:buClr>
                <a:srgbClr val="7F134C"/>
              </a:buClr>
              <a:defRPr/>
            </a:pPr>
            <a:r>
              <a:rPr lang="en-US" sz="1600" b="1" dirty="0">
                <a:solidFill>
                  <a:srgbClr val="0070C0"/>
                </a:solidFill>
                <a:latin typeface="Arial" panose="020B0604020202020204"/>
              </a:rPr>
              <a:t>DAPA 10 mg</a:t>
            </a:r>
            <a:br>
              <a:rPr lang="en-US" sz="1600" b="1" dirty="0">
                <a:solidFill>
                  <a:srgbClr val="0070C0"/>
                </a:solidFill>
                <a:latin typeface="Arial" panose="020B0604020202020204"/>
              </a:rPr>
            </a:br>
            <a:endParaRPr lang="en-US" sz="1600" b="1" dirty="0">
              <a:solidFill>
                <a:srgbClr val="0070C0"/>
              </a:solidFill>
              <a:latin typeface="Arial" panose="020B0604020202020204"/>
            </a:endParaRPr>
          </a:p>
        </p:txBody>
      </p:sp>
      <p:sp>
        <p:nvSpPr>
          <p:cNvPr id="41" name="TextBox 40">
            <a:extLst>
              <a:ext uri="{FF2B5EF4-FFF2-40B4-BE49-F238E27FC236}">
                <a16:creationId xmlns:a16="http://schemas.microsoft.com/office/drawing/2014/main" id="{7275BECD-B0AE-4773-AFE7-8509C4F4D949}"/>
              </a:ext>
            </a:extLst>
          </p:cNvPr>
          <p:cNvSpPr txBox="1">
            <a:spLocks/>
          </p:cNvSpPr>
          <p:nvPr/>
        </p:nvSpPr>
        <p:spPr>
          <a:xfrm>
            <a:off x="9460755" y="1332525"/>
            <a:ext cx="785536" cy="584775"/>
          </a:xfrm>
          <a:prstGeom prst="rect">
            <a:avLst/>
          </a:prstGeom>
          <a:noFill/>
        </p:spPr>
        <p:txBody>
          <a:bodyPr wrap="none" lIns="0" rIns="0" rtlCol="0">
            <a:spAutoFit/>
          </a:bodyPr>
          <a:lstStyle/>
          <a:p>
            <a:pPr algn="r" defTabSz="914377">
              <a:buClr>
                <a:srgbClr val="7F134C"/>
              </a:buClr>
              <a:defRPr/>
            </a:pPr>
            <a:r>
              <a:rPr lang="en-US" sz="1600" b="1" dirty="0">
                <a:solidFill>
                  <a:srgbClr val="FFFFFF">
                    <a:lumMod val="50000"/>
                  </a:srgbClr>
                </a:solidFill>
                <a:latin typeface="Arial" panose="020B0604020202020204"/>
              </a:rPr>
              <a:t>Placebo</a:t>
            </a:r>
            <a:br>
              <a:rPr lang="en-US" sz="1600" b="1" dirty="0">
                <a:solidFill>
                  <a:srgbClr val="FFFFFF">
                    <a:lumMod val="50000"/>
                  </a:srgbClr>
                </a:solidFill>
                <a:latin typeface="Arial" panose="020B0604020202020204"/>
              </a:rPr>
            </a:br>
            <a:endParaRPr lang="en-US" sz="1600" b="1" dirty="0">
              <a:solidFill>
                <a:srgbClr val="FFFFFF">
                  <a:lumMod val="50000"/>
                </a:srgbClr>
              </a:solidFill>
              <a:latin typeface="Arial" panose="020B0604020202020204"/>
            </a:endParaRPr>
          </a:p>
        </p:txBody>
      </p:sp>
      <p:cxnSp>
        <p:nvCxnSpPr>
          <p:cNvPr id="44" name="Straight Connector 43">
            <a:extLst>
              <a:ext uri="{FF2B5EF4-FFF2-40B4-BE49-F238E27FC236}">
                <a16:creationId xmlns:a16="http://schemas.microsoft.com/office/drawing/2014/main" id="{CD9C68C3-B9FD-4952-BA67-545A0B6C46CE}"/>
              </a:ext>
            </a:extLst>
          </p:cNvPr>
          <p:cNvCxnSpPr/>
          <p:nvPr/>
        </p:nvCxnSpPr>
        <p:spPr>
          <a:xfrm>
            <a:off x="2848963" y="1401456"/>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05D4C72-B937-467F-BB12-ED4D747C1B92}"/>
              </a:ext>
            </a:extLst>
          </p:cNvPr>
          <p:cNvCxnSpPr/>
          <p:nvPr/>
        </p:nvCxnSpPr>
        <p:spPr>
          <a:xfrm>
            <a:off x="2848963" y="2040395"/>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32383DB-18CB-40E0-B4C5-72F0E081CB30}"/>
              </a:ext>
            </a:extLst>
          </p:cNvPr>
          <p:cNvCxnSpPr/>
          <p:nvPr/>
        </p:nvCxnSpPr>
        <p:spPr>
          <a:xfrm>
            <a:off x="2848963" y="267933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B0C9977-C932-4665-8944-4FFAB0FE3DEB}"/>
              </a:ext>
            </a:extLst>
          </p:cNvPr>
          <p:cNvCxnSpPr/>
          <p:nvPr/>
        </p:nvCxnSpPr>
        <p:spPr>
          <a:xfrm>
            <a:off x="2848963" y="3318271"/>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87DF22D-1CCA-4925-B0BB-856D6A2569DA}"/>
              </a:ext>
            </a:extLst>
          </p:cNvPr>
          <p:cNvCxnSpPr/>
          <p:nvPr/>
        </p:nvCxnSpPr>
        <p:spPr>
          <a:xfrm>
            <a:off x="2848963" y="3957208"/>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15182CF-C76F-49CF-9D22-B8E1359C9C84}"/>
              </a:ext>
            </a:extLst>
          </p:cNvPr>
          <p:cNvCxnSpPr/>
          <p:nvPr/>
        </p:nvCxnSpPr>
        <p:spPr>
          <a:xfrm>
            <a:off x="2848963" y="4596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7B991FD-07AE-43A3-A26F-F9BA499AEC00}"/>
              </a:ext>
            </a:extLst>
          </p:cNvPr>
          <p:cNvCxnSpPr/>
          <p:nvPr/>
        </p:nvCxnSpPr>
        <p:spPr>
          <a:xfrm>
            <a:off x="2848963" y="523508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5DCC7EEC-960C-4AB0-9D8C-03CF8C7E2080}"/>
              </a:ext>
            </a:extLst>
          </p:cNvPr>
          <p:cNvSpPr txBox="1"/>
          <p:nvPr/>
        </p:nvSpPr>
        <p:spPr>
          <a:xfrm>
            <a:off x="2669470" y="5116505"/>
            <a:ext cx="255198"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0</a:t>
            </a:r>
          </a:p>
        </p:txBody>
      </p:sp>
      <p:sp>
        <p:nvSpPr>
          <p:cNvPr id="52" name="TextBox 51">
            <a:extLst>
              <a:ext uri="{FF2B5EF4-FFF2-40B4-BE49-F238E27FC236}">
                <a16:creationId xmlns:a16="http://schemas.microsoft.com/office/drawing/2014/main" id="{6877CC7F-2FC7-4138-885E-AD0D91BF52EF}"/>
              </a:ext>
            </a:extLst>
          </p:cNvPr>
          <p:cNvSpPr txBox="1"/>
          <p:nvPr/>
        </p:nvSpPr>
        <p:spPr>
          <a:xfrm>
            <a:off x="2669470" y="4475787"/>
            <a:ext cx="255198"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4</a:t>
            </a:r>
          </a:p>
        </p:txBody>
      </p:sp>
      <p:sp>
        <p:nvSpPr>
          <p:cNvPr id="53" name="TextBox 52">
            <a:extLst>
              <a:ext uri="{FF2B5EF4-FFF2-40B4-BE49-F238E27FC236}">
                <a16:creationId xmlns:a16="http://schemas.microsoft.com/office/drawing/2014/main" id="{D3C52B95-19D9-43D3-9687-B3B3D1E1011E}"/>
              </a:ext>
            </a:extLst>
          </p:cNvPr>
          <p:cNvSpPr txBox="1"/>
          <p:nvPr/>
        </p:nvSpPr>
        <p:spPr>
          <a:xfrm>
            <a:off x="2669470" y="3835070"/>
            <a:ext cx="255198"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8</a:t>
            </a:r>
          </a:p>
        </p:txBody>
      </p:sp>
      <p:sp>
        <p:nvSpPr>
          <p:cNvPr id="54" name="TextBox 53">
            <a:extLst>
              <a:ext uri="{FF2B5EF4-FFF2-40B4-BE49-F238E27FC236}">
                <a16:creationId xmlns:a16="http://schemas.microsoft.com/office/drawing/2014/main" id="{8FE10CDF-E619-4F17-AEB2-F00652D11DD8}"/>
              </a:ext>
            </a:extLst>
          </p:cNvPr>
          <p:cNvSpPr txBox="1"/>
          <p:nvPr/>
        </p:nvSpPr>
        <p:spPr>
          <a:xfrm>
            <a:off x="2598937" y="3194353"/>
            <a:ext cx="325730"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12</a:t>
            </a:r>
          </a:p>
        </p:txBody>
      </p:sp>
      <p:sp>
        <p:nvSpPr>
          <p:cNvPr id="55" name="TextBox 54">
            <a:extLst>
              <a:ext uri="{FF2B5EF4-FFF2-40B4-BE49-F238E27FC236}">
                <a16:creationId xmlns:a16="http://schemas.microsoft.com/office/drawing/2014/main" id="{69102061-3275-449C-8756-7537FE04AB6E}"/>
              </a:ext>
            </a:extLst>
          </p:cNvPr>
          <p:cNvSpPr txBox="1"/>
          <p:nvPr/>
        </p:nvSpPr>
        <p:spPr>
          <a:xfrm>
            <a:off x="2598937" y="2553637"/>
            <a:ext cx="325730"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16</a:t>
            </a:r>
          </a:p>
        </p:txBody>
      </p:sp>
      <p:sp>
        <p:nvSpPr>
          <p:cNvPr id="56" name="TextBox 55">
            <a:extLst>
              <a:ext uri="{FF2B5EF4-FFF2-40B4-BE49-F238E27FC236}">
                <a16:creationId xmlns:a16="http://schemas.microsoft.com/office/drawing/2014/main" id="{9A3E96CE-CAFE-4AE8-B452-36EA04CD0933}"/>
              </a:ext>
            </a:extLst>
          </p:cNvPr>
          <p:cNvSpPr txBox="1"/>
          <p:nvPr/>
        </p:nvSpPr>
        <p:spPr>
          <a:xfrm>
            <a:off x="2598937" y="1912919"/>
            <a:ext cx="325730"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20</a:t>
            </a:r>
          </a:p>
        </p:txBody>
      </p:sp>
      <p:sp>
        <p:nvSpPr>
          <p:cNvPr id="57" name="TextBox 56">
            <a:extLst>
              <a:ext uri="{FF2B5EF4-FFF2-40B4-BE49-F238E27FC236}">
                <a16:creationId xmlns:a16="http://schemas.microsoft.com/office/drawing/2014/main" id="{2D7AF2ED-5DEC-484F-ADA2-7A9C45DEBA04}"/>
              </a:ext>
            </a:extLst>
          </p:cNvPr>
          <p:cNvSpPr txBox="1"/>
          <p:nvPr/>
        </p:nvSpPr>
        <p:spPr>
          <a:xfrm>
            <a:off x="2598937" y="1272202"/>
            <a:ext cx="325730" cy="246221"/>
          </a:xfrm>
          <a:prstGeom prst="rect">
            <a:avLst/>
          </a:prstGeom>
          <a:noFill/>
        </p:spPr>
        <p:txBody>
          <a:bodyPr wrap="none" rtlCol="0">
            <a:spAutoFit/>
          </a:bodyPr>
          <a:lstStyle/>
          <a:p>
            <a:pPr algn="r" defTabSz="914377">
              <a:buClr>
                <a:srgbClr val="7F134C"/>
              </a:buClr>
              <a:defRPr/>
            </a:pPr>
            <a:r>
              <a:rPr lang="en-US" sz="1000">
                <a:solidFill>
                  <a:srgbClr val="000000"/>
                </a:solidFill>
                <a:latin typeface="Arial" panose="020B0604020202020204"/>
              </a:rPr>
              <a:t>24</a:t>
            </a:r>
          </a:p>
        </p:txBody>
      </p:sp>
      <p:sp>
        <p:nvSpPr>
          <p:cNvPr id="58" name="TextBox 57">
            <a:extLst>
              <a:ext uri="{FF2B5EF4-FFF2-40B4-BE49-F238E27FC236}">
                <a16:creationId xmlns:a16="http://schemas.microsoft.com/office/drawing/2014/main" id="{E6E9F941-15E8-43F7-A86C-3A7AFD6FBE73}"/>
              </a:ext>
            </a:extLst>
          </p:cNvPr>
          <p:cNvSpPr txBox="1"/>
          <p:nvPr/>
        </p:nvSpPr>
        <p:spPr>
          <a:xfrm>
            <a:off x="2846911" y="5348377"/>
            <a:ext cx="255198" cy="246221"/>
          </a:xfrm>
          <a:prstGeom prst="rect">
            <a:avLst/>
          </a:prstGeom>
          <a:noFill/>
        </p:spPr>
        <p:txBody>
          <a:bodyPr wrap="none" rtlCol="0">
            <a:spAutoFit/>
          </a:bodyPr>
          <a:lstStyle/>
          <a:p>
            <a:pPr algn="ctr" defTabSz="914377">
              <a:buClr>
                <a:srgbClr val="7F134C"/>
              </a:buClr>
              <a:defRPr/>
            </a:pPr>
            <a:r>
              <a:rPr lang="en-US" sz="1000">
                <a:solidFill>
                  <a:srgbClr val="000000"/>
                </a:solidFill>
                <a:latin typeface="Arial" panose="020B0604020202020204"/>
              </a:rPr>
              <a:t>0</a:t>
            </a:r>
          </a:p>
        </p:txBody>
      </p:sp>
      <p:cxnSp>
        <p:nvCxnSpPr>
          <p:cNvPr id="59" name="Straight Connector 58">
            <a:extLst>
              <a:ext uri="{FF2B5EF4-FFF2-40B4-BE49-F238E27FC236}">
                <a16:creationId xmlns:a16="http://schemas.microsoft.com/office/drawing/2014/main" id="{5D80FD2D-3C34-4FE4-91FA-F68EF1AA1299}"/>
              </a:ext>
            </a:extLst>
          </p:cNvPr>
          <p:cNvCxnSpPr>
            <a:cxnSpLocks/>
          </p:cNvCxnSpPr>
          <p:nvPr/>
        </p:nvCxnSpPr>
        <p:spPr>
          <a:xfrm rot="16200000">
            <a:off x="2933705"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BDAA1AF-DE8A-43B5-8591-31029B458E90}"/>
              </a:ext>
            </a:extLst>
          </p:cNvPr>
          <p:cNvCxnSpPr>
            <a:cxnSpLocks/>
          </p:cNvCxnSpPr>
          <p:nvPr/>
        </p:nvCxnSpPr>
        <p:spPr>
          <a:xfrm rot="16200000">
            <a:off x="375547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B818580-D5E8-45A4-9293-076F31E98CFA}"/>
              </a:ext>
            </a:extLst>
          </p:cNvPr>
          <p:cNvCxnSpPr>
            <a:cxnSpLocks/>
          </p:cNvCxnSpPr>
          <p:nvPr/>
        </p:nvCxnSpPr>
        <p:spPr>
          <a:xfrm rot="16200000">
            <a:off x="458216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4123D18D-93E1-4795-AC9F-C2E3E1AA8249}"/>
              </a:ext>
            </a:extLst>
          </p:cNvPr>
          <p:cNvCxnSpPr>
            <a:cxnSpLocks/>
          </p:cNvCxnSpPr>
          <p:nvPr/>
        </p:nvCxnSpPr>
        <p:spPr>
          <a:xfrm rot="16200000">
            <a:off x="5414979"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8FF3A725-913A-4F53-870C-AE1F428A1C10}"/>
              </a:ext>
            </a:extLst>
          </p:cNvPr>
          <p:cNvCxnSpPr>
            <a:cxnSpLocks/>
          </p:cNvCxnSpPr>
          <p:nvPr/>
        </p:nvCxnSpPr>
        <p:spPr>
          <a:xfrm rot="16200000">
            <a:off x="6235711"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0DBC86C4-B6F3-49A8-8A5B-C6FEA95A9DA8}"/>
              </a:ext>
            </a:extLst>
          </p:cNvPr>
          <p:cNvCxnSpPr>
            <a:cxnSpLocks/>
          </p:cNvCxnSpPr>
          <p:nvPr/>
        </p:nvCxnSpPr>
        <p:spPr>
          <a:xfrm rot="16200000">
            <a:off x="7040189"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EA4398F-A0ED-4F1B-BF88-2EBD3A474523}"/>
              </a:ext>
            </a:extLst>
          </p:cNvPr>
          <p:cNvCxnSpPr>
            <a:cxnSpLocks/>
          </p:cNvCxnSpPr>
          <p:nvPr/>
        </p:nvCxnSpPr>
        <p:spPr>
          <a:xfrm rot="16200000">
            <a:off x="8682205"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531801C-1115-4D84-8E01-7505EFEC2E42}"/>
              </a:ext>
            </a:extLst>
          </p:cNvPr>
          <p:cNvCxnSpPr>
            <a:cxnSpLocks/>
          </p:cNvCxnSpPr>
          <p:nvPr/>
        </p:nvCxnSpPr>
        <p:spPr>
          <a:xfrm rot="16200000">
            <a:off x="7854500"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51AC06C-CBD2-4D60-9266-B9C3A24F98C5}"/>
              </a:ext>
            </a:extLst>
          </p:cNvPr>
          <p:cNvCxnSpPr>
            <a:cxnSpLocks/>
          </p:cNvCxnSpPr>
          <p:nvPr/>
        </p:nvCxnSpPr>
        <p:spPr>
          <a:xfrm rot="16200000">
            <a:off x="951000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5E74F1AF-3C4E-4035-8627-CC2B87F52E32}"/>
              </a:ext>
            </a:extLst>
          </p:cNvPr>
          <p:cNvSpPr txBox="1"/>
          <p:nvPr/>
        </p:nvSpPr>
        <p:spPr>
          <a:xfrm>
            <a:off x="3673599" y="5348377"/>
            <a:ext cx="255198" cy="246221"/>
          </a:xfrm>
          <a:prstGeom prst="rect">
            <a:avLst/>
          </a:prstGeom>
          <a:noFill/>
        </p:spPr>
        <p:txBody>
          <a:bodyPr wrap="none" rtlCol="0">
            <a:spAutoFit/>
          </a:bodyPr>
          <a:lstStyle/>
          <a:p>
            <a:pPr algn="ctr" defTabSz="914377">
              <a:buClr>
                <a:srgbClr val="7F134C"/>
              </a:buClr>
              <a:defRPr/>
            </a:pPr>
            <a:r>
              <a:rPr lang="en-US" sz="1000">
                <a:solidFill>
                  <a:srgbClr val="000000"/>
                </a:solidFill>
                <a:latin typeface="Arial" panose="020B0604020202020204"/>
              </a:rPr>
              <a:t>4</a:t>
            </a:r>
          </a:p>
        </p:txBody>
      </p:sp>
      <p:sp>
        <p:nvSpPr>
          <p:cNvPr id="73" name="TextBox 72">
            <a:extLst>
              <a:ext uri="{FF2B5EF4-FFF2-40B4-BE49-F238E27FC236}">
                <a16:creationId xmlns:a16="http://schemas.microsoft.com/office/drawing/2014/main" id="{7428B229-E994-4FDB-95CD-6500132B1B3C}"/>
              </a:ext>
            </a:extLst>
          </p:cNvPr>
          <p:cNvSpPr txBox="1"/>
          <p:nvPr/>
        </p:nvSpPr>
        <p:spPr>
          <a:xfrm>
            <a:off x="4500289" y="5348377"/>
            <a:ext cx="255199"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8</a:t>
            </a:r>
          </a:p>
        </p:txBody>
      </p:sp>
      <p:sp>
        <p:nvSpPr>
          <p:cNvPr id="75" name="TextBox 74">
            <a:extLst>
              <a:ext uri="{FF2B5EF4-FFF2-40B4-BE49-F238E27FC236}">
                <a16:creationId xmlns:a16="http://schemas.microsoft.com/office/drawing/2014/main" id="{2F7AC70B-898C-41CE-B823-63AF2D84002E}"/>
              </a:ext>
            </a:extLst>
          </p:cNvPr>
          <p:cNvSpPr txBox="1">
            <a:spLocks/>
          </p:cNvSpPr>
          <p:nvPr/>
        </p:nvSpPr>
        <p:spPr>
          <a:xfrm>
            <a:off x="5277819"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12</a:t>
            </a:r>
          </a:p>
        </p:txBody>
      </p:sp>
      <p:sp>
        <p:nvSpPr>
          <p:cNvPr id="77" name="TextBox 76">
            <a:extLst>
              <a:ext uri="{FF2B5EF4-FFF2-40B4-BE49-F238E27FC236}">
                <a16:creationId xmlns:a16="http://schemas.microsoft.com/office/drawing/2014/main" id="{955227BE-ED0C-4AE4-A63A-559D0F6C2122}"/>
              </a:ext>
            </a:extLst>
          </p:cNvPr>
          <p:cNvSpPr txBox="1"/>
          <p:nvPr/>
        </p:nvSpPr>
        <p:spPr>
          <a:xfrm>
            <a:off x="6098551"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16</a:t>
            </a:r>
          </a:p>
        </p:txBody>
      </p:sp>
      <p:sp>
        <p:nvSpPr>
          <p:cNvPr id="78" name="TextBox 77">
            <a:extLst>
              <a:ext uri="{FF2B5EF4-FFF2-40B4-BE49-F238E27FC236}">
                <a16:creationId xmlns:a16="http://schemas.microsoft.com/office/drawing/2014/main" id="{70B34C72-B2D3-40BF-A8EC-573AC1B93F67}"/>
              </a:ext>
            </a:extLst>
          </p:cNvPr>
          <p:cNvSpPr txBox="1"/>
          <p:nvPr/>
        </p:nvSpPr>
        <p:spPr>
          <a:xfrm>
            <a:off x="6903029"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20</a:t>
            </a:r>
          </a:p>
        </p:txBody>
      </p:sp>
      <p:sp>
        <p:nvSpPr>
          <p:cNvPr id="79" name="TextBox 78">
            <a:extLst>
              <a:ext uri="{FF2B5EF4-FFF2-40B4-BE49-F238E27FC236}">
                <a16:creationId xmlns:a16="http://schemas.microsoft.com/office/drawing/2014/main" id="{D4D571B8-9DE6-42A3-8587-6F9F40D3BDA4}"/>
              </a:ext>
            </a:extLst>
          </p:cNvPr>
          <p:cNvSpPr txBox="1"/>
          <p:nvPr/>
        </p:nvSpPr>
        <p:spPr>
          <a:xfrm>
            <a:off x="7717340"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24</a:t>
            </a:r>
          </a:p>
        </p:txBody>
      </p:sp>
      <p:sp>
        <p:nvSpPr>
          <p:cNvPr id="80" name="TextBox 79">
            <a:extLst>
              <a:ext uri="{FF2B5EF4-FFF2-40B4-BE49-F238E27FC236}">
                <a16:creationId xmlns:a16="http://schemas.microsoft.com/office/drawing/2014/main" id="{62DD300F-1EBC-4D34-A5E8-4E4DB101C595}"/>
              </a:ext>
            </a:extLst>
          </p:cNvPr>
          <p:cNvSpPr txBox="1"/>
          <p:nvPr/>
        </p:nvSpPr>
        <p:spPr>
          <a:xfrm>
            <a:off x="8545045"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28</a:t>
            </a:r>
          </a:p>
        </p:txBody>
      </p:sp>
      <p:sp>
        <p:nvSpPr>
          <p:cNvPr id="83" name="TextBox 82">
            <a:extLst>
              <a:ext uri="{FF2B5EF4-FFF2-40B4-BE49-F238E27FC236}">
                <a16:creationId xmlns:a16="http://schemas.microsoft.com/office/drawing/2014/main" id="{A19AEE5B-C6DB-4636-BFB6-1B984072ECB3}"/>
              </a:ext>
            </a:extLst>
          </p:cNvPr>
          <p:cNvSpPr txBox="1"/>
          <p:nvPr/>
        </p:nvSpPr>
        <p:spPr>
          <a:xfrm>
            <a:off x="9383973" y="5348376"/>
            <a:ext cx="365760" cy="246221"/>
          </a:xfrm>
          <a:prstGeom prst="rect">
            <a:avLst/>
          </a:prstGeom>
          <a:noFill/>
        </p:spPr>
        <p:txBody>
          <a:bodyPr wrap="square" rtlCol="0">
            <a:spAutoFit/>
          </a:bodyPr>
          <a:lstStyle/>
          <a:p>
            <a:pPr algn="ctr" defTabSz="914377">
              <a:buClr>
                <a:srgbClr val="7F134C"/>
              </a:buClr>
              <a:defRPr/>
            </a:pPr>
            <a:r>
              <a:rPr lang="en-US" sz="1000">
                <a:solidFill>
                  <a:srgbClr val="000000"/>
                </a:solidFill>
                <a:latin typeface="Arial" panose="020B0604020202020204"/>
              </a:rPr>
              <a:t>32</a:t>
            </a:r>
          </a:p>
        </p:txBody>
      </p:sp>
      <p:sp>
        <p:nvSpPr>
          <p:cNvPr id="84" name="TextBox 83">
            <a:extLst>
              <a:ext uri="{FF2B5EF4-FFF2-40B4-BE49-F238E27FC236}">
                <a16:creationId xmlns:a16="http://schemas.microsoft.com/office/drawing/2014/main" id="{83CE378C-399E-47A9-89F7-6E7463A6CAD9}"/>
              </a:ext>
            </a:extLst>
          </p:cNvPr>
          <p:cNvSpPr txBox="1"/>
          <p:nvPr/>
        </p:nvSpPr>
        <p:spPr>
          <a:xfrm>
            <a:off x="5064153" y="5569450"/>
            <a:ext cx="2440271" cy="276999"/>
          </a:xfrm>
          <a:prstGeom prst="rect">
            <a:avLst/>
          </a:prstGeom>
          <a:noFill/>
        </p:spPr>
        <p:txBody>
          <a:bodyPr wrap="square" rtlCol="0">
            <a:spAutoFit/>
          </a:bodyPr>
          <a:lstStyle/>
          <a:p>
            <a:pPr algn="ctr" defTabSz="914377">
              <a:buClr>
                <a:srgbClr val="7F134C"/>
              </a:buClr>
              <a:defRPr/>
            </a:pPr>
            <a:r>
              <a:rPr lang="en-US" sz="1200" b="1">
                <a:solidFill>
                  <a:srgbClr val="000000"/>
                </a:solidFill>
                <a:latin typeface="Arial" panose="020B0604020202020204"/>
              </a:rPr>
              <a:t>Months from Randomization</a:t>
            </a:r>
          </a:p>
        </p:txBody>
      </p:sp>
      <p:sp>
        <p:nvSpPr>
          <p:cNvPr id="85" name="TextBox 84">
            <a:extLst>
              <a:ext uri="{FF2B5EF4-FFF2-40B4-BE49-F238E27FC236}">
                <a16:creationId xmlns:a16="http://schemas.microsoft.com/office/drawing/2014/main" id="{CECDA116-F1B5-4636-8E3B-0AB9C7AB3CC0}"/>
              </a:ext>
            </a:extLst>
          </p:cNvPr>
          <p:cNvSpPr txBox="1"/>
          <p:nvPr/>
        </p:nvSpPr>
        <p:spPr>
          <a:xfrm rot="16200000">
            <a:off x="1406647" y="3100001"/>
            <a:ext cx="2035548" cy="276999"/>
          </a:xfrm>
          <a:prstGeom prst="rect">
            <a:avLst/>
          </a:prstGeom>
          <a:noFill/>
        </p:spPr>
        <p:txBody>
          <a:bodyPr wrap="square" rtlCol="0">
            <a:spAutoFit/>
          </a:bodyPr>
          <a:lstStyle/>
          <a:p>
            <a:pPr algn="ctr" defTabSz="914377">
              <a:buClr>
                <a:srgbClr val="7F134C"/>
              </a:buClr>
              <a:defRPr/>
            </a:pPr>
            <a:r>
              <a:rPr lang="en-US" sz="1200" b="1">
                <a:solidFill>
                  <a:srgbClr val="000000"/>
                </a:solidFill>
                <a:latin typeface="Arial" panose="020B0604020202020204"/>
              </a:rPr>
              <a:t>Cumulative Incidence %</a:t>
            </a:r>
          </a:p>
        </p:txBody>
      </p:sp>
      <p:sp>
        <p:nvSpPr>
          <p:cNvPr id="86" name="TextBox 85">
            <a:extLst>
              <a:ext uri="{FF2B5EF4-FFF2-40B4-BE49-F238E27FC236}">
                <a16:creationId xmlns:a16="http://schemas.microsoft.com/office/drawing/2014/main" id="{39E545D3-E9E3-4DE8-9F3F-C1A7FC259AB0}"/>
              </a:ext>
            </a:extLst>
          </p:cNvPr>
          <p:cNvSpPr txBox="1">
            <a:spLocks/>
          </p:cNvSpPr>
          <p:nvPr/>
        </p:nvSpPr>
        <p:spPr>
          <a:xfrm>
            <a:off x="2103021" y="5601065"/>
            <a:ext cx="546625" cy="246221"/>
          </a:xfrm>
          <a:prstGeom prst="rect">
            <a:avLst/>
          </a:prstGeom>
          <a:noFill/>
        </p:spPr>
        <p:txBody>
          <a:bodyPr wrap="none" lIns="0" rIns="0" rtlCol="0">
            <a:spAutoFit/>
          </a:bodyPr>
          <a:lstStyle/>
          <a:p>
            <a:pPr algn="r" defTabSz="914377">
              <a:buClr>
                <a:srgbClr val="7F134C"/>
              </a:buClr>
              <a:defRPr/>
            </a:pPr>
            <a:r>
              <a:rPr lang="en-US" sz="1000" b="1">
                <a:solidFill>
                  <a:srgbClr val="000000"/>
                </a:solidFill>
                <a:latin typeface="Arial" panose="020B0604020202020204"/>
              </a:rPr>
              <a:t>N at Risk</a:t>
            </a:r>
          </a:p>
        </p:txBody>
      </p:sp>
      <p:sp>
        <p:nvSpPr>
          <p:cNvPr id="91" name="TextBox 90">
            <a:extLst>
              <a:ext uri="{FF2B5EF4-FFF2-40B4-BE49-F238E27FC236}">
                <a16:creationId xmlns:a16="http://schemas.microsoft.com/office/drawing/2014/main" id="{F2AC57F8-E7B4-4300-A459-5ABA95C5FAB3}"/>
              </a:ext>
            </a:extLst>
          </p:cNvPr>
          <p:cNvSpPr txBox="1"/>
          <p:nvPr/>
        </p:nvSpPr>
        <p:spPr>
          <a:xfrm>
            <a:off x="9917234" y="2755797"/>
            <a:ext cx="1733168" cy="523220"/>
          </a:xfrm>
          <a:prstGeom prst="rect">
            <a:avLst/>
          </a:prstGeom>
          <a:noFill/>
        </p:spPr>
        <p:txBody>
          <a:bodyPr wrap="none" lIns="91440" tIns="45720" rIns="91440" bIns="45720" rtlCol="0" anchor="t">
            <a:spAutoFit/>
          </a:bodyPr>
          <a:lstStyle/>
          <a:p>
            <a:pPr algn="ctr" defTabSz="914377">
              <a:buClr>
                <a:srgbClr val="7F134C"/>
              </a:buClr>
              <a:defRPr/>
            </a:pPr>
            <a:r>
              <a:rPr lang="en-US" sz="2800" b="1" dirty="0">
                <a:solidFill>
                  <a:srgbClr val="FF0000"/>
                </a:solidFill>
                <a:latin typeface="Arial" panose="020B0604020202020204"/>
              </a:rPr>
              <a:t>NNT = 19</a:t>
            </a:r>
          </a:p>
        </p:txBody>
      </p:sp>
      <p:graphicFrame>
        <p:nvGraphicFramePr>
          <p:cNvPr id="74" name="Table 73">
            <a:extLst>
              <a:ext uri="{FF2B5EF4-FFF2-40B4-BE49-F238E27FC236}">
                <a16:creationId xmlns:a16="http://schemas.microsoft.com/office/drawing/2014/main" id="{DDCCDBB8-1958-4228-B62A-129866BA88AA}"/>
              </a:ext>
            </a:extLst>
          </p:cNvPr>
          <p:cNvGraphicFramePr>
            <a:graphicFrameLocks noGrp="1"/>
          </p:cNvGraphicFramePr>
          <p:nvPr>
            <p:extLst>
              <p:ext uri="{D42A27DB-BD31-4B8C-83A1-F6EECF244321}">
                <p14:modId xmlns:p14="http://schemas.microsoft.com/office/powerpoint/2010/main" val="3185170651"/>
              </p:ext>
            </p:extLst>
          </p:nvPr>
        </p:nvGraphicFramePr>
        <p:xfrm>
          <a:off x="3238500" y="1423571"/>
          <a:ext cx="4478840" cy="914400"/>
        </p:xfrm>
        <a:graphic>
          <a:graphicData uri="http://schemas.openxmlformats.org/drawingml/2006/table">
            <a:tbl>
              <a:tblPr firstRow="1" bandRow="1">
                <a:tableStyleId>{21E4AEA4-8DFA-4A89-87EB-49C32662AFE0}</a:tableStyleId>
              </a:tblPr>
              <a:tblGrid>
                <a:gridCol w="2725721">
                  <a:extLst>
                    <a:ext uri="{9D8B030D-6E8A-4147-A177-3AD203B41FA5}">
                      <a16:colId xmlns:a16="http://schemas.microsoft.com/office/drawing/2014/main" val="1572386964"/>
                    </a:ext>
                  </a:extLst>
                </a:gridCol>
                <a:gridCol w="1753119">
                  <a:extLst>
                    <a:ext uri="{9D8B030D-6E8A-4147-A177-3AD203B41FA5}">
                      <a16:colId xmlns:a16="http://schemas.microsoft.com/office/drawing/2014/main" val="4213599810"/>
                    </a:ext>
                  </a:extLst>
                </a:gridCol>
              </a:tblGrid>
              <a:tr h="314960">
                <a:tc>
                  <a:txBody>
                    <a:bodyPr/>
                    <a:lstStyle/>
                    <a:p>
                      <a:pPr algn="ctr"/>
                      <a:r>
                        <a:rPr lang="en-US" sz="2400" dirty="0">
                          <a:solidFill>
                            <a:schemeClr val="tx1"/>
                          </a:solidFill>
                        </a:rPr>
                        <a:t>HR (95% CI)</a:t>
                      </a:r>
                    </a:p>
                  </a:txBody>
                  <a:tcPr marL="45720" marR="45720">
                    <a:lnL w="12700" cap="flat" cmpd="sng" algn="ctr">
                      <a:solidFill>
                        <a:schemeClr val="bg1">
                          <a:lumMod val="65000"/>
                        </a:schemeClr>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a:solidFill>
                            <a:schemeClr val="tx1"/>
                          </a:solidFill>
                        </a:rPr>
                        <a:t>P value</a:t>
                      </a:r>
                    </a:p>
                  </a:txBody>
                  <a:tcPr marL="45720" marR="45720">
                    <a:lnL w="1905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0288555"/>
                  </a:ext>
                </a:extLst>
              </a:tr>
              <a:tr h="314960">
                <a:tc>
                  <a:txBody>
                    <a:bodyPr/>
                    <a:lstStyle/>
                    <a:p>
                      <a:pPr algn="ctr"/>
                      <a:r>
                        <a:rPr lang="en-US" sz="2400"/>
                        <a:t>0.61 (0.51-0.72)</a:t>
                      </a:r>
                    </a:p>
                  </a:txBody>
                  <a:tcPr marL="45720" marR="45720">
                    <a:lnL w="12700" cap="flat" cmpd="sng" algn="ctr">
                      <a:solidFill>
                        <a:schemeClr val="bg1">
                          <a:lumMod val="6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dirty="0"/>
                        <a:t>0.000000028</a:t>
                      </a:r>
                    </a:p>
                  </a:txBody>
                  <a:tcPr marL="45720" marR="45720">
                    <a:lnL w="1905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0123564"/>
                  </a:ext>
                </a:extLst>
              </a:tr>
            </a:tbl>
          </a:graphicData>
        </a:graphic>
      </p:graphicFrame>
      <p:grpSp>
        <p:nvGrpSpPr>
          <p:cNvPr id="2" name="Group 1">
            <a:extLst>
              <a:ext uri="{FF2B5EF4-FFF2-40B4-BE49-F238E27FC236}">
                <a16:creationId xmlns:a16="http://schemas.microsoft.com/office/drawing/2014/main" id="{B3C72C28-6E4F-4730-9A38-50689AD20725}"/>
              </a:ext>
            </a:extLst>
          </p:cNvPr>
          <p:cNvGrpSpPr/>
          <p:nvPr/>
        </p:nvGrpSpPr>
        <p:grpSpPr>
          <a:xfrm>
            <a:off x="10070216" y="1851315"/>
            <a:ext cx="1258452" cy="973312"/>
            <a:chOff x="9899048" y="2450896"/>
            <a:chExt cx="1258452" cy="973312"/>
          </a:xfrm>
        </p:grpSpPr>
        <p:pic>
          <p:nvPicPr>
            <p:cNvPr id="7" name="Picture 7" descr="A picture containing drawing&#10;&#10;Description automatically generated">
              <a:extLst>
                <a:ext uri="{FF2B5EF4-FFF2-40B4-BE49-F238E27FC236}">
                  <a16:creationId xmlns:a16="http://schemas.microsoft.com/office/drawing/2014/main" id="{C9C24AC3-CDD3-4BC3-8797-6DC2A25CDAE0}"/>
                </a:ext>
              </a:extLst>
            </p:cNvPr>
            <p:cNvPicPr>
              <a:picLocks noChangeAspect="1"/>
            </p:cNvPicPr>
            <p:nvPr/>
          </p:nvPicPr>
          <p:blipFill>
            <a:blip r:embed="rId3"/>
            <a:stretch>
              <a:fillRect/>
            </a:stretch>
          </p:blipFill>
          <p:spPr>
            <a:xfrm>
              <a:off x="9982728" y="2450896"/>
              <a:ext cx="1153582" cy="973312"/>
            </a:xfrm>
            <a:prstGeom prst="rect">
              <a:avLst/>
            </a:prstGeom>
            <a:solidFill>
              <a:srgbClr val="FF0000"/>
            </a:solidFill>
          </p:spPr>
        </p:pic>
        <p:sp>
          <p:nvSpPr>
            <p:cNvPr id="8" name="TextBox 7">
              <a:extLst>
                <a:ext uri="{FF2B5EF4-FFF2-40B4-BE49-F238E27FC236}">
                  <a16:creationId xmlns:a16="http://schemas.microsoft.com/office/drawing/2014/main" id="{3BA3D9D8-3038-4A5E-A10F-4654FF40C6B1}"/>
                </a:ext>
              </a:extLst>
            </p:cNvPr>
            <p:cNvSpPr txBox="1"/>
            <p:nvPr/>
          </p:nvSpPr>
          <p:spPr>
            <a:xfrm>
              <a:off x="9899048" y="2579352"/>
              <a:ext cx="1258452"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29865" indent="-229865" algn="ctr" defTabSz="914377">
                <a:buClr>
                  <a:srgbClr val="7F134C"/>
                </a:buClr>
                <a:defRPr/>
              </a:pPr>
              <a:r>
                <a:rPr lang="en-US" sz="1600" b="1">
                  <a:solidFill>
                    <a:srgbClr val="FFFFFF"/>
                  </a:solidFill>
                  <a:latin typeface="Arial" panose="020B0604020202020204"/>
                </a:rPr>
                <a:t>39%</a:t>
              </a:r>
              <a:r>
                <a:rPr lang="en-US" sz="1600">
                  <a:solidFill>
                    <a:srgbClr val="000000"/>
                  </a:solidFill>
                  <a:latin typeface="Arial" panose="020B0604020202020204"/>
                  <a:cs typeface="Arial"/>
                </a:rPr>
                <a:t>​</a:t>
              </a:r>
              <a:endParaRPr lang="en-US">
                <a:solidFill>
                  <a:srgbClr val="000000"/>
                </a:solidFill>
                <a:latin typeface="Arial" panose="020B0604020202020204"/>
                <a:cs typeface="Arial" panose="020B0604020202020204"/>
              </a:endParaRPr>
            </a:p>
            <a:p>
              <a:pPr marL="229865" indent="-229865" algn="ctr" defTabSz="914377">
                <a:buClr>
                  <a:srgbClr val="7F134C"/>
                </a:buClr>
                <a:defRPr/>
              </a:pPr>
              <a:r>
                <a:rPr lang="en-US" sz="1600" b="1">
                  <a:solidFill>
                    <a:srgbClr val="FFFFFF"/>
                  </a:solidFill>
                  <a:latin typeface="Arial" panose="020B0604020202020204"/>
                </a:rPr>
                <a:t>RRR</a:t>
              </a:r>
              <a:endParaRPr lang="en-US" sz="1600">
                <a:solidFill>
                  <a:srgbClr val="000000"/>
                </a:solidFill>
                <a:latin typeface="Arial" panose="020B0604020202020204"/>
                <a:cs typeface="Arial" panose="020B0604020202020204"/>
              </a:endParaRPr>
            </a:p>
          </p:txBody>
        </p:sp>
      </p:grpSp>
      <p:sp>
        <p:nvSpPr>
          <p:cNvPr id="70" name="Freeform: Shape 69">
            <a:extLst>
              <a:ext uri="{FF2B5EF4-FFF2-40B4-BE49-F238E27FC236}">
                <a16:creationId xmlns:a16="http://schemas.microsoft.com/office/drawing/2014/main" id="{4250628E-B3A9-4550-AB92-D9E064645DB5}"/>
              </a:ext>
            </a:extLst>
          </p:cNvPr>
          <p:cNvSpPr/>
          <p:nvPr/>
        </p:nvSpPr>
        <p:spPr>
          <a:xfrm>
            <a:off x="3003700" y="1914749"/>
            <a:ext cx="6581553" cy="3312041"/>
          </a:xfrm>
          <a:custGeom>
            <a:avLst/>
            <a:gdLst>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17558 w 6581553"/>
              <a:gd name="connsiteY112" fmla="*/ 1355650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507125 w 6581553"/>
              <a:gd name="connsiteY151" fmla="*/ 180753 h 3312041"/>
              <a:gd name="connsiteX152" fmla="*/ 6523074 w 6581553"/>
              <a:gd name="connsiteY152" fmla="*/ 180753 h 3312041"/>
              <a:gd name="connsiteX153" fmla="*/ 6523074 w 6581553"/>
              <a:gd name="connsiteY153" fmla="*/ 138223 h 3312041"/>
              <a:gd name="connsiteX154" fmla="*/ 6560288 w 6581553"/>
              <a:gd name="connsiteY154" fmla="*/ 138223 h 3312041"/>
              <a:gd name="connsiteX155" fmla="*/ 6560288 w 6581553"/>
              <a:gd name="connsiteY155" fmla="*/ 95693 h 3312041"/>
              <a:gd name="connsiteX156" fmla="*/ 6581553 w 6581553"/>
              <a:gd name="connsiteY156" fmla="*/ 95693 h 3312041"/>
              <a:gd name="connsiteX157" fmla="*/ 6581553 w 6581553"/>
              <a:gd name="connsiteY157"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17558 w 6581553"/>
              <a:gd name="connsiteY112" fmla="*/ 1355650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487965 w 6581553"/>
              <a:gd name="connsiteY151" fmla="*/ 197422 h 3312041"/>
              <a:gd name="connsiteX152" fmla="*/ 6507125 w 6581553"/>
              <a:gd name="connsiteY152" fmla="*/ 180753 h 3312041"/>
              <a:gd name="connsiteX153" fmla="*/ 6523074 w 6581553"/>
              <a:gd name="connsiteY153" fmla="*/ 180753 h 3312041"/>
              <a:gd name="connsiteX154" fmla="*/ 6523074 w 6581553"/>
              <a:gd name="connsiteY154" fmla="*/ 138223 h 3312041"/>
              <a:gd name="connsiteX155" fmla="*/ 6560288 w 6581553"/>
              <a:gd name="connsiteY155" fmla="*/ 138223 h 3312041"/>
              <a:gd name="connsiteX156" fmla="*/ 6560288 w 6581553"/>
              <a:gd name="connsiteY156" fmla="*/ 95693 h 3312041"/>
              <a:gd name="connsiteX157" fmla="*/ 6581553 w 6581553"/>
              <a:gd name="connsiteY157" fmla="*/ 95693 h 3312041"/>
              <a:gd name="connsiteX158" fmla="*/ 6581553 w 6581553"/>
              <a:gd name="connsiteY158"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17558 w 6581553"/>
              <a:gd name="connsiteY112" fmla="*/ 1355650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502252 w 6581553"/>
              <a:gd name="connsiteY151" fmla="*/ 214090 h 3312041"/>
              <a:gd name="connsiteX152" fmla="*/ 6507125 w 6581553"/>
              <a:gd name="connsiteY152" fmla="*/ 180753 h 3312041"/>
              <a:gd name="connsiteX153" fmla="*/ 6523074 w 6581553"/>
              <a:gd name="connsiteY153" fmla="*/ 180753 h 3312041"/>
              <a:gd name="connsiteX154" fmla="*/ 6523074 w 6581553"/>
              <a:gd name="connsiteY154" fmla="*/ 138223 h 3312041"/>
              <a:gd name="connsiteX155" fmla="*/ 6560288 w 6581553"/>
              <a:gd name="connsiteY155" fmla="*/ 138223 h 3312041"/>
              <a:gd name="connsiteX156" fmla="*/ 6560288 w 6581553"/>
              <a:gd name="connsiteY156" fmla="*/ 95693 h 3312041"/>
              <a:gd name="connsiteX157" fmla="*/ 6581553 w 6581553"/>
              <a:gd name="connsiteY157" fmla="*/ 95693 h 3312041"/>
              <a:gd name="connsiteX158" fmla="*/ 6581553 w 6581553"/>
              <a:gd name="connsiteY158"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17558 w 6581553"/>
              <a:gd name="connsiteY112" fmla="*/ 1355650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514158 w 6581553"/>
              <a:gd name="connsiteY151" fmla="*/ 211709 h 3312041"/>
              <a:gd name="connsiteX152" fmla="*/ 6507125 w 6581553"/>
              <a:gd name="connsiteY152" fmla="*/ 180753 h 3312041"/>
              <a:gd name="connsiteX153" fmla="*/ 6523074 w 6581553"/>
              <a:gd name="connsiteY153" fmla="*/ 180753 h 3312041"/>
              <a:gd name="connsiteX154" fmla="*/ 6523074 w 6581553"/>
              <a:gd name="connsiteY154" fmla="*/ 138223 h 3312041"/>
              <a:gd name="connsiteX155" fmla="*/ 6560288 w 6581553"/>
              <a:gd name="connsiteY155" fmla="*/ 138223 h 3312041"/>
              <a:gd name="connsiteX156" fmla="*/ 6560288 w 6581553"/>
              <a:gd name="connsiteY156" fmla="*/ 95693 h 3312041"/>
              <a:gd name="connsiteX157" fmla="*/ 6581553 w 6581553"/>
              <a:gd name="connsiteY157" fmla="*/ 95693 h 3312041"/>
              <a:gd name="connsiteX158" fmla="*/ 6581553 w 6581553"/>
              <a:gd name="connsiteY158"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17558 w 6581553"/>
              <a:gd name="connsiteY112" fmla="*/ 1355650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507014 w 6581553"/>
              <a:gd name="connsiteY151" fmla="*/ 218853 h 3312041"/>
              <a:gd name="connsiteX152" fmla="*/ 6507125 w 6581553"/>
              <a:gd name="connsiteY152" fmla="*/ 180753 h 3312041"/>
              <a:gd name="connsiteX153" fmla="*/ 6523074 w 6581553"/>
              <a:gd name="connsiteY153" fmla="*/ 180753 h 3312041"/>
              <a:gd name="connsiteX154" fmla="*/ 6523074 w 6581553"/>
              <a:gd name="connsiteY154" fmla="*/ 138223 h 3312041"/>
              <a:gd name="connsiteX155" fmla="*/ 6560288 w 6581553"/>
              <a:gd name="connsiteY155" fmla="*/ 138223 h 3312041"/>
              <a:gd name="connsiteX156" fmla="*/ 6560288 w 6581553"/>
              <a:gd name="connsiteY156" fmla="*/ 95693 h 3312041"/>
              <a:gd name="connsiteX157" fmla="*/ 6581553 w 6581553"/>
              <a:gd name="connsiteY157" fmla="*/ 95693 h 3312041"/>
              <a:gd name="connsiteX158" fmla="*/ 6581553 w 6581553"/>
              <a:gd name="connsiteY158"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38823 w 6581553"/>
              <a:gd name="connsiteY113" fmla="*/ 1313120 h 3312041"/>
              <a:gd name="connsiteX114" fmla="*/ 4938823 w 6581553"/>
              <a:gd name="connsiteY114" fmla="*/ 1238693 h 3312041"/>
              <a:gd name="connsiteX115" fmla="*/ 4981353 w 6581553"/>
              <a:gd name="connsiteY115" fmla="*/ 1153632 h 3312041"/>
              <a:gd name="connsiteX116" fmla="*/ 4976037 w 6581553"/>
              <a:gd name="connsiteY116" fmla="*/ 1137683 h 3312041"/>
              <a:gd name="connsiteX117" fmla="*/ 5013251 w 6581553"/>
              <a:gd name="connsiteY117" fmla="*/ 1063255 h 3312041"/>
              <a:gd name="connsiteX118" fmla="*/ 5039832 w 6581553"/>
              <a:gd name="connsiteY118" fmla="*/ 1063255 h 3312041"/>
              <a:gd name="connsiteX119" fmla="*/ 5039832 w 6581553"/>
              <a:gd name="connsiteY119" fmla="*/ 1041990 h 3312041"/>
              <a:gd name="connsiteX120" fmla="*/ 5135525 w 6581553"/>
              <a:gd name="connsiteY120" fmla="*/ 967562 h 3312041"/>
              <a:gd name="connsiteX121" fmla="*/ 5183372 w 6581553"/>
              <a:gd name="connsiteY121" fmla="*/ 967562 h 3312041"/>
              <a:gd name="connsiteX122" fmla="*/ 5199321 w 6581553"/>
              <a:gd name="connsiteY122" fmla="*/ 951613 h 3312041"/>
              <a:gd name="connsiteX123" fmla="*/ 5358809 w 6581553"/>
              <a:gd name="connsiteY123" fmla="*/ 951613 h 3312041"/>
              <a:gd name="connsiteX124" fmla="*/ 5401339 w 6581553"/>
              <a:gd name="connsiteY124" fmla="*/ 935665 h 3312041"/>
              <a:gd name="connsiteX125" fmla="*/ 5566144 w 6581553"/>
              <a:gd name="connsiteY125" fmla="*/ 935665 h 3312041"/>
              <a:gd name="connsiteX126" fmla="*/ 5582093 w 6581553"/>
              <a:gd name="connsiteY126" fmla="*/ 914400 h 3312041"/>
              <a:gd name="connsiteX127" fmla="*/ 5656521 w 6581553"/>
              <a:gd name="connsiteY127" fmla="*/ 914400 h 3312041"/>
              <a:gd name="connsiteX128" fmla="*/ 5656521 w 6581553"/>
              <a:gd name="connsiteY128" fmla="*/ 887818 h 3312041"/>
              <a:gd name="connsiteX129" fmla="*/ 5693735 w 6581553"/>
              <a:gd name="connsiteY129" fmla="*/ 887818 h 3312041"/>
              <a:gd name="connsiteX130" fmla="*/ 5693735 w 6581553"/>
              <a:gd name="connsiteY130" fmla="*/ 839972 h 3312041"/>
              <a:gd name="connsiteX131" fmla="*/ 5720316 w 6581553"/>
              <a:gd name="connsiteY131" fmla="*/ 818706 h 3312041"/>
              <a:gd name="connsiteX132" fmla="*/ 5720316 w 6581553"/>
              <a:gd name="connsiteY132" fmla="*/ 797441 h 3312041"/>
              <a:gd name="connsiteX133" fmla="*/ 5741581 w 6581553"/>
              <a:gd name="connsiteY133" fmla="*/ 760227 h 3312041"/>
              <a:gd name="connsiteX134" fmla="*/ 5741581 w 6581553"/>
              <a:gd name="connsiteY134" fmla="*/ 632637 h 3312041"/>
              <a:gd name="connsiteX135" fmla="*/ 5757530 w 6581553"/>
              <a:gd name="connsiteY135" fmla="*/ 595423 h 3312041"/>
              <a:gd name="connsiteX136" fmla="*/ 5805376 w 6581553"/>
              <a:gd name="connsiteY136" fmla="*/ 558209 h 3312041"/>
              <a:gd name="connsiteX137" fmla="*/ 5805376 w 6581553"/>
              <a:gd name="connsiteY137" fmla="*/ 494413 h 3312041"/>
              <a:gd name="connsiteX138" fmla="*/ 5858539 w 6581553"/>
              <a:gd name="connsiteY138" fmla="*/ 494413 h 3312041"/>
              <a:gd name="connsiteX139" fmla="*/ 5858539 w 6581553"/>
              <a:gd name="connsiteY139" fmla="*/ 441251 h 3312041"/>
              <a:gd name="connsiteX140" fmla="*/ 5948916 w 6581553"/>
              <a:gd name="connsiteY140" fmla="*/ 441251 h 3312041"/>
              <a:gd name="connsiteX141" fmla="*/ 5948916 w 6581553"/>
              <a:gd name="connsiteY141" fmla="*/ 398720 h 3312041"/>
              <a:gd name="connsiteX142" fmla="*/ 5991446 w 6581553"/>
              <a:gd name="connsiteY142" fmla="*/ 398720 h 3312041"/>
              <a:gd name="connsiteX143" fmla="*/ 5991446 w 6581553"/>
              <a:gd name="connsiteY143" fmla="*/ 361506 h 3312041"/>
              <a:gd name="connsiteX144" fmla="*/ 6023344 w 6581553"/>
              <a:gd name="connsiteY144" fmla="*/ 361506 h 3312041"/>
              <a:gd name="connsiteX145" fmla="*/ 6023344 w 6581553"/>
              <a:gd name="connsiteY145" fmla="*/ 345558 h 3312041"/>
              <a:gd name="connsiteX146" fmla="*/ 6315739 w 6581553"/>
              <a:gd name="connsiteY146" fmla="*/ 345558 h 3312041"/>
              <a:gd name="connsiteX147" fmla="*/ 6315739 w 6581553"/>
              <a:gd name="connsiteY147" fmla="*/ 265813 h 3312041"/>
              <a:gd name="connsiteX148" fmla="*/ 6469911 w 6581553"/>
              <a:gd name="connsiteY148" fmla="*/ 265813 h 3312041"/>
              <a:gd name="connsiteX149" fmla="*/ 6469911 w 6581553"/>
              <a:gd name="connsiteY149" fmla="*/ 217967 h 3312041"/>
              <a:gd name="connsiteX150" fmla="*/ 6469911 w 6581553"/>
              <a:gd name="connsiteY150" fmla="*/ 217967 h 3312041"/>
              <a:gd name="connsiteX151" fmla="*/ 6507014 w 6581553"/>
              <a:gd name="connsiteY151" fmla="*/ 218853 h 3312041"/>
              <a:gd name="connsiteX152" fmla="*/ 6507125 w 6581553"/>
              <a:gd name="connsiteY152" fmla="*/ 180753 h 3312041"/>
              <a:gd name="connsiteX153" fmla="*/ 6523074 w 6581553"/>
              <a:gd name="connsiteY153" fmla="*/ 180753 h 3312041"/>
              <a:gd name="connsiteX154" fmla="*/ 6523074 w 6581553"/>
              <a:gd name="connsiteY154" fmla="*/ 138223 h 3312041"/>
              <a:gd name="connsiteX155" fmla="*/ 6560288 w 6581553"/>
              <a:gd name="connsiteY155" fmla="*/ 138223 h 3312041"/>
              <a:gd name="connsiteX156" fmla="*/ 6560288 w 6581553"/>
              <a:gd name="connsiteY156" fmla="*/ 95693 h 3312041"/>
              <a:gd name="connsiteX157" fmla="*/ 6581553 w 6581553"/>
              <a:gd name="connsiteY157" fmla="*/ 95693 h 3312041"/>
              <a:gd name="connsiteX158" fmla="*/ 6581553 w 6581553"/>
              <a:gd name="connsiteY158"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38823 w 6581553"/>
              <a:gd name="connsiteY113" fmla="*/ 1313120 h 3312041"/>
              <a:gd name="connsiteX114" fmla="*/ 4928246 w 6581553"/>
              <a:gd name="connsiteY114" fmla="*/ 1357091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38823 w 6581553"/>
              <a:gd name="connsiteY113" fmla="*/ 1313120 h 3312041"/>
              <a:gd name="connsiteX114" fmla="*/ 4911577 w 6581553"/>
              <a:gd name="connsiteY114" fmla="*/ 1342803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38823 w 6581553"/>
              <a:gd name="connsiteY113" fmla="*/ 1313120 h 3312041"/>
              <a:gd name="connsiteX114" fmla="*/ 4928246 w 6581553"/>
              <a:gd name="connsiteY114" fmla="*/ 1314228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38823 w 6581553"/>
              <a:gd name="connsiteY113" fmla="*/ 1313120 h 3312041"/>
              <a:gd name="connsiteX114" fmla="*/ 4963965 w 6581553"/>
              <a:gd name="connsiteY114" fmla="*/ 1323753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63965 w 6581553"/>
              <a:gd name="connsiteY114" fmla="*/ 1323753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30628 w 6581553"/>
              <a:gd name="connsiteY114" fmla="*/ 1326134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21865 w 6581553"/>
              <a:gd name="connsiteY107" fmla="*/ 1493874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40153 w 6581553"/>
              <a:gd name="connsiteY114" fmla="*/ 1318990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14722 w 6581553"/>
              <a:gd name="connsiteY107" fmla="*/ 1484349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40153 w 6581553"/>
              <a:gd name="connsiteY114" fmla="*/ 1318990 h 3312041"/>
              <a:gd name="connsiteX115" fmla="*/ 4938823 w 6581553"/>
              <a:gd name="connsiteY115" fmla="*/ 1238693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14722 w 6581553"/>
              <a:gd name="connsiteY107" fmla="*/ 1484349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40153 w 6581553"/>
              <a:gd name="connsiteY114" fmla="*/ 1318990 h 3312041"/>
              <a:gd name="connsiteX115" fmla="*/ 4950729 w 6581553"/>
              <a:gd name="connsiteY115" fmla="*/ 1236311 h 3312041"/>
              <a:gd name="connsiteX116" fmla="*/ 4981353 w 6581553"/>
              <a:gd name="connsiteY116" fmla="*/ 1153632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14722 w 6581553"/>
              <a:gd name="connsiteY107" fmla="*/ 1484349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40153 w 6581553"/>
              <a:gd name="connsiteY114" fmla="*/ 1318990 h 3312041"/>
              <a:gd name="connsiteX115" fmla="*/ 4950729 w 6581553"/>
              <a:gd name="connsiteY115" fmla="*/ 1236311 h 3312041"/>
              <a:gd name="connsiteX116" fmla="*/ 4969446 w 6581553"/>
              <a:gd name="connsiteY116" fmla="*/ 1163157 h 3312041"/>
              <a:gd name="connsiteX117" fmla="*/ 4976037 w 6581553"/>
              <a:gd name="connsiteY117" fmla="*/ 1137683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 name="connsiteX0" fmla="*/ 0 w 6581553"/>
              <a:gd name="connsiteY0" fmla="*/ 3312041 h 3312041"/>
              <a:gd name="connsiteX1" fmla="*/ 95693 w 6581553"/>
              <a:gd name="connsiteY1" fmla="*/ 3312041 h 3312041"/>
              <a:gd name="connsiteX2" fmla="*/ 95693 w 6581553"/>
              <a:gd name="connsiteY2" fmla="*/ 3285460 h 3312041"/>
              <a:gd name="connsiteX3" fmla="*/ 143539 w 6581553"/>
              <a:gd name="connsiteY3" fmla="*/ 3285460 h 3312041"/>
              <a:gd name="connsiteX4" fmla="*/ 143539 w 6581553"/>
              <a:gd name="connsiteY4" fmla="*/ 3280144 h 3312041"/>
              <a:gd name="connsiteX5" fmla="*/ 143539 w 6581553"/>
              <a:gd name="connsiteY5" fmla="*/ 3274827 h 3312041"/>
              <a:gd name="connsiteX6" fmla="*/ 393404 w 6581553"/>
              <a:gd name="connsiteY6" fmla="*/ 3274827 h 3312041"/>
              <a:gd name="connsiteX7" fmla="*/ 398721 w 6581553"/>
              <a:gd name="connsiteY7" fmla="*/ 3258879 h 3312041"/>
              <a:gd name="connsiteX8" fmla="*/ 425302 w 6581553"/>
              <a:gd name="connsiteY8" fmla="*/ 3258879 h 3312041"/>
              <a:gd name="connsiteX9" fmla="*/ 446567 w 6581553"/>
              <a:gd name="connsiteY9" fmla="*/ 3237613 h 3312041"/>
              <a:gd name="connsiteX10" fmla="*/ 643269 w 6581553"/>
              <a:gd name="connsiteY10" fmla="*/ 3237613 h 3312041"/>
              <a:gd name="connsiteX11" fmla="*/ 728330 w 6581553"/>
              <a:gd name="connsiteY11" fmla="*/ 3216348 h 3312041"/>
              <a:gd name="connsiteX12" fmla="*/ 802758 w 6581553"/>
              <a:gd name="connsiteY12" fmla="*/ 3216348 h 3312041"/>
              <a:gd name="connsiteX13" fmla="*/ 802758 w 6581553"/>
              <a:gd name="connsiteY13" fmla="*/ 3179134 h 3312041"/>
              <a:gd name="connsiteX14" fmla="*/ 855921 w 6581553"/>
              <a:gd name="connsiteY14" fmla="*/ 3179134 h 3312041"/>
              <a:gd name="connsiteX15" fmla="*/ 855921 w 6581553"/>
              <a:gd name="connsiteY15" fmla="*/ 3147237 h 3312041"/>
              <a:gd name="connsiteX16" fmla="*/ 1015409 w 6581553"/>
              <a:gd name="connsiteY16" fmla="*/ 3147237 h 3312041"/>
              <a:gd name="connsiteX17" fmla="*/ 1015409 w 6581553"/>
              <a:gd name="connsiteY17" fmla="*/ 3131288 h 3312041"/>
              <a:gd name="connsiteX18" fmla="*/ 1185530 w 6581553"/>
              <a:gd name="connsiteY18" fmla="*/ 3131288 h 3312041"/>
              <a:gd name="connsiteX19" fmla="*/ 1185530 w 6581553"/>
              <a:gd name="connsiteY19" fmla="*/ 3110023 h 3312041"/>
              <a:gd name="connsiteX20" fmla="*/ 1360967 w 6581553"/>
              <a:gd name="connsiteY20" fmla="*/ 3110023 h 3312041"/>
              <a:gd name="connsiteX21" fmla="*/ 1382232 w 6581553"/>
              <a:gd name="connsiteY21" fmla="*/ 3083441 h 3312041"/>
              <a:gd name="connsiteX22" fmla="*/ 1509823 w 6581553"/>
              <a:gd name="connsiteY22" fmla="*/ 3083441 h 3312041"/>
              <a:gd name="connsiteX23" fmla="*/ 1525772 w 6581553"/>
              <a:gd name="connsiteY23" fmla="*/ 3067492 h 3312041"/>
              <a:gd name="connsiteX24" fmla="*/ 1573618 w 6581553"/>
              <a:gd name="connsiteY24" fmla="*/ 3067492 h 3312041"/>
              <a:gd name="connsiteX25" fmla="*/ 1573618 w 6581553"/>
              <a:gd name="connsiteY25" fmla="*/ 3030279 h 3312041"/>
              <a:gd name="connsiteX26" fmla="*/ 1632097 w 6581553"/>
              <a:gd name="connsiteY26" fmla="*/ 3030279 h 3312041"/>
              <a:gd name="connsiteX27" fmla="*/ 1632097 w 6581553"/>
              <a:gd name="connsiteY27" fmla="*/ 2993065 h 3312041"/>
              <a:gd name="connsiteX28" fmla="*/ 1663995 w 6581553"/>
              <a:gd name="connsiteY28" fmla="*/ 2993065 h 3312041"/>
              <a:gd name="connsiteX29" fmla="*/ 1663995 w 6581553"/>
              <a:gd name="connsiteY29" fmla="*/ 2950534 h 3312041"/>
              <a:gd name="connsiteX30" fmla="*/ 1722474 w 6581553"/>
              <a:gd name="connsiteY30" fmla="*/ 2950534 h 3312041"/>
              <a:gd name="connsiteX31" fmla="*/ 1722474 w 6581553"/>
              <a:gd name="connsiteY31" fmla="*/ 2908004 h 3312041"/>
              <a:gd name="connsiteX32" fmla="*/ 1765004 w 6581553"/>
              <a:gd name="connsiteY32" fmla="*/ 2908004 h 3312041"/>
              <a:gd name="connsiteX33" fmla="*/ 1765004 w 6581553"/>
              <a:gd name="connsiteY33" fmla="*/ 2892055 h 3312041"/>
              <a:gd name="connsiteX34" fmla="*/ 1828800 w 6581553"/>
              <a:gd name="connsiteY34" fmla="*/ 2892055 h 3312041"/>
              <a:gd name="connsiteX35" fmla="*/ 1828800 w 6581553"/>
              <a:gd name="connsiteY35" fmla="*/ 2860158 h 3312041"/>
              <a:gd name="connsiteX36" fmla="*/ 1903228 w 6581553"/>
              <a:gd name="connsiteY36" fmla="*/ 2860158 h 3312041"/>
              <a:gd name="connsiteX37" fmla="*/ 1903228 w 6581553"/>
              <a:gd name="connsiteY37" fmla="*/ 2833576 h 3312041"/>
              <a:gd name="connsiteX38" fmla="*/ 1977655 w 6581553"/>
              <a:gd name="connsiteY38" fmla="*/ 2833576 h 3312041"/>
              <a:gd name="connsiteX39" fmla="*/ 1977655 w 6581553"/>
              <a:gd name="connsiteY39" fmla="*/ 2812311 h 3312041"/>
              <a:gd name="connsiteX40" fmla="*/ 2062716 w 6581553"/>
              <a:gd name="connsiteY40" fmla="*/ 2812311 h 3312041"/>
              <a:gd name="connsiteX41" fmla="*/ 2062716 w 6581553"/>
              <a:gd name="connsiteY41" fmla="*/ 2791046 h 3312041"/>
              <a:gd name="connsiteX42" fmla="*/ 2153093 w 6581553"/>
              <a:gd name="connsiteY42" fmla="*/ 2791046 h 3312041"/>
              <a:gd name="connsiteX43" fmla="*/ 2153093 w 6581553"/>
              <a:gd name="connsiteY43" fmla="*/ 2764465 h 3312041"/>
              <a:gd name="connsiteX44" fmla="*/ 2222204 w 6581553"/>
              <a:gd name="connsiteY44" fmla="*/ 2764465 h 3312041"/>
              <a:gd name="connsiteX45" fmla="*/ 2222204 w 6581553"/>
              <a:gd name="connsiteY45" fmla="*/ 2727251 h 3312041"/>
              <a:gd name="connsiteX46" fmla="*/ 2328530 w 6581553"/>
              <a:gd name="connsiteY46" fmla="*/ 2727251 h 3312041"/>
              <a:gd name="connsiteX47" fmla="*/ 2397642 w 6581553"/>
              <a:gd name="connsiteY47" fmla="*/ 2658139 h 3312041"/>
              <a:gd name="connsiteX48" fmla="*/ 2434855 w 6581553"/>
              <a:gd name="connsiteY48" fmla="*/ 2658139 h 3312041"/>
              <a:gd name="connsiteX49" fmla="*/ 2434855 w 6581553"/>
              <a:gd name="connsiteY49" fmla="*/ 2604976 h 3312041"/>
              <a:gd name="connsiteX50" fmla="*/ 2461437 w 6581553"/>
              <a:gd name="connsiteY50" fmla="*/ 2604976 h 3312041"/>
              <a:gd name="connsiteX51" fmla="*/ 2461437 w 6581553"/>
              <a:gd name="connsiteY51" fmla="*/ 2567762 h 3312041"/>
              <a:gd name="connsiteX52" fmla="*/ 2493335 w 6581553"/>
              <a:gd name="connsiteY52" fmla="*/ 2567762 h 3312041"/>
              <a:gd name="connsiteX53" fmla="*/ 2493335 w 6581553"/>
              <a:gd name="connsiteY53" fmla="*/ 2546497 h 3312041"/>
              <a:gd name="connsiteX54" fmla="*/ 2530549 w 6581553"/>
              <a:gd name="connsiteY54" fmla="*/ 2546497 h 3312041"/>
              <a:gd name="connsiteX55" fmla="*/ 2530549 w 6581553"/>
              <a:gd name="connsiteY55" fmla="*/ 2514600 h 3312041"/>
              <a:gd name="connsiteX56" fmla="*/ 2594344 w 6581553"/>
              <a:gd name="connsiteY56" fmla="*/ 2514600 h 3312041"/>
              <a:gd name="connsiteX57" fmla="*/ 2620925 w 6581553"/>
              <a:gd name="connsiteY57" fmla="*/ 2488018 h 3312041"/>
              <a:gd name="connsiteX58" fmla="*/ 2759149 w 6581553"/>
              <a:gd name="connsiteY58" fmla="*/ 2488018 h 3312041"/>
              <a:gd name="connsiteX59" fmla="*/ 2769781 w 6581553"/>
              <a:gd name="connsiteY59" fmla="*/ 2472069 h 3312041"/>
              <a:gd name="connsiteX60" fmla="*/ 2828260 w 6581553"/>
              <a:gd name="connsiteY60" fmla="*/ 2472069 h 3312041"/>
              <a:gd name="connsiteX61" fmla="*/ 2849525 w 6581553"/>
              <a:gd name="connsiteY61" fmla="*/ 2450804 h 3312041"/>
              <a:gd name="connsiteX62" fmla="*/ 2945218 w 6581553"/>
              <a:gd name="connsiteY62" fmla="*/ 2450804 h 3312041"/>
              <a:gd name="connsiteX63" fmla="*/ 2961167 w 6581553"/>
              <a:gd name="connsiteY63" fmla="*/ 2424223 h 3312041"/>
              <a:gd name="connsiteX64" fmla="*/ 3131288 w 6581553"/>
              <a:gd name="connsiteY64" fmla="*/ 2424223 h 3312041"/>
              <a:gd name="connsiteX65" fmla="*/ 3152553 w 6581553"/>
              <a:gd name="connsiteY65" fmla="*/ 2392325 h 3312041"/>
              <a:gd name="connsiteX66" fmla="*/ 3221665 w 6581553"/>
              <a:gd name="connsiteY66" fmla="*/ 2392325 h 3312041"/>
              <a:gd name="connsiteX67" fmla="*/ 3253562 w 6581553"/>
              <a:gd name="connsiteY67" fmla="*/ 2355111 h 3312041"/>
              <a:gd name="connsiteX68" fmla="*/ 3253562 w 6581553"/>
              <a:gd name="connsiteY68" fmla="*/ 2296632 h 3312041"/>
              <a:gd name="connsiteX69" fmla="*/ 3312042 w 6581553"/>
              <a:gd name="connsiteY69" fmla="*/ 2296632 h 3312041"/>
              <a:gd name="connsiteX70" fmla="*/ 3312042 w 6581553"/>
              <a:gd name="connsiteY70" fmla="*/ 2248786 h 3312041"/>
              <a:gd name="connsiteX71" fmla="*/ 3333307 w 6581553"/>
              <a:gd name="connsiteY71" fmla="*/ 2248786 h 3312041"/>
              <a:gd name="connsiteX72" fmla="*/ 3338623 w 6581553"/>
              <a:gd name="connsiteY72" fmla="*/ 2206255 h 3312041"/>
              <a:gd name="connsiteX73" fmla="*/ 3354572 w 6581553"/>
              <a:gd name="connsiteY73" fmla="*/ 2184990 h 3312041"/>
              <a:gd name="connsiteX74" fmla="*/ 3354572 w 6581553"/>
              <a:gd name="connsiteY74" fmla="*/ 2158409 h 3312041"/>
              <a:gd name="connsiteX75" fmla="*/ 3429000 w 6581553"/>
              <a:gd name="connsiteY75" fmla="*/ 2158409 h 3312041"/>
              <a:gd name="connsiteX76" fmla="*/ 3492795 w 6581553"/>
              <a:gd name="connsiteY76" fmla="*/ 2094613 h 3312041"/>
              <a:gd name="connsiteX77" fmla="*/ 3662916 w 6581553"/>
              <a:gd name="connsiteY77" fmla="*/ 2094613 h 3312041"/>
              <a:gd name="connsiteX78" fmla="*/ 3684181 w 6581553"/>
              <a:gd name="connsiteY78" fmla="*/ 2062716 h 3312041"/>
              <a:gd name="connsiteX79" fmla="*/ 3747976 w 6581553"/>
              <a:gd name="connsiteY79" fmla="*/ 2062716 h 3312041"/>
              <a:gd name="connsiteX80" fmla="*/ 3806455 w 6581553"/>
              <a:gd name="connsiteY80" fmla="*/ 2052083 h 3312041"/>
              <a:gd name="connsiteX81" fmla="*/ 3891516 w 6581553"/>
              <a:gd name="connsiteY81" fmla="*/ 2052083 h 3312041"/>
              <a:gd name="connsiteX82" fmla="*/ 3918097 w 6581553"/>
              <a:gd name="connsiteY82" fmla="*/ 2025502 h 3312041"/>
              <a:gd name="connsiteX83" fmla="*/ 4013790 w 6581553"/>
              <a:gd name="connsiteY83" fmla="*/ 2025502 h 3312041"/>
              <a:gd name="connsiteX84" fmla="*/ 4013790 w 6581553"/>
              <a:gd name="connsiteY84" fmla="*/ 1993604 h 3312041"/>
              <a:gd name="connsiteX85" fmla="*/ 4029739 w 6581553"/>
              <a:gd name="connsiteY85" fmla="*/ 1993604 h 3312041"/>
              <a:gd name="connsiteX86" fmla="*/ 4029739 w 6581553"/>
              <a:gd name="connsiteY86" fmla="*/ 1956390 h 3312041"/>
              <a:gd name="connsiteX87" fmla="*/ 4072269 w 6581553"/>
              <a:gd name="connsiteY87" fmla="*/ 1956390 h 3312041"/>
              <a:gd name="connsiteX88" fmla="*/ 4072269 w 6581553"/>
              <a:gd name="connsiteY88" fmla="*/ 1913860 h 3312041"/>
              <a:gd name="connsiteX89" fmla="*/ 4098851 w 6581553"/>
              <a:gd name="connsiteY89" fmla="*/ 1881962 h 3312041"/>
              <a:gd name="connsiteX90" fmla="*/ 4098851 w 6581553"/>
              <a:gd name="connsiteY90" fmla="*/ 1839432 h 3312041"/>
              <a:gd name="connsiteX91" fmla="*/ 4120116 w 6581553"/>
              <a:gd name="connsiteY91" fmla="*/ 1818167 h 3312041"/>
              <a:gd name="connsiteX92" fmla="*/ 4120116 w 6581553"/>
              <a:gd name="connsiteY92" fmla="*/ 1743739 h 3312041"/>
              <a:gd name="connsiteX93" fmla="*/ 4152014 w 6581553"/>
              <a:gd name="connsiteY93" fmla="*/ 1717158 h 3312041"/>
              <a:gd name="connsiteX94" fmla="*/ 4178595 w 6581553"/>
              <a:gd name="connsiteY94" fmla="*/ 1717158 h 3312041"/>
              <a:gd name="connsiteX95" fmla="*/ 4178595 w 6581553"/>
              <a:gd name="connsiteY95" fmla="*/ 1663995 h 3312041"/>
              <a:gd name="connsiteX96" fmla="*/ 4210493 w 6581553"/>
              <a:gd name="connsiteY96" fmla="*/ 1626781 h 3312041"/>
              <a:gd name="connsiteX97" fmla="*/ 4300869 w 6581553"/>
              <a:gd name="connsiteY97" fmla="*/ 1626781 h 3312041"/>
              <a:gd name="connsiteX98" fmla="*/ 4300869 w 6581553"/>
              <a:gd name="connsiteY98" fmla="*/ 1600200 h 3312041"/>
              <a:gd name="connsiteX99" fmla="*/ 4407195 w 6581553"/>
              <a:gd name="connsiteY99" fmla="*/ 1600200 h 3312041"/>
              <a:gd name="connsiteX100" fmla="*/ 4407195 w 6581553"/>
              <a:gd name="connsiteY100" fmla="*/ 1557669 h 3312041"/>
              <a:gd name="connsiteX101" fmla="*/ 4572000 w 6581553"/>
              <a:gd name="connsiteY101" fmla="*/ 1557669 h 3312041"/>
              <a:gd name="connsiteX102" fmla="*/ 4598581 w 6581553"/>
              <a:gd name="connsiteY102" fmla="*/ 1531088 h 3312041"/>
              <a:gd name="connsiteX103" fmla="*/ 4657060 w 6581553"/>
              <a:gd name="connsiteY103" fmla="*/ 1531088 h 3312041"/>
              <a:gd name="connsiteX104" fmla="*/ 4662376 w 6581553"/>
              <a:gd name="connsiteY104" fmla="*/ 1520455 h 3312041"/>
              <a:gd name="connsiteX105" fmla="*/ 4736804 w 6581553"/>
              <a:gd name="connsiteY105" fmla="*/ 1520455 h 3312041"/>
              <a:gd name="connsiteX106" fmla="*/ 4763386 w 6581553"/>
              <a:gd name="connsiteY106" fmla="*/ 1493874 h 3312041"/>
              <a:gd name="connsiteX107" fmla="*/ 4814722 w 6581553"/>
              <a:gd name="connsiteY107" fmla="*/ 1484349 h 3312041"/>
              <a:gd name="connsiteX108" fmla="*/ 4848446 w 6581553"/>
              <a:gd name="connsiteY108" fmla="*/ 1430079 h 3312041"/>
              <a:gd name="connsiteX109" fmla="*/ 4885660 w 6581553"/>
              <a:gd name="connsiteY109" fmla="*/ 1430079 h 3312041"/>
              <a:gd name="connsiteX110" fmla="*/ 4885660 w 6581553"/>
              <a:gd name="connsiteY110" fmla="*/ 1387548 h 3312041"/>
              <a:gd name="connsiteX111" fmla="*/ 4885660 w 6581553"/>
              <a:gd name="connsiteY111" fmla="*/ 1387548 h 3312041"/>
              <a:gd name="connsiteX112" fmla="*/ 4922321 w 6581553"/>
              <a:gd name="connsiteY112" fmla="*/ 1386607 h 3312041"/>
              <a:gd name="connsiteX113" fmla="*/ 4915011 w 6581553"/>
              <a:gd name="connsiteY113" fmla="*/ 1329788 h 3312041"/>
              <a:gd name="connsiteX114" fmla="*/ 4940153 w 6581553"/>
              <a:gd name="connsiteY114" fmla="*/ 1318990 h 3312041"/>
              <a:gd name="connsiteX115" fmla="*/ 4950729 w 6581553"/>
              <a:gd name="connsiteY115" fmla="*/ 1236311 h 3312041"/>
              <a:gd name="connsiteX116" fmla="*/ 4969446 w 6581553"/>
              <a:gd name="connsiteY116" fmla="*/ 1163157 h 3312041"/>
              <a:gd name="connsiteX117" fmla="*/ 4980800 w 6581553"/>
              <a:gd name="connsiteY117" fmla="*/ 1125777 h 3312041"/>
              <a:gd name="connsiteX118" fmla="*/ 5013251 w 6581553"/>
              <a:gd name="connsiteY118" fmla="*/ 1063255 h 3312041"/>
              <a:gd name="connsiteX119" fmla="*/ 5039832 w 6581553"/>
              <a:gd name="connsiteY119" fmla="*/ 1063255 h 3312041"/>
              <a:gd name="connsiteX120" fmla="*/ 5039832 w 6581553"/>
              <a:gd name="connsiteY120" fmla="*/ 1041990 h 3312041"/>
              <a:gd name="connsiteX121" fmla="*/ 5135525 w 6581553"/>
              <a:gd name="connsiteY121" fmla="*/ 967562 h 3312041"/>
              <a:gd name="connsiteX122" fmla="*/ 5183372 w 6581553"/>
              <a:gd name="connsiteY122" fmla="*/ 967562 h 3312041"/>
              <a:gd name="connsiteX123" fmla="*/ 5199321 w 6581553"/>
              <a:gd name="connsiteY123" fmla="*/ 951613 h 3312041"/>
              <a:gd name="connsiteX124" fmla="*/ 5358809 w 6581553"/>
              <a:gd name="connsiteY124" fmla="*/ 951613 h 3312041"/>
              <a:gd name="connsiteX125" fmla="*/ 5401339 w 6581553"/>
              <a:gd name="connsiteY125" fmla="*/ 935665 h 3312041"/>
              <a:gd name="connsiteX126" fmla="*/ 5566144 w 6581553"/>
              <a:gd name="connsiteY126" fmla="*/ 935665 h 3312041"/>
              <a:gd name="connsiteX127" fmla="*/ 5582093 w 6581553"/>
              <a:gd name="connsiteY127" fmla="*/ 914400 h 3312041"/>
              <a:gd name="connsiteX128" fmla="*/ 5656521 w 6581553"/>
              <a:gd name="connsiteY128" fmla="*/ 914400 h 3312041"/>
              <a:gd name="connsiteX129" fmla="*/ 5656521 w 6581553"/>
              <a:gd name="connsiteY129" fmla="*/ 887818 h 3312041"/>
              <a:gd name="connsiteX130" fmla="*/ 5693735 w 6581553"/>
              <a:gd name="connsiteY130" fmla="*/ 887818 h 3312041"/>
              <a:gd name="connsiteX131" fmla="*/ 5693735 w 6581553"/>
              <a:gd name="connsiteY131" fmla="*/ 839972 h 3312041"/>
              <a:gd name="connsiteX132" fmla="*/ 5720316 w 6581553"/>
              <a:gd name="connsiteY132" fmla="*/ 818706 h 3312041"/>
              <a:gd name="connsiteX133" fmla="*/ 5720316 w 6581553"/>
              <a:gd name="connsiteY133" fmla="*/ 797441 h 3312041"/>
              <a:gd name="connsiteX134" fmla="*/ 5741581 w 6581553"/>
              <a:gd name="connsiteY134" fmla="*/ 760227 h 3312041"/>
              <a:gd name="connsiteX135" fmla="*/ 5741581 w 6581553"/>
              <a:gd name="connsiteY135" fmla="*/ 632637 h 3312041"/>
              <a:gd name="connsiteX136" fmla="*/ 5757530 w 6581553"/>
              <a:gd name="connsiteY136" fmla="*/ 595423 h 3312041"/>
              <a:gd name="connsiteX137" fmla="*/ 5805376 w 6581553"/>
              <a:gd name="connsiteY137" fmla="*/ 558209 h 3312041"/>
              <a:gd name="connsiteX138" fmla="*/ 5805376 w 6581553"/>
              <a:gd name="connsiteY138" fmla="*/ 494413 h 3312041"/>
              <a:gd name="connsiteX139" fmla="*/ 5858539 w 6581553"/>
              <a:gd name="connsiteY139" fmla="*/ 494413 h 3312041"/>
              <a:gd name="connsiteX140" fmla="*/ 5858539 w 6581553"/>
              <a:gd name="connsiteY140" fmla="*/ 441251 h 3312041"/>
              <a:gd name="connsiteX141" fmla="*/ 5948916 w 6581553"/>
              <a:gd name="connsiteY141" fmla="*/ 441251 h 3312041"/>
              <a:gd name="connsiteX142" fmla="*/ 5948916 w 6581553"/>
              <a:gd name="connsiteY142" fmla="*/ 398720 h 3312041"/>
              <a:gd name="connsiteX143" fmla="*/ 5991446 w 6581553"/>
              <a:gd name="connsiteY143" fmla="*/ 398720 h 3312041"/>
              <a:gd name="connsiteX144" fmla="*/ 5991446 w 6581553"/>
              <a:gd name="connsiteY144" fmla="*/ 361506 h 3312041"/>
              <a:gd name="connsiteX145" fmla="*/ 6023344 w 6581553"/>
              <a:gd name="connsiteY145" fmla="*/ 361506 h 3312041"/>
              <a:gd name="connsiteX146" fmla="*/ 6023344 w 6581553"/>
              <a:gd name="connsiteY146" fmla="*/ 345558 h 3312041"/>
              <a:gd name="connsiteX147" fmla="*/ 6315739 w 6581553"/>
              <a:gd name="connsiteY147" fmla="*/ 345558 h 3312041"/>
              <a:gd name="connsiteX148" fmla="*/ 6315739 w 6581553"/>
              <a:gd name="connsiteY148" fmla="*/ 265813 h 3312041"/>
              <a:gd name="connsiteX149" fmla="*/ 6469911 w 6581553"/>
              <a:gd name="connsiteY149" fmla="*/ 265813 h 3312041"/>
              <a:gd name="connsiteX150" fmla="*/ 6469911 w 6581553"/>
              <a:gd name="connsiteY150" fmla="*/ 217967 h 3312041"/>
              <a:gd name="connsiteX151" fmla="*/ 6469911 w 6581553"/>
              <a:gd name="connsiteY151" fmla="*/ 217967 h 3312041"/>
              <a:gd name="connsiteX152" fmla="*/ 6507014 w 6581553"/>
              <a:gd name="connsiteY152" fmla="*/ 218853 h 3312041"/>
              <a:gd name="connsiteX153" fmla="*/ 6507125 w 6581553"/>
              <a:gd name="connsiteY153" fmla="*/ 180753 h 3312041"/>
              <a:gd name="connsiteX154" fmla="*/ 6523074 w 6581553"/>
              <a:gd name="connsiteY154" fmla="*/ 180753 h 3312041"/>
              <a:gd name="connsiteX155" fmla="*/ 6523074 w 6581553"/>
              <a:gd name="connsiteY155" fmla="*/ 138223 h 3312041"/>
              <a:gd name="connsiteX156" fmla="*/ 6560288 w 6581553"/>
              <a:gd name="connsiteY156" fmla="*/ 138223 h 3312041"/>
              <a:gd name="connsiteX157" fmla="*/ 6560288 w 6581553"/>
              <a:gd name="connsiteY157" fmla="*/ 95693 h 3312041"/>
              <a:gd name="connsiteX158" fmla="*/ 6581553 w 6581553"/>
              <a:gd name="connsiteY158" fmla="*/ 95693 h 3312041"/>
              <a:gd name="connsiteX159" fmla="*/ 6581553 w 6581553"/>
              <a:gd name="connsiteY159" fmla="*/ 0 h 331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581553" h="3312041">
                <a:moveTo>
                  <a:pt x="0" y="3312041"/>
                </a:moveTo>
                <a:lnTo>
                  <a:pt x="95693" y="3312041"/>
                </a:lnTo>
                <a:lnTo>
                  <a:pt x="95693" y="3285460"/>
                </a:lnTo>
                <a:lnTo>
                  <a:pt x="143539" y="3285460"/>
                </a:lnTo>
                <a:lnTo>
                  <a:pt x="143539" y="3280144"/>
                </a:lnTo>
                <a:lnTo>
                  <a:pt x="143539" y="3274827"/>
                </a:lnTo>
                <a:lnTo>
                  <a:pt x="393404" y="3274827"/>
                </a:lnTo>
                <a:lnTo>
                  <a:pt x="398721" y="3258879"/>
                </a:lnTo>
                <a:lnTo>
                  <a:pt x="425302" y="3258879"/>
                </a:lnTo>
                <a:lnTo>
                  <a:pt x="446567" y="3237613"/>
                </a:lnTo>
                <a:lnTo>
                  <a:pt x="643269" y="3237613"/>
                </a:lnTo>
                <a:lnTo>
                  <a:pt x="728330" y="3216348"/>
                </a:lnTo>
                <a:lnTo>
                  <a:pt x="802758" y="3216348"/>
                </a:lnTo>
                <a:lnTo>
                  <a:pt x="802758" y="3179134"/>
                </a:lnTo>
                <a:lnTo>
                  <a:pt x="855921" y="3179134"/>
                </a:lnTo>
                <a:lnTo>
                  <a:pt x="855921" y="3147237"/>
                </a:lnTo>
                <a:lnTo>
                  <a:pt x="1015409" y="3147237"/>
                </a:lnTo>
                <a:lnTo>
                  <a:pt x="1015409" y="3131288"/>
                </a:lnTo>
                <a:lnTo>
                  <a:pt x="1185530" y="3131288"/>
                </a:lnTo>
                <a:lnTo>
                  <a:pt x="1185530" y="3110023"/>
                </a:lnTo>
                <a:lnTo>
                  <a:pt x="1360967" y="3110023"/>
                </a:lnTo>
                <a:lnTo>
                  <a:pt x="1382232" y="3083441"/>
                </a:lnTo>
                <a:lnTo>
                  <a:pt x="1509823" y="3083441"/>
                </a:lnTo>
                <a:lnTo>
                  <a:pt x="1525772" y="3067492"/>
                </a:lnTo>
                <a:lnTo>
                  <a:pt x="1573618" y="3067492"/>
                </a:lnTo>
                <a:lnTo>
                  <a:pt x="1573618" y="3030279"/>
                </a:lnTo>
                <a:lnTo>
                  <a:pt x="1632097" y="3030279"/>
                </a:lnTo>
                <a:lnTo>
                  <a:pt x="1632097" y="2993065"/>
                </a:lnTo>
                <a:lnTo>
                  <a:pt x="1663995" y="2993065"/>
                </a:lnTo>
                <a:lnTo>
                  <a:pt x="1663995" y="2950534"/>
                </a:lnTo>
                <a:lnTo>
                  <a:pt x="1722474" y="2950534"/>
                </a:lnTo>
                <a:lnTo>
                  <a:pt x="1722474" y="2908004"/>
                </a:lnTo>
                <a:lnTo>
                  <a:pt x="1765004" y="2908004"/>
                </a:lnTo>
                <a:lnTo>
                  <a:pt x="1765004" y="2892055"/>
                </a:lnTo>
                <a:lnTo>
                  <a:pt x="1828800" y="2892055"/>
                </a:lnTo>
                <a:lnTo>
                  <a:pt x="1828800" y="2860158"/>
                </a:lnTo>
                <a:lnTo>
                  <a:pt x="1903228" y="2860158"/>
                </a:lnTo>
                <a:lnTo>
                  <a:pt x="1903228" y="2833576"/>
                </a:lnTo>
                <a:lnTo>
                  <a:pt x="1977655" y="2833576"/>
                </a:lnTo>
                <a:lnTo>
                  <a:pt x="1977655" y="2812311"/>
                </a:lnTo>
                <a:lnTo>
                  <a:pt x="2062716" y="2812311"/>
                </a:lnTo>
                <a:lnTo>
                  <a:pt x="2062716" y="2791046"/>
                </a:lnTo>
                <a:lnTo>
                  <a:pt x="2153093" y="2791046"/>
                </a:lnTo>
                <a:lnTo>
                  <a:pt x="2153093" y="2764465"/>
                </a:lnTo>
                <a:lnTo>
                  <a:pt x="2222204" y="2764465"/>
                </a:lnTo>
                <a:lnTo>
                  <a:pt x="2222204" y="2727251"/>
                </a:lnTo>
                <a:lnTo>
                  <a:pt x="2328530" y="2727251"/>
                </a:lnTo>
                <a:lnTo>
                  <a:pt x="2397642" y="2658139"/>
                </a:lnTo>
                <a:lnTo>
                  <a:pt x="2434855" y="2658139"/>
                </a:lnTo>
                <a:lnTo>
                  <a:pt x="2434855" y="2604976"/>
                </a:lnTo>
                <a:lnTo>
                  <a:pt x="2461437" y="2604976"/>
                </a:lnTo>
                <a:lnTo>
                  <a:pt x="2461437" y="2567762"/>
                </a:lnTo>
                <a:lnTo>
                  <a:pt x="2493335" y="2567762"/>
                </a:lnTo>
                <a:lnTo>
                  <a:pt x="2493335" y="2546497"/>
                </a:lnTo>
                <a:lnTo>
                  <a:pt x="2530549" y="2546497"/>
                </a:lnTo>
                <a:lnTo>
                  <a:pt x="2530549" y="2514600"/>
                </a:lnTo>
                <a:lnTo>
                  <a:pt x="2594344" y="2514600"/>
                </a:lnTo>
                <a:lnTo>
                  <a:pt x="2620925" y="2488018"/>
                </a:lnTo>
                <a:lnTo>
                  <a:pt x="2759149" y="2488018"/>
                </a:lnTo>
                <a:lnTo>
                  <a:pt x="2769781" y="2472069"/>
                </a:lnTo>
                <a:lnTo>
                  <a:pt x="2828260" y="2472069"/>
                </a:lnTo>
                <a:lnTo>
                  <a:pt x="2849525" y="2450804"/>
                </a:lnTo>
                <a:lnTo>
                  <a:pt x="2945218" y="2450804"/>
                </a:lnTo>
                <a:lnTo>
                  <a:pt x="2961167" y="2424223"/>
                </a:lnTo>
                <a:lnTo>
                  <a:pt x="3131288" y="2424223"/>
                </a:lnTo>
                <a:lnTo>
                  <a:pt x="3152553" y="2392325"/>
                </a:lnTo>
                <a:lnTo>
                  <a:pt x="3221665" y="2392325"/>
                </a:lnTo>
                <a:lnTo>
                  <a:pt x="3253562" y="2355111"/>
                </a:lnTo>
                <a:lnTo>
                  <a:pt x="3253562" y="2296632"/>
                </a:lnTo>
                <a:lnTo>
                  <a:pt x="3312042" y="2296632"/>
                </a:lnTo>
                <a:lnTo>
                  <a:pt x="3312042" y="2248786"/>
                </a:lnTo>
                <a:lnTo>
                  <a:pt x="3333307" y="2248786"/>
                </a:lnTo>
                <a:lnTo>
                  <a:pt x="3338623" y="2206255"/>
                </a:lnTo>
                <a:lnTo>
                  <a:pt x="3354572" y="2184990"/>
                </a:lnTo>
                <a:lnTo>
                  <a:pt x="3354572" y="2158409"/>
                </a:lnTo>
                <a:lnTo>
                  <a:pt x="3429000" y="2158409"/>
                </a:lnTo>
                <a:lnTo>
                  <a:pt x="3492795" y="2094613"/>
                </a:lnTo>
                <a:lnTo>
                  <a:pt x="3662916" y="2094613"/>
                </a:lnTo>
                <a:lnTo>
                  <a:pt x="3684181" y="2062716"/>
                </a:lnTo>
                <a:lnTo>
                  <a:pt x="3747976" y="2062716"/>
                </a:lnTo>
                <a:lnTo>
                  <a:pt x="3806455" y="2052083"/>
                </a:lnTo>
                <a:lnTo>
                  <a:pt x="3891516" y="2052083"/>
                </a:lnTo>
                <a:lnTo>
                  <a:pt x="3918097" y="2025502"/>
                </a:lnTo>
                <a:lnTo>
                  <a:pt x="4013790" y="2025502"/>
                </a:lnTo>
                <a:lnTo>
                  <a:pt x="4013790" y="1993604"/>
                </a:lnTo>
                <a:lnTo>
                  <a:pt x="4029739" y="1993604"/>
                </a:lnTo>
                <a:lnTo>
                  <a:pt x="4029739" y="1956390"/>
                </a:lnTo>
                <a:lnTo>
                  <a:pt x="4072269" y="1956390"/>
                </a:lnTo>
                <a:lnTo>
                  <a:pt x="4072269" y="1913860"/>
                </a:lnTo>
                <a:lnTo>
                  <a:pt x="4098851" y="1881962"/>
                </a:lnTo>
                <a:lnTo>
                  <a:pt x="4098851" y="1839432"/>
                </a:lnTo>
                <a:lnTo>
                  <a:pt x="4120116" y="1818167"/>
                </a:lnTo>
                <a:lnTo>
                  <a:pt x="4120116" y="1743739"/>
                </a:lnTo>
                <a:lnTo>
                  <a:pt x="4152014" y="1717158"/>
                </a:lnTo>
                <a:lnTo>
                  <a:pt x="4178595" y="1717158"/>
                </a:lnTo>
                <a:lnTo>
                  <a:pt x="4178595" y="1663995"/>
                </a:lnTo>
                <a:lnTo>
                  <a:pt x="4210493" y="1626781"/>
                </a:lnTo>
                <a:lnTo>
                  <a:pt x="4300869" y="1626781"/>
                </a:lnTo>
                <a:lnTo>
                  <a:pt x="4300869" y="1600200"/>
                </a:lnTo>
                <a:lnTo>
                  <a:pt x="4407195" y="1600200"/>
                </a:lnTo>
                <a:lnTo>
                  <a:pt x="4407195" y="1557669"/>
                </a:lnTo>
                <a:lnTo>
                  <a:pt x="4572000" y="1557669"/>
                </a:lnTo>
                <a:lnTo>
                  <a:pt x="4598581" y="1531088"/>
                </a:lnTo>
                <a:lnTo>
                  <a:pt x="4657060" y="1531088"/>
                </a:lnTo>
                <a:lnTo>
                  <a:pt x="4662376" y="1520455"/>
                </a:lnTo>
                <a:lnTo>
                  <a:pt x="4736804" y="1520455"/>
                </a:lnTo>
                <a:lnTo>
                  <a:pt x="4763386" y="1493874"/>
                </a:lnTo>
                <a:lnTo>
                  <a:pt x="4814722" y="1484349"/>
                </a:lnTo>
                <a:lnTo>
                  <a:pt x="4848446" y="1430079"/>
                </a:lnTo>
                <a:lnTo>
                  <a:pt x="4885660" y="1430079"/>
                </a:lnTo>
                <a:lnTo>
                  <a:pt x="4885660" y="1387548"/>
                </a:lnTo>
                <a:lnTo>
                  <a:pt x="4885660" y="1387548"/>
                </a:lnTo>
                <a:lnTo>
                  <a:pt x="4922321" y="1386607"/>
                </a:lnTo>
                <a:lnTo>
                  <a:pt x="4915011" y="1329788"/>
                </a:lnTo>
                <a:lnTo>
                  <a:pt x="4940153" y="1318990"/>
                </a:lnTo>
                <a:cubicBezTo>
                  <a:pt x="4939710" y="1292224"/>
                  <a:pt x="4951172" y="1263077"/>
                  <a:pt x="4950729" y="1236311"/>
                </a:cubicBezTo>
                <a:lnTo>
                  <a:pt x="4969446" y="1163157"/>
                </a:lnTo>
                <a:lnTo>
                  <a:pt x="4980800" y="1125777"/>
                </a:lnTo>
                <a:lnTo>
                  <a:pt x="5013251" y="1063255"/>
                </a:lnTo>
                <a:lnTo>
                  <a:pt x="5039832" y="1063255"/>
                </a:lnTo>
                <a:lnTo>
                  <a:pt x="5039832" y="1041990"/>
                </a:lnTo>
                <a:lnTo>
                  <a:pt x="5135525" y="967562"/>
                </a:lnTo>
                <a:lnTo>
                  <a:pt x="5183372" y="967562"/>
                </a:lnTo>
                <a:lnTo>
                  <a:pt x="5199321" y="951613"/>
                </a:lnTo>
                <a:lnTo>
                  <a:pt x="5358809" y="951613"/>
                </a:lnTo>
                <a:lnTo>
                  <a:pt x="5401339" y="935665"/>
                </a:lnTo>
                <a:lnTo>
                  <a:pt x="5566144" y="935665"/>
                </a:lnTo>
                <a:lnTo>
                  <a:pt x="5582093" y="914400"/>
                </a:lnTo>
                <a:lnTo>
                  <a:pt x="5656521" y="914400"/>
                </a:lnTo>
                <a:lnTo>
                  <a:pt x="5656521" y="887818"/>
                </a:lnTo>
                <a:lnTo>
                  <a:pt x="5693735" y="887818"/>
                </a:lnTo>
                <a:lnTo>
                  <a:pt x="5693735" y="839972"/>
                </a:lnTo>
                <a:lnTo>
                  <a:pt x="5720316" y="818706"/>
                </a:lnTo>
                <a:lnTo>
                  <a:pt x="5720316" y="797441"/>
                </a:lnTo>
                <a:lnTo>
                  <a:pt x="5741581" y="760227"/>
                </a:lnTo>
                <a:lnTo>
                  <a:pt x="5741581" y="632637"/>
                </a:lnTo>
                <a:lnTo>
                  <a:pt x="5757530" y="595423"/>
                </a:lnTo>
                <a:lnTo>
                  <a:pt x="5805376" y="558209"/>
                </a:lnTo>
                <a:lnTo>
                  <a:pt x="5805376" y="494413"/>
                </a:lnTo>
                <a:lnTo>
                  <a:pt x="5858539" y="494413"/>
                </a:lnTo>
                <a:lnTo>
                  <a:pt x="5858539" y="441251"/>
                </a:lnTo>
                <a:lnTo>
                  <a:pt x="5948916" y="441251"/>
                </a:lnTo>
                <a:lnTo>
                  <a:pt x="5948916" y="398720"/>
                </a:lnTo>
                <a:lnTo>
                  <a:pt x="5991446" y="398720"/>
                </a:lnTo>
                <a:lnTo>
                  <a:pt x="5991446" y="361506"/>
                </a:lnTo>
                <a:lnTo>
                  <a:pt x="6023344" y="361506"/>
                </a:lnTo>
                <a:lnTo>
                  <a:pt x="6023344" y="345558"/>
                </a:lnTo>
                <a:lnTo>
                  <a:pt x="6315739" y="345558"/>
                </a:lnTo>
                <a:lnTo>
                  <a:pt x="6315739" y="265813"/>
                </a:lnTo>
                <a:lnTo>
                  <a:pt x="6469911" y="265813"/>
                </a:lnTo>
                <a:lnTo>
                  <a:pt x="6469911" y="217967"/>
                </a:lnTo>
                <a:lnTo>
                  <a:pt x="6469911" y="217967"/>
                </a:lnTo>
                <a:lnTo>
                  <a:pt x="6507014" y="218853"/>
                </a:lnTo>
                <a:lnTo>
                  <a:pt x="6507125" y="180753"/>
                </a:lnTo>
                <a:lnTo>
                  <a:pt x="6523074" y="180753"/>
                </a:lnTo>
                <a:lnTo>
                  <a:pt x="6523074" y="138223"/>
                </a:lnTo>
                <a:lnTo>
                  <a:pt x="6560288" y="138223"/>
                </a:lnTo>
                <a:lnTo>
                  <a:pt x="6560288" y="95693"/>
                </a:lnTo>
                <a:lnTo>
                  <a:pt x="6581553" y="95693"/>
                </a:lnTo>
                <a:lnTo>
                  <a:pt x="6581553" y="0"/>
                </a:ln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sp>
        <p:nvSpPr>
          <p:cNvPr id="81" name="Freeform: Shape 80">
            <a:extLst>
              <a:ext uri="{FF2B5EF4-FFF2-40B4-BE49-F238E27FC236}">
                <a16:creationId xmlns:a16="http://schemas.microsoft.com/office/drawing/2014/main" id="{B2B3BC4C-BAF0-4577-AA8E-7A3B761C27F4}"/>
              </a:ext>
            </a:extLst>
          </p:cNvPr>
          <p:cNvSpPr/>
          <p:nvPr/>
        </p:nvSpPr>
        <p:spPr>
          <a:xfrm>
            <a:off x="2940406" y="1401456"/>
            <a:ext cx="6599343" cy="3873909"/>
          </a:xfrm>
          <a:custGeom>
            <a:avLst/>
            <a:gdLst>
              <a:gd name="connsiteX0" fmla="*/ 0 w 6656439"/>
              <a:gd name="connsiteY0" fmla="*/ 0 h 3873909"/>
              <a:gd name="connsiteX1" fmla="*/ 0 w 6656439"/>
              <a:gd name="connsiteY1" fmla="*/ 3873909 h 3873909"/>
              <a:gd name="connsiteX2" fmla="*/ 6656439 w 6656439"/>
              <a:gd name="connsiteY2" fmla="*/ 3873909 h 3873909"/>
            </a:gdLst>
            <a:ahLst/>
            <a:cxnLst>
              <a:cxn ang="0">
                <a:pos x="connsiteX0" y="connsiteY0"/>
              </a:cxn>
              <a:cxn ang="0">
                <a:pos x="connsiteX1" y="connsiteY1"/>
              </a:cxn>
              <a:cxn ang="0">
                <a:pos x="connsiteX2" y="connsiteY2"/>
              </a:cxn>
            </a:cxnLst>
            <a:rect l="l" t="t" r="r" b="b"/>
            <a:pathLst>
              <a:path w="6656439" h="3873909">
                <a:moveTo>
                  <a:pt x="0" y="0"/>
                </a:moveTo>
                <a:lnTo>
                  <a:pt x="0" y="3873909"/>
                </a:lnTo>
                <a:lnTo>
                  <a:pt x="6656439" y="3873909"/>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nvGrpSpPr>
          <p:cNvPr id="82" name="Group 81">
            <a:extLst>
              <a:ext uri="{FF2B5EF4-FFF2-40B4-BE49-F238E27FC236}">
                <a16:creationId xmlns:a16="http://schemas.microsoft.com/office/drawing/2014/main" id="{8B5C63A5-0BED-4B75-ACC1-0185B777A332}"/>
              </a:ext>
            </a:extLst>
          </p:cNvPr>
          <p:cNvGrpSpPr/>
          <p:nvPr/>
        </p:nvGrpSpPr>
        <p:grpSpPr>
          <a:xfrm>
            <a:off x="3010711" y="3217385"/>
            <a:ext cx="6566620" cy="2010423"/>
            <a:chOff x="3010711" y="3407884"/>
            <a:chExt cx="6566620" cy="2010422"/>
          </a:xfrm>
        </p:grpSpPr>
        <p:sp>
          <p:nvSpPr>
            <p:cNvPr id="87" name="Freeform: Shape 86">
              <a:extLst>
                <a:ext uri="{FF2B5EF4-FFF2-40B4-BE49-F238E27FC236}">
                  <a16:creationId xmlns:a16="http://schemas.microsoft.com/office/drawing/2014/main" id="{C10F0DAF-23C1-448F-A41C-F15A359E1973}"/>
                </a:ext>
              </a:extLst>
            </p:cNvPr>
            <p:cNvSpPr/>
            <p:nvPr/>
          </p:nvSpPr>
          <p:spPr>
            <a:xfrm>
              <a:off x="3010711" y="3813243"/>
              <a:ext cx="5752181" cy="1605063"/>
            </a:xfrm>
            <a:custGeom>
              <a:avLst/>
              <a:gdLst>
                <a:gd name="connsiteX0" fmla="*/ 0 w 5744183"/>
                <a:gd name="connsiteY0" fmla="*/ 1605063 h 1605063"/>
                <a:gd name="connsiteX1" fmla="*/ 92412 w 5744183"/>
                <a:gd name="connsiteY1" fmla="*/ 1605063 h 1605063"/>
                <a:gd name="connsiteX2" fmla="*/ 92412 w 5744183"/>
                <a:gd name="connsiteY2" fmla="*/ 1595336 h 1605063"/>
                <a:gd name="connsiteX3" fmla="*/ 175098 w 5744183"/>
                <a:gd name="connsiteY3" fmla="*/ 1595336 h 1605063"/>
                <a:gd name="connsiteX4" fmla="*/ 175098 w 5744183"/>
                <a:gd name="connsiteY4" fmla="*/ 1585608 h 1605063"/>
                <a:gd name="connsiteX5" fmla="*/ 286966 w 5744183"/>
                <a:gd name="connsiteY5" fmla="*/ 1585608 h 1605063"/>
                <a:gd name="connsiteX6" fmla="*/ 286966 w 5744183"/>
                <a:gd name="connsiteY6" fmla="*/ 1566153 h 1605063"/>
                <a:gd name="connsiteX7" fmla="*/ 384242 w 5744183"/>
                <a:gd name="connsiteY7" fmla="*/ 1566153 h 1605063"/>
                <a:gd name="connsiteX8" fmla="*/ 389106 w 5744183"/>
                <a:gd name="connsiteY8" fmla="*/ 1571017 h 1605063"/>
                <a:gd name="connsiteX9" fmla="*/ 423153 w 5744183"/>
                <a:gd name="connsiteY9" fmla="*/ 1571017 h 1605063"/>
                <a:gd name="connsiteX10" fmla="*/ 428017 w 5744183"/>
                <a:gd name="connsiteY10" fmla="*/ 1541834 h 1605063"/>
                <a:gd name="connsiteX11" fmla="*/ 583659 w 5744183"/>
                <a:gd name="connsiteY11" fmla="*/ 1541834 h 1605063"/>
                <a:gd name="connsiteX12" fmla="*/ 583659 w 5744183"/>
                <a:gd name="connsiteY12" fmla="*/ 1527242 h 1605063"/>
                <a:gd name="connsiteX13" fmla="*/ 797668 w 5744183"/>
                <a:gd name="connsiteY13" fmla="*/ 1527242 h 1605063"/>
                <a:gd name="connsiteX14" fmla="*/ 797668 w 5744183"/>
                <a:gd name="connsiteY14" fmla="*/ 1507787 h 1605063"/>
                <a:gd name="connsiteX15" fmla="*/ 899808 w 5744183"/>
                <a:gd name="connsiteY15" fmla="*/ 1507787 h 1605063"/>
                <a:gd name="connsiteX16" fmla="*/ 899808 w 5744183"/>
                <a:gd name="connsiteY16" fmla="*/ 1498059 h 1605063"/>
                <a:gd name="connsiteX17" fmla="*/ 1001949 w 5744183"/>
                <a:gd name="connsiteY17" fmla="*/ 1498059 h 1605063"/>
                <a:gd name="connsiteX18" fmla="*/ 1006812 w 5744183"/>
                <a:gd name="connsiteY18" fmla="*/ 1493196 h 1605063"/>
                <a:gd name="connsiteX19" fmla="*/ 1045723 w 5744183"/>
                <a:gd name="connsiteY19" fmla="*/ 1493196 h 1605063"/>
                <a:gd name="connsiteX20" fmla="*/ 1045723 w 5744183"/>
                <a:gd name="connsiteY20" fmla="*/ 1473740 h 1605063"/>
                <a:gd name="connsiteX21" fmla="*/ 1074906 w 5744183"/>
                <a:gd name="connsiteY21" fmla="*/ 1473740 h 1605063"/>
                <a:gd name="connsiteX22" fmla="*/ 1074906 w 5744183"/>
                <a:gd name="connsiteY22" fmla="*/ 1459148 h 1605063"/>
                <a:gd name="connsiteX23" fmla="*/ 1498059 w 5744183"/>
                <a:gd name="connsiteY23" fmla="*/ 1459148 h 1605063"/>
                <a:gd name="connsiteX24" fmla="*/ 1502923 w 5744183"/>
                <a:gd name="connsiteY24" fmla="*/ 1454284 h 1605063"/>
                <a:gd name="connsiteX25" fmla="*/ 1561289 w 5744183"/>
                <a:gd name="connsiteY25" fmla="*/ 1454284 h 1605063"/>
                <a:gd name="connsiteX26" fmla="*/ 1561289 w 5744183"/>
                <a:gd name="connsiteY26" fmla="*/ 1434829 h 1605063"/>
                <a:gd name="connsiteX27" fmla="*/ 1590472 w 5744183"/>
                <a:gd name="connsiteY27" fmla="*/ 1434829 h 1605063"/>
                <a:gd name="connsiteX28" fmla="*/ 1590472 w 5744183"/>
                <a:gd name="connsiteY28" fmla="*/ 1420238 h 1605063"/>
                <a:gd name="connsiteX29" fmla="*/ 1605063 w 5744183"/>
                <a:gd name="connsiteY29" fmla="*/ 1420238 h 1605063"/>
                <a:gd name="connsiteX30" fmla="*/ 1605063 w 5744183"/>
                <a:gd name="connsiteY30" fmla="*/ 1410510 h 1605063"/>
                <a:gd name="connsiteX31" fmla="*/ 1624519 w 5744183"/>
                <a:gd name="connsiteY31" fmla="*/ 1410510 h 1605063"/>
                <a:gd name="connsiteX32" fmla="*/ 1624519 w 5744183"/>
                <a:gd name="connsiteY32" fmla="*/ 1366736 h 1605063"/>
                <a:gd name="connsiteX33" fmla="*/ 1678021 w 5744183"/>
                <a:gd name="connsiteY33" fmla="*/ 1366736 h 1605063"/>
                <a:gd name="connsiteX34" fmla="*/ 1682885 w 5744183"/>
                <a:gd name="connsiteY34" fmla="*/ 1361872 h 1605063"/>
                <a:gd name="connsiteX35" fmla="*/ 1702340 w 5744183"/>
                <a:gd name="connsiteY35" fmla="*/ 1357008 h 1605063"/>
                <a:gd name="connsiteX36" fmla="*/ 1702340 w 5744183"/>
                <a:gd name="connsiteY36" fmla="*/ 1347280 h 1605063"/>
                <a:gd name="connsiteX37" fmla="*/ 1716932 w 5744183"/>
                <a:gd name="connsiteY37" fmla="*/ 1347280 h 1605063"/>
                <a:gd name="connsiteX38" fmla="*/ 1716932 w 5744183"/>
                <a:gd name="connsiteY38" fmla="*/ 1337553 h 1605063"/>
                <a:gd name="connsiteX39" fmla="*/ 1736387 w 5744183"/>
                <a:gd name="connsiteY39" fmla="*/ 1337553 h 1605063"/>
                <a:gd name="connsiteX40" fmla="*/ 1736387 w 5744183"/>
                <a:gd name="connsiteY40" fmla="*/ 1322961 h 1605063"/>
                <a:gd name="connsiteX41" fmla="*/ 1809344 w 5744183"/>
                <a:gd name="connsiteY41" fmla="*/ 1322961 h 1605063"/>
                <a:gd name="connsiteX42" fmla="*/ 1809344 w 5744183"/>
                <a:gd name="connsiteY42" fmla="*/ 1308370 h 1605063"/>
                <a:gd name="connsiteX43" fmla="*/ 1999034 w 5744183"/>
                <a:gd name="connsiteY43" fmla="*/ 1308370 h 1605063"/>
                <a:gd name="connsiteX44" fmla="*/ 2003898 w 5744183"/>
                <a:gd name="connsiteY44" fmla="*/ 1298642 h 1605063"/>
                <a:gd name="connsiteX45" fmla="*/ 2023353 w 5744183"/>
                <a:gd name="connsiteY45" fmla="*/ 1298642 h 1605063"/>
                <a:gd name="connsiteX46" fmla="*/ 2033080 w 5744183"/>
                <a:gd name="connsiteY46" fmla="*/ 1284051 h 1605063"/>
                <a:gd name="connsiteX47" fmla="*/ 2052536 w 5744183"/>
                <a:gd name="connsiteY47" fmla="*/ 1284051 h 1605063"/>
                <a:gd name="connsiteX48" fmla="*/ 2052536 w 5744183"/>
                <a:gd name="connsiteY48" fmla="*/ 1269459 h 1605063"/>
                <a:gd name="connsiteX49" fmla="*/ 2081719 w 5744183"/>
                <a:gd name="connsiteY49" fmla="*/ 1269459 h 1605063"/>
                <a:gd name="connsiteX50" fmla="*/ 2081719 w 5744183"/>
                <a:gd name="connsiteY50" fmla="*/ 1264595 h 1605063"/>
                <a:gd name="connsiteX51" fmla="*/ 2106038 w 5744183"/>
                <a:gd name="connsiteY51" fmla="*/ 1264595 h 1605063"/>
                <a:gd name="connsiteX52" fmla="*/ 2115766 w 5744183"/>
                <a:gd name="connsiteY52" fmla="*/ 1250004 h 1605063"/>
                <a:gd name="connsiteX53" fmla="*/ 2154676 w 5744183"/>
                <a:gd name="connsiteY53" fmla="*/ 1250004 h 1605063"/>
                <a:gd name="connsiteX54" fmla="*/ 2154676 w 5744183"/>
                <a:gd name="connsiteY54" fmla="*/ 1245140 h 1605063"/>
                <a:gd name="connsiteX55" fmla="*/ 2266544 w 5744183"/>
                <a:gd name="connsiteY55" fmla="*/ 1245140 h 1605063"/>
                <a:gd name="connsiteX56" fmla="*/ 2266544 w 5744183"/>
                <a:gd name="connsiteY56" fmla="*/ 1230548 h 1605063"/>
                <a:gd name="connsiteX57" fmla="*/ 2383276 w 5744183"/>
                <a:gd name="connsiteY57" fmla="*/ 1230548 h 1605063"/>
                <a:gd name="connsiteX58" fmla="*/ 2383276 w 5744183"/>
                <a:gd name="connsiteY58" fmla="*/ 1211093 h 1605063"/>
                <a:gd name="connsiteX59" fmla="*/ 2431915 w 5744183"/>
                <a:gd name="connsiteY59" fmla="*/ 1211093 h 1605063"/>
                <a:gd name="connsiteX60" fmla="*/ 2431915 w 5744183"/>
                <a:gd name="connsiteY60" fmla="*/ 1196502 h 1605063"/>
                <a:gd name="connsiteX61" fmla="*/ 2441642 w 5744183"/>
                <a:gd name="connsiteY61" fmla="*/ 1196502 h 1605063"/>
                <a:gd name="connsiteX62" fmla="*/ 2441642 w 5744183"/>
                <a:gd name="connsiteY62" fmla="*/ 1186774 h 1605063"/>
                <a:gd name="connsiteX63" fmla="*/ 2451370 w 5744183"/>
                <a:gd name="connsiteY63" fmla="*/ 1177046 h 1605063"/>
                <a:gd name="connsiteX64" fmla="*/ 2456234 w 5744183"/>
                <a:gd name="connsiteY64" fmla="*/ 1172182 h 1605063"/>
                <a:gd name="connsiteX65" fmla="*/ 2470825 w 5744183"/>
                <a:gd name="connsiteY65" fmla="*/ 1172182 h 1605063"/>
                <a:gd name="connsiteX66" fmla="*/ 2470825 w 5744183"/>
                <a:gd name="connsiteY66" fmla="*/ 1157591 h 1605063"/>
                <a:gd name="connsiteX67" fmla="*/ 2500008 w 5744183"/>
                <a:gd name="connsiteY67" fmla="*/ 1157591 h 1605063"/>
                <a:gd name="connsiteX68" fmla="*/ 2500008 w 5744183"/>
                <a:gd name="connsiteY68" fmla="*/ 1128408 h 1605063"/>
                <a:gd name="connsiteX69" fmla="*/ 2509736 w 5744183"/>
                <a:gd name="connsiteY69" fmla="*/ 1128408 h 1605063"/>
                <a:gd name="connsiteX70" fmla="*/ 2509736 w 5744183"/>
                <a:gd name="connsiteY70" fmla="*/ 1099225 h 1605063"/>
                <a:gd name="connsiteX71" fmla="*/ 2572966 w 5744183"/>
                <a:gd name="connsiteY71" fmla="*/ 1099225 h 1605063"/>
                <a:gd name="connsiteX72" fmla="*/ 2582693 w 5744183"/>
                <a:gd name="connsiteY72" fmla="*/ 1089498 h 1605063"/>
                <a:gd name="connsiteX73" fmla="*/ 2587557 w 5744183"/>
                <a:gd name="connsiteY73" fmla="*/ 1084634 h 1605063"/>
                <a:gd name="connsiteX74" fmla="*/ 2733472 w 5744183"/>
                <a:gd name="connsiteY74" fmla="*/ 1084634 h 1605063"/>
                <a:gd name="connsiteX75" fmla="*/ 2738336 w 5744183"/>
                <a:gd name="connsiteY75" fmla="*/ 1079770 h 1605063"/>
                <a:gd name="connsiteX76" fmla="*/ 2752927 w 5744183"/>
                <a:gd name="connsiteY76" fmla="*/ 1065179 h 1605063"/>
                <a:gd name="connsiteX77" fmla="*/ 3030166 w 5744183"/>
                <a:gd name="connsiteY77" fmla="*/ 1065179 h 1605063"/>
                <a:gd name="connsiteX78" fmla="*/ 3039893 w 5744183"/>
                <a:gd name="connsiteY78" fmla="*/ 1045723 h 1605063"/>
                <a:gd name="connsiteX79" fmla="*/ 3122578 w 5744183"/>
                <a:gd name="connsiteY79" fmla="*/ 1045723 h 1605063"/>
                <a:gd name="connsiteX80" fmla="*/ 3137170 w 5744183"/>
                <a:gd name="connsiteY80" fmla="*/ 1031131 h 1605063"/>
                <a:gd name="connsiteX81" fmla="*/ 3185808 w 5744183"/>
                <a:gd name="connsiteY81" fmla="*/ 1031131 h 1605063"/>
                <a:gd name="connsiteX82" fmla="*/ 3185808 w 5744183"/>
                <a:gd name="connsiteY82" fmla="*/ 1021404 h 1605063"/>
                <a:gd name="connsiteX83" fmla="*/ 3205263 w 5744183"/>
                <a:gd name="connsiteY83" fmla="*/ 1021404 h 1605063"/>
                <a:gd name="connsiteX84" fmla="*/ 3205263 w 5744183"/>
                <a:gd name="connsiteY84" fmla="*/ 997085 h 1605063"/>
                <a:gd name="connsiteX85" fmla="*/ 3239310 w 5744183"/>
                <a:gd name="connsiteY85" fmla="*/ 997085 h 1605063"/>
                <a:gd name="connsiteX86" fmla="*/ 3268493 w 5744183"/>
                <a:gd name="connsiteY86" fmla="*/ 967902 h 1605063"/>
                <a:gd name="connsiteX87" fmla="*/ 3292812 w 5744183"/>
                <a:gd name="connsiteY87" fmla="*/ 933855 h 1605063"/>
                <a:gd name="connsiteX88" fmla="*/ 3302540 w 5744183"/>
                <a:gd name="connsiteY88" fmla="*/ 924127 h 1605063"/>
                <a:gd name="connsiteX89" fmla="*/ 3302540 w 5744183"/>
                <a:gd name="connsiteY89" fmla="*/ 856034 h 1605063"/>
                <a:gd name="connsiteX90" fmla="*/ 3317132 w 5744183"/>
                <a:gd name="connsiteY90" fmla="*/ 856034 h 1605063"/>
                <a:gd name="connsiteX91" fmla="*/ 3317132 w 5744183"/>
                <a:gd name="connsiteY91" fmla="*/ 826851 h 1605063"/>
                <a:gd name="connsiteX92" fmla="*/ 3346315 w 5744183"/>
                <a:gd name="connsiteY92" fmla="*/ 826851 h 1605063"/>
                <a:gd name="connsiteX93" fmla="*/ 3351178 w 5744183"/>
                <a:gd name="connsiteY93" fmla="*/ 807395 h 1605063"/>
                <a:gd name="connsiteX94" fmla="*/ 3365770 w 5744183"/>
                <a:gd name="connsiteY94" fmla="*/ 797668 h 1605063"/>
                <a:gd name="connsiteX95" fmla="*/ 3370634 w 5744183"/>
                <a:gd name="connsiteY95" fmla="*/ 787940 h 1605063"/>
                <a:gd name="connsiteX96" fmla="*/ 3375498 w 5744183"/>
                <a:gd name="connsiteY96" fmla="*/ 787940 h 1605063"/>
                <a:gd name="connsiteX97" fmla="*/ 3385225 w 5744183"/>
                <a:gd name="connsiteY97" fmla="*/ 778212 h 1605063"/>
                <a:gd name="connsiteX98" fmla="*/ 3429000 w 5744183"/>
                <a:gd name="connsiteY98" fmla="*/ 778212 h 1605063"/>
                <a:gd name="connsiteX99" fmla="*/ 3429000 w 5744183"/>
                <a:gd name="connsiteY99" fmla="*/ 758757 h 1605063"/>
                <a:gd name="connsiteX100" fmla="*/ 3555459 w 5744183"/>
                <a:gd name="connsiteY100" fmla="*/ 758757 h 1605063"/>
                <a:gd name="connsiteX101" fmla="*/ 3565187 w 5744183"/>
                <a:gd name="connsiteY101" fmla="*/ 758757 h 1605063"/>
                <a:gd name="connsiteX102" fmla="*/ 3589506 w 5744183"/>
                <a:gd name="connsiteY102" fmla="*/ 758757 h 1605063"/>
                <a:gd name="connsiteX103" fmla="*/ 3589506 w 5744183"/>
                <a:gd name="connsiteY103" fmla="*/ 739302 h 1605063"/>
                <a:gd name="connsiteX104" fmla="*/ 3613825 w 5744183"/>
                <a:gd name="connsiteY104" fmla="*/ 739302 h 1605063"/>
                <a:gd name="connsiteX105" fmla="*/ 3623553 w 5744183"/>
                <a:gd name="connsiteY105" fmla="*/ 729574 h 1605063"/>
                <a:gd name="connsiteX106" fmla="*/ 3647872 w 5744183"/>
                <a:gd name="connsiteY106" fmla="*/ 729574 h 1605063"/>
                <a:gd name="connsiteX107" fmla="*/ 3647872 w 5744183"/>
                <a:gd name="connsiteY107" fmla="*/ 714983 h 1605063"/>
                <a:gd name="connsiteX108" fmla="*/ 3677055 w 5744183"/>
                <a:gd name="connsiteY108" fmla="*/ 714983 h 1605063"/>
                <a:gd name="connsiteX109" fmla="*/ 3686783 w 5744183"/>
                <a:gd name="connsiteY109" fmla="*/ 705255 h 1605063"/>
                <a:gd name="connsiteX110" fmla="*/ 3822970 w 5744183"/>
                <a:gd name="connsiteY110" fmla="*/ 705255 h 1605063"/>
                <a:gd name="connsiteX111" fmla="*/ 3822970 w 5744183"/>
                <a:gd name="connsiteY111" fmla="*/ 690663 h 1605063"/>
                <a:gd name="connsiteX112" fmla="*/ 3881336 w 5744183"/>
                <a:gd name="connsiteY112" fmla="*/ 690663 h 1605063"/>
                <a:gd name="connsiteX113" fmla="*/ 3886200 w 5744183"/>
                <a:gd name="connsiteY113" fmla="*/ 685799 h 1605063"/>
                <a:gd name="connsiteX114" fmla="*/ 4017523 w 5744183"/>
                <a:gd name="connsiteY114" fmla="*/ 685799 h 1605063"/>
                <a:gd name="connsiteX115" fmla="*/ 4017523 w 5744183"/>
                <a:gd name="connsiteY115" fmla="*/ 676072 h 1605063"/>
                <a:gd name="connsiteX116" fmla="*/ 4032115 w 5744183"/>
                <a:gd name="connsiteY116" fmla="*/ 676072 h 1605063"/>
                <a:gd name="connsiteX117" fmla="*/ 4032115 w 5744183"/>
                <a:gd name="connsiteY117" fmla="*/ 651753 h 1605063"/>
                <a:gd name="connsiteX118" fmla="*/ 4041843 w 5744183"/>
                <a:gd name="connsiteY118" fmla="*/ 642025 h 1605063"/>
                <a:gd name="connsiteX119" fmla="*/ 4056434 w 5744183"/>
                <a:gd name="connsiteY119" fmla="*/ 627434 h 1605063"/>
                <a:gd name="connsiteX120" fmla="*/ 4061298 w 5744183"/>
                <a:gd name="connsiteY120" fmla="*/ 622570 h 1605063"/>
                <a:gd name="connsiteX121" fmla="*/ 4061298 w 5744183"/>
                <a:gd name="connsiteY121" fmla="*/ 603114 h 1605063"/>
                <a:gd name="connsiteX122" fmla="*/ 4080753 w 5744183"/>
                <a:gd name="connsiteY122" fmla="*/ 603114 h 1605063"/>
                <a:gd name="connsiteX123" fmla="*/ 4090480 w 5744183"/>
                <a:gd name="connsiteY123" fmla="*/ 603114 h 1605063"/>
                <a:gd name="connsiteX124" fmla="*/ 4100208 w 5744183"/>
                <a:gd name="connsiteY124" fmla="*/ 593386 h 1605063"/>
                <a:gd name="connsiteX125" fmla="*/ 4109936 w 5744183"/>
                <a:gd name="connsiteY125" fmla="*/ 583658 h 1605063"/>
                <a:gd name="connsiteX126" fmla="*/ 4109936 w 5744183"/>
                <a:gd name="connsiteY126" fmla="*/ 559340 h 1605063"/>
                <a:gd name="connsiteX127" fmla="*/ 4139119 w 5744183"/>
                <a:gd name="connsiteY127" fmla="*/ 559340 h 1605063"/>
                <a:gd name="connsiteX128" fmla="*/ 4139119 w 5744183"/>
                <a:gd name="connsiteY128" fmla="*/ 544748 h 1605063"/>
                <a:gd name="connsiteX129" fmla="*/ 4168302 w 5744183"/>
                <a:gd name="connsiteY129" fmla="*/ 544748 h 1605063"/>
                <a:gd name="connsiteX130" fmla="*/ 4168302 w 5744183"/>
                <a:gd name="connsiteY130" fmla="*/ 520429 h 1605063"/>
                <a:gd name="connsiteX131" fmla="*/ 4178029 w 5744183"/>
                <a:gd name="connsiteY131" fmla="*/ 520429 h 1605063"/>
                <a:gd name="connsiteX132" fmla="*/ 4178029 w 5744183"/>
                <a:gd name="connsiteY132" fmla="*/ 496110 h 1605063"/>
                <a:gd name="connsiteX133" fmla="*/ 4231532 w 5744183"/>
                <a:gd name="connsiteY133" fmla="*/ 496110 h 1605063"/>
                <a:gd name="connsiteX134" fmla="*/ 4231532 w 5744183"/>
                <a:gd name="connsiteY134" fmla="*/ 486383 h 1605063"/>
                <a:gd name="connsiteX135" fmla="*/ 4250987 w 5744183"/>
                <a:gd name="connsiteY135" fmla="*/ 486383 h 1605063"/>
                <a:gd name="connsiteX136" fmla="*/ 4250987 w 5744183"/>
                <a:gd name="connsiteY136" fmla="*/ 476655 h 1605063"/>
                <a:gd name="connsiteX137" fmla="*/ 4396902 w 5744183"/>
                <a:gd name="connsiteY137" fmla="*/ 476655 h 1605063"/>
                <a:gd name="connsiteX138" fmla="*/ 4396902 w 5744183"/>
                <a:gd name="connsiteY138" fmla="*/ 462063 h 1605063"/>
                <a:gd name="connsiteX139" fmla="*/ 4533089 w 5744183"/>
                <a:gd name="connsiteY139" fmla="*/ 462063 h 1605063"/>
                <a:gd name="connsiteX140" fmla="*/ 4542816 w 5744183"/>
                <a:gd name="connsiteY140" fmla="*/ 452336 h 1605063"/>
                <a:gd name="connsiteX141" fmla="*/ 4586591 w 5744183"/>
                <a:gd name="connsiteY141" fmla="*/ 452336 h 1605063"/>
                <a:gd name="connsiteX142" fmla="*/ 4606046 w 5744183"/>
                <a:gd name="connsiteY142" fmla="*/ 432881 h 1605063"/>
                <a:gd name="connsiteX143" fmla="*/ 4615774 w 5744183"/>
                <a:gd name="connsiteY143" fmla="*/ 423153 h 1605063"/>
                <a:gd name="connsiteX144" fmla="*/ 4795736 w 5744183"/>
                <a:gd name="connsiteY144" fmla="*/ 423153 h 1605063"/>
                <a:gd name="connsiteX145" fmla="*/ 4795736 w 5744183"/>
                <a:gd name="connsiteY145" fmla="*/ 403697 h 1605063"/>
                <a:gd name="connsiteX146" fmla="*/ 4834646 w 5744183"/>
                <a:gd name="connsiteY146" fmla="*/ 403697 h 1605063"/>
                <a:gd name="connsiteX147" fmla="*/ 4834646 w 5744183"/>
                <a:gd name="connsiteY147" fmla="*/ 374514 h 1605063"/>
                <a:gd name="connsiteX148" fmla="*/ 4844374 w 5744183"/>
                <a:gd name="connsiteY148" fmla="*/ 374514 h 1605063"/>
                <a:gd name="connsiteX149" fmla="*/ 4878421 w 5744183"/>
                <a:gd name="connsiteY149" fmla="*/ 374514 h 1605063"/>
                <a:gd name="connsiteX150" fmla="*/ 4878421 w 5744183"/>
                <a:gd name="connsiteY150" fmla="*/ 374514 h 1605063"/>
                <a:gd name="connsiteX151" fmla="*/ 4912468 w 5744183"/>
                <a:gd name="connsiteY151" fmla="*/ 340467 h 1605063"/>
                <a:gd name="connsiteX152" fmla="*/ 4912468 w 5744183"/>
                <a:gd name="connsiteY152" fmla="*/ 311285 h 1605063"/>
                <a:gd name="connsiteX153" fmla="*/ 4927059 w 5744183"/>
                <a:gd name="connsiteY153" fmla="*/ 311285 h 1605063"/>
                <a:gd name="connsiteX154" fmla="*/ 4927059 w 5744183"/>
                <a:gd name="connsiteY154" fmla="*/ 286966 h 1605063"/>
                <a:gd name="connsiteX155" fmla="*/ 4936787 w 5744183"/>
                <a:gd name="connsiteY155" fmla="*/ 277238 h 1605063"/>
                <a:gd name="connsiteX156" fmla="*/ 4936787 w 5744183"/>
                <a:gd name="connsiteY156" fmla="*/ 262646 h 1605063"/>
                <a:gd name="connsiteX157" fmla="*/ 4941650 w 5744183"/>
                <a:gd name="connsiteY157" fmla="*/ 257783 h 1605063"/>
                <a:gd name="connsiteX158" fmla="*/ 4951378 w 5744183"/>
                <a:gd name="connsiteY158" fmla="*/ 257783 h 1605063"/>
                <a:gd name="connsiteX159" fmla="*/ 4951378 w 5744183"/>
                <a:gd name="connsiteY159" fmla="*/ 248055 h 1605063"/>
                <a:gd name="connsiteX160" fmla="*/ 4995153 w 5744183"/>
                <a:gd name="connsiteY160" fmla="*/ 248055 h 1605063"/>
                <a:gd name="connsiteX161" fmla="*/ 4995153 w 5744183"/>
                <a:gd name="connsiteY161" fmla="*/ 233463 h 1605063"/>
                <a:gd name="connsiteX162" fmla="*/ 5004880 w 5744183"/>
                <a:gd name="connsiteY162" fmla="*/ 223736 h 1605063"/>
                <a:gd name="connsiteX163" fmla="*/ 5014608 w 5744183"/>
                <a:gd name="connsiteY163" fmla="*/ 214008 h 1605063"/>
                <a:gd name="connsiteX164" fmla="*/ 5131340 w 5744183"/>
                <a:gd name="connsiteY164" fmla="*/ 214008 h 1605063"/>
                <a:gd name="connsiteX165" fmla="*/ 5131340 w 5744183"/>
                <a:gd name="connsiteY165" fmla="*/ 184825 h 1605063"/>
                <a:gd name="connsiteX166" fmla="*/ 5214025 w 5744183"/>
                <a:gd name="connsiteY166" fmla="*/ 184825 h 1605063"/>
                <a:gd name="connsiteX167" fmla="*/ 5214025 w 5744183"/>
                <a:gd name="connsiteY167" fmla="*/ 175097 h 1605063"/>
                <a:gd name="connsiteX168" fmla="*/ 5233480 w 5744183"/>
                <a:gd name="connsiteY168" fmla="*/ 175097 h 1605063"/>
                <a:gd name="connsiteX169" fmla="*/ 5233480 w 5744183"/>
                <a:gd name="connsiteY169" fmla="*/ 155642 h 1605063"/>
                <a:gd name="connsiteX170" fmla="*/ 5262663 w 5744183"/>
                <a:gd name="connsiteY170" fmla="*/ 155642 h 1605063"/>
                <a:gd name="connsiteX171" fmla="*/ 5262663 w 5744183"/>
                <a:gd name="connsiteY171" fmla="*/ 141051 h 1605063"/>
                <a:gd name="connsiteX172" fmla="*/ 5286983 w 5744183"/>
                <a:gd name="connsiteY172" fmla="*/ 141051 h 1605063"/>
                <a:gd name="connsiteX173" fmla="*/ 5286983 w 5744183"/>
                <a:gd name="connsiteY173" fmla="*/ 126459 h 1605063"/>
                <a:gd name="connsiteX174" fmla="*/ 5296710 w 5744183"/>
                <a:gd name="connsiteY174" fmla="*/ 126459 h 1605063"/>
                <a:gd name="connsiteX175" fmla="*/ 5296710 w 5744183"/>
                <a:gd name="connsiteY175" fmla="*/ 121595 h 1605063"/>
                <a:gd name="connsiteX176" fmla="*/ 5350212 w 5744183"/>
                <a:gd name="connsiteY176" fmla="*/ 121595 h 1605063"/>
                <a:gd name="connsiteX177" fmla="*/ 5350212 w 5744183"/>
                <a:gd name="connsiteY177" fmla="*/ 111868 h 1605063"/>
                <a:gd name="connsiteX178" fmla="*/ 5374532 w 5744183"/>
                <a:gd name="connsiteY178" fmla="*/ 111868 h 1605063"/>
                <a:gd name="connsiteX179" fmla="*/ 5374532 w 5744183"/>
                <a:gd name="connsiteY179" fmla="*/ 82685 h 1605063"/>
                <a:gd name="connsiteX180" fmla="*/ 5481536 w 5744183"/>
                <a:gd name="connsiteY180" fmla="*/ 82685 h 1605063"/>
                <a:gd name="connsiteX181" fmla="*/ 5481536 w 5744183"/>
                <a:gd name="connsiteY181" fmla="*/ 63229 h 1605063"/>
                <a:gd name="connsiteX182" fmla="*/ 5666361 w 5744183"/>
                <a:gd name="connsiteY182" fmla="*/ 63229 h 1605063"/>
                <a:gd name="connsiteX183" fmla="*/ 5666361 w 5744183"/>
                <a:gd name="connsiteY183" fmla="*/ 43774 h 1605063"/>
                <a:gd name="connsiteX184" fmla="*/ 5695544 w 5744183"/>
                <a:gd name="connsiteY184" fmla="*/ 43774 h 1605063"/>
                <a:gd name="connsiteX185" fmla="*/ 5695544 w 5744183"/>
                <a:gd name="connsiteY185" fmla="*/ 14591 h 1605063"/>
                <a:gd name="connsiteX186" fmla="*/ 5705272 w 5744183"/>
                <a:gd name="connsiteY186" fmla="*/ 14591 h 1605063"/>
                <a:gd name="connsiteX187" fmla="*/ 5705272 w 5744183"/>
                <a:gd name="connsiteY187" fmla="*/ 0 h 1605063"/>
                <a:gd name="connsiteX188" fmla="*/ 5744183 w 5744183"/>
                <a:gd name="connsiteY188" fmla="*/ 0 h 1605063"/>
                <a:gd name="connsiteX0" fmla="*/ 0 w 5744183"/>
                <a:gd name="connsiteY0" fmla="*/ 1605063 h 1605063"/>
                <a:gd name="connsiteX1" fmla="*/ 92412 w 5744183"/>
                <a:gd name="connsiteY1" fmla="*/ 1605063 h 1605063"/>
                <a:gd name="connsiteX2" fmla="*/ 92412 w 5744183"/>
                <a:gd name="connsiteY2" fmla="*/ 1595336 h 1605063"/>
                <a:gd name="connsiteX3" fmla="*/ 175098 w 5744183"/>
                <a:gd name="connsiteY3" fmla="*/ 1595336 h 1605063"/>
                <a:gd name="connsiteX4" fmla="*/ 175098 w 5744183"/>
                <a:gd name="connsiteY4" fmla="*/ 1585608 h 1605063"/>
                <a:gd name="connsiteX5" fmla="*/ 286966 w 5744183"/>
                <a:gd name="connsiteY5" fmla="*/ 1585608 h 1605063"/>
                <a:gd name="connsiteX6" fmla="*/ 286966 w 5744183"/>
                <a:gd name="connsiteY6" fmla="*/ 1566153 h 1605063"/>
                <a:gd name="connsiteX7" fmla="*/ 384242 w 5744183"/>
                <a:gd name="connsiteY7" fmla="*/ 1566153 h 1605063"/>
                <a:gd name="connsiteX8" fmla="*/ 389106 w 5744183"/>
                <a:gd name="connsiteY8" fmla="*/ 1571017 h 1605063"/>
                <a:gd name="connsiteX9" fmla="*/ 423153 w 5744183"/>
                <a:gd name="connsiteY9" fmla="*/ 1571017 h 1605063"/>
                <a:gd name="connsiteX10" fmla="*/ 428017 w 5744183"/>
                <a:gd name="connsiteY10" fmla="*/ 1541834 h 1605063"/>
                <a:gd name="connsiteX11" fmla="*/ 583659 w 5744183"/>
                <a:gd name="connsiteY11" fmla="*/ 1541834 h 1605063"/>
                <a:gd name="connsiteX12" fmla="*/ 583659 w 5744183"/>
                <a:gd name="connsiteY12" fmla="*/ 1527242 h 1605063"/>
                <a:gd name="connsiteX13" fmla="*/ 797668 w 5744183"/>
                <a:gd name="connsiteY13" fmla="*/ 1527242 h 1605063"/>
                <a:gd name="connsiteX14" fmla="*/ 797668 w 5744183"/>
                <a:gd name="connsiteY14" fmla="*/ 1507787 h 1605063"/>
                <a:gd name="connsiteX15" fmla="*/ 899808 w 5744183"/>
                <a:gd name="connsiteY15" fmla="*/ 1507787 h 1605063"/>
                <a:gd name="connsiteX16" fmla="*/ 899808 w 5744183"/>
                <a:gd name="connsiteY16" fmla="*/ 1498059 h 1605063"/>
                <a:gd name="connsiteX17" fmla="*/ 1001949 w 5744183"/>
                <a:gd name="connsiteY17" fmla="*/ 1498059 h 1605063"/>
                <a:gd name="connsiteX18" fmla="*/ 1006812 w 5744183"/>
                <a:gd name="connsiteY18" fmla="*/ 1493196 h 1605063"/>
                <a:gd name="connsiteX19" fmla="*/ 1045723 w 5744183"/>
                <a:gd name="connsiteY19" fmla="*/ 1493196 h 1605063"/>
                <a:gd name="connsiteX20" fmla="*/ 1045723 w 5744183"/>
                <a:gd name="connsiteY20" fmla="*/ 1473740 h 1605063"/>
                <a:gd name="connsiteX21" fmla="*/ 1074906 w 5744183"/>
                <a:gd name="connsiteY21" fmla="*/ 1473740 h 1605063"/>
                <a:gd name="connsiteX22" fmla="*/ 1074906 w 5744183"/>
                <a:gd name="connsiteY22" fmla="*/ 1459148 h 1605063"/>
                <a:gd name="connsiteX23" fmla="*/ 1498059 w 5744183"/>
                <a:gd name="connsiteY23" fmla="*/ 1459148 h 1605063"/>
                <a:gd name="connsiteX24" fmla="*/ 1502923 w 5744183"/>
                <a:gd name="connsiteY24" fmla="*/ 1454284 h 1605063"/>
                <a:gd name="connsiteX25" fmla="*/ 1561289 w 5744183"/>
                <a:gd name="connsiteY25" fmla="*/ 1454284 h 1605063"/>
                <a:gd name="connsiteX26" fmla="*/ 1561289 w 5744183"/>
                <a:gd name="connsiteY26" fmla="*/ 1434829 h 1605063"/>
                <a:gd name="connsiteX27" fmla="*/ 1590472 w 5744183"/>
                <a:gd name="connsiteY27" fmla="*/ 1434829 h 1605063"/>
                <a:gd name="connsiteX28" fmla="*/ 1590472 w 5744183"/>
                <a:gd name="connsiteY28" fmla="*/ 1420238 h 1605063"/>
                <a:gd name="connsiteX29" fmla="*/ 1605063 w 5744183"/>
                <a:gd name="connsiteY29" fmla="*/ 1420238 h 1605063"/>
                <a:gd name="connsiteX30" fmla="*/ 1605063 w 5744183"/>
                <a:gd name="connsiteY30" fmla="*/ 1410510 h 1605063"/>
                <a:gd name="connsiteX31" fmla="*/ 1624519 w 5744183"/>
                <a:gd name="connsiteY31" fmla="*/ 1410510 h 1605063"/>
                <a:gd name="connsiteX32" fmla="*/ 1624519 w 5744183"/>
                <a:gd name="connsiteY32" fmla="*/ 1366736 h 1605063"/>
                <a:gd name="connsiteX33" fmla="*/ 1678021 w 5744183"/>
                <a:gd name="connsiteY33" fmla="*/ 1366736 h 1605063"/>
                <a:gd name="connsiteX34" fmla="*/ 1682885 w 5744183"/>
                <a:gd name="connsiteY34" fmla="*/ 1361872 h 1605063"/>
                <a:gd name="connsiteX35" fmla="*/ 1702340 w 5744183"/>
                <a:gd name="connsiteY35" fmla="*/ 1357008 h 1605063"/>
                <a:gd name="connsiteX36" fmla="*/ 1702340 w 5744183"/>
                <a:gd name="connsiteY36" fmla="*/ 1347280 h 1605063"/>
                <a:gd name="connsiteX37" fmla="*/ 1716932 w 5744183"/>
                <a:gd name="connsiteY37" fmla="*/ 1347280 h 1605063"/>
                <a:gd name="connsiteX38" fmla="*/ 1716932 w 5744183"/>
                <a:gd name="connsiteY38" fmla="*/ 1337553 h 1605063"/>
                <a:gd name="connsiteX39" fmla="*/ 1736387 w 5744183"/>
                <a:gd name="connsiteY39" fmla="*/ 1337553 h 1605063"/>
                <a:gd name="connsiteX40" fmla="*/ 1736387 w 5744183"/>
                <a:gd name="connsiteY40" fmla="*/ 1322961 h 1605063"/>
                <a:gd name="connsiteX41" fmla="*/ 1809344 w 5744183"/>
                <a:gd name="connsiteY41" fmla="*/ 1322961 h 1605063"/>
                <a:gd name="connsiteX42" fmla="*/ 1809344 w 5744183"/>
                <a:gd name="connsiteY42" fmla="*/ 1308370 h 1605063"/>
                <a:gd name="connsiteX43" fmla="*/ 1999034 w 5744183"/>
                <a:gd name="connsiteY43" fmla="*/ 1308370 h 1605063"/>
                <a:gd name="connsiteX44" fmla="*/ 2003898 w 5744183"/>
                <a:gd name="connsiteY44" fmla="*/ 1298642 h 1605063"/>
                <a:gd name="connsiteX45" fmla="*/ 2023353 w 5744183"/>
                <a:gd name="connsiteY45" fmla="*/ 1298642 h 1605063"/>
                <a:gd name="connsiteX46" fmla="*/ 2033080 w 5744183"/>
                <a:gd name="connsiteY46" fmla="*/ 1284051 h 1605063"/>
                <a:gd name="connsiteX47" fmla="*/ 2052536 w 5744183"/>
                <a:gd name="connsiteY47" fmla="*/ 1284051 h 1605063"/>
                <a:gd name="connsiteX48" fmla="*/ 2052536 w 5744183"/>
                <a:gd name="connsiteY48" fmla="*/ 1269459 h 1605063"/>
                <a:gd name="connsiteX49" fmla="*/ 2081719 w 5744183"/>
                <a:gd name="connsiteY49" fmla="*/ 1269459 h 1605063"/>
                <a:gd name="connsiteX50" fmla="*/ 2081719 w 5744183"/>
                <a:gd name="connsiteY50" fmla="*/ 1264595 h 1605063"/>
                <a:gd name="connsiteX51" fmla="*/ 2106038 w 5744183"/>
                <a:gd name="connsiteY51" fmla="*/ 1264595 h 1605063"/>
                <a:gd name="connsiteX52" fmla="*/ 2115766 w 5744183"/>
                <a:gd name="connsiteY52" fmla="*/ 1250004 h 1605063"/>
                <a:gd name="connsiteX53" fmla="*/ 2154676 w 5744183"/>
                <a:gd name="connsiteY53" fmla="*/ 1250004 h 1605063"/>
                <a:gd name="connsiteX54" fmla="*/ 2154676 w 5744183"/>
                <a:gd name="connsiteY54" fmla="*/ 1245140 h 1605063"/>
                <a:gd name="connsiteX55" fmla="*/ 2266544 w 5744183"/>
                <a:gd name="connsiteY55" fmla="*/ 1245140 h 1605063"/>
                <a:gd name="connsiteX56" fmla="*/ 2266544 w 5744183"/>
                <a:gd name="connsiteY56" fmla="*/ 1230548 h 1605063"/>
                <a:gd name="connsiteX57" fmla="*/ 2383276 w 5744183"/>
                <a:gd name="connsiteY57" fmla="*/ 1230548 h 1605063"/>
                <a:gd name="connsiteX58" fmla="*/ 2383276 w 5744183"/>
                <a:gd name="connsiteY58" fmla="*/ 1211093 h 1605063"/>
                <a:gd name="connsiteX59" fmla="*/ 2431915 w 5744183"/>
                <a:gd name="connsiteY59" fmla="*/ 1211093 h 1605063"/>
                <a:gd name="connsiteX60" fmla="*/ 2431915 w 5744183"/>
                <a:gd name="connsiteY60" fmla="*/ 1196502 h 1605063"/>
                <a:gd name="connsiteX61" fmla="*/ 2441642 w 5744183"/>
                <a:gd name="connsiteY61" fmla="*/ 1196502 h 1605063"/>
                <a:gd name="connsiteX62" fmla="*/ 2441642 w 5744183"/>
                <a:gd name="connsiteY62" fmla="*/ 1186774 h 1605063"/>
                <a:gd name="connsiteX63" fmla="*/ 2451370 w 5744183"/>
                <a:gd name="connsiteY63" fmla="*/ 1177046 h 1605063"/>
                <a:gd name="connsiteX64" fmla="*/ 2456234 w 5744183"/>
                <a:gd name="connsiteY64" fmla="*/ 1172182 h 1605063"/>
                <a:gd name="connsiteX65" fmla="*/ 2470825 w 5744183"/>
                <a:gd name="connsiteY65" fmla="*/ 1172182 h 1605063"/>
                <a:gd name="connsiteX66" fmla="*/ 2470825 w 5744183"/>
                <a:gd name="connsiteY66" fmla="*/ 1157591 h 1605063"/>
                <a:gd name="connsiteX67" fmla="*/ 2500008 w 5744183"/>
                <a:gd name="connsiteY67" fmla="*/ 1157591 h 1605063"/>
                <a:gd name="connsiteX68" fmla="*/ 2500008 w 5744183"/>
                <a:gd name="connsiteY68" fmla="*/ 1128408 h 1605063"/>
                <a:gd name="connsiteX69" fmla="*/ 2509736 w 5744183"/>
                <a:gd name="connsiteY69" fmla="*/ 1128408 h 1605063"/>
                <a:gd name="connsiteX70" fmla="*/ 2509736 w 5744183"/>
                <a:gd name="connsiteY70" fmla="*/ 1099225 h 1605063"/>
                <a:gd name="connsiteX71" fmla="*/ 2572966 w 5744183"/>
                <a:gd name="connsiteY71" fmla="*/ 1099225 h 1605063"/>
                <a:gd name="connsiteX72" fmla="*/ 2582693 w 5744183"/>
                <a:gd name="connsiteY72" fmla="*/ 1089498 h 1605063"/>
                <a:gd name="connsiteX73" fmla="*/ 2587557 w 5744183"/>
                <a:gd name="connsiteY73" fmla="*/ 1084634 h 1605063"/>
                <a:gd name="connsiteX74" fmla="*/ 2733472 w 5744183"/>
                <a:gd name="connsiteY74" fmla="*/ 1084634 h 1605063"/>
                <a:gd name="connsiteX75" fmla="*/ 2738336 w 5744183"/>
                <a:gd name="connsiteY75" fmla="*/ 1079770 h 1605063"/>
                <a:gd name="connsiteX76" fmla="*/ 2752927 w 5744183"/>
                <a:gd name="connsiteY76" fmla="*/ 1065179 h 1605063"/>
                <a:gd name="connsiteX77" fmla="*/ 3030166 w 5744183"/>
                <a:gd name="connsiteY77" fmla="*/ 1065179 h 1605063"/>
                <a:gd name="connsiteX78" fmla="*/ 3039893 w 5744183"/>
                <a:gd name="connsiteY78" fmla="*/ 1045723 h 1605063"/>
                <a:gd name="connsiteX79" fmla="*/ 3122578 w 5744183"/>
                <a:gd name="connsiteY79" fmla="*/ 1045723 h 1605063"/>
                <a:gd name="connsiteX80" fmla="*/ 3137170 w 5744183"/>
                <a:gd name="connsiteY80" fmla="*/ 1031131 h 1605063"/>
                <a:gd name="connsiteX81" fmla="*/ 3185808 w 5744183"/>
                <a:gd name="connsiteY81" fmla="*/ 1031131 h 1605063"/>
                <a:gd name="connsiteX82" fmla="*/ 3185808 w 5744183"/>
                <a:gd name="connsiteY82" fmla="*/ 1021404 h 1605063"/>
                <a:gd name="connsiteX83" fmla="*/ 3205263 w 5744183"/>
                <a:gd name="connsiteY83" fmla="*/ 1021404 h 1605063"/>
                <a:gd name="connsiteX84" fmla="*/ 3205263 w 5744183"/>
                <a:gd name="connsiteY84" fmla="*/ 997085 h 1605063"/>
                <a:gd name="connsiteX85" fmla="*/ 3239310 w 5744183"/>
                <a:gd name="connsiteY85" fmla="*/ 997085 h 1605063"/>
                <a:gd name="connsiteX86" fmla="*/ 3268493 w 5744183"/>
                <a:gd name="connsiteY86" fmla="*/ 967902 h 1605063"/>
                <a:gd name="connsiteX87" fmla="*/ 3292812 w 5744183"/>
                <a:gd name="connsiteY87" fmla="*/ 933855 h 1605063"/>
                <a:gd name="connsiteX88" fmla="*/ 3302540 w 5744183"/>
                <a:gd name="connsiteY88" fmla="*/ 924127 h 1605063"/>
                <a:gd name="connsiteX89" fmla="*/ 3302540 w 5744183"/>
                <a:gd name="connsiteY89" fmla="*/ 856034 h 1605063"/>
                <a:gd name="connsiteX90" fmla="*/ 3317132 w 5744183"/>
                <a:gd name="connsiteY90" fmla="*/ 856034 h 1605063"/>
                <a:gd name="connsiteX91" fmla="*/ 3317132 w 5744183"/>
                <a:gd name="connsiteY91" fmla="*/ 826851 h 1605063"/>
                <a:gd name="connsiteX92" fmla="*/ 3346315 w 5744183"/>
                <a:gd name="connsiteY92" fmla="*/ 826851 h 1605063"/>
                <a:gd name="connsiteX93" fmla="*/ 3351178 w 5744183"/>
                <a:gd name="connsiteY93" fmla="*/ 807395 h 1605063"/>
                <a:gd name="connsiteX94" fmla="*/ 3365770 w 5744183"/>
                <a:gd name="connsiteY94" fmla="*/ 797668 h 1605063"/>
                <a:gd name="connsiteX95" fmla="*/ 3370634 w 5744183"/>
                <a:gd name="connsiteY95" fmla="*/ 787940 h 1605063"/>
                <a:gd name="connsiteX96" fmla="*/ 3375498 w 5744183"/>
                <a:gd name="connsiteY96" fmla="*/ 787940 h 1605063"/>
                <a:gd name="connsiteX97" fmla="*/ 3385225 w 5744183"/>
                <a:gd name="connsiteY97" fmla="*/ 778212 h 1605063"/>
                <a:gd name="connsiteX98" fmla="*/ 3429000 w 5744183"/>
                <a:gd name="connsiteY98" fmla="*/ 778212 h 1605063"/>
                <a:gd name="connsiteX99" fmla="*/ 3429000 w 5744183"/>
                <a:gd name="connsiteY99" fmla="*/ 758757 h 1605063"/>
                <a:gd name="connsiteX100" fmla="*/ 3555459 w 5744183"/>
                <a:gd name="connsiteY100" fmla="*/ 758757 h 1605063"/>
                <a:gd name="connsiteX101" fmla="*/ 3565187 w 5744183"/>
                <a:gd name="connsiteY101" fmla="*/ 758757 h 1605063"/>
                <a:gd name="connsiteX102" fmla="*/ 3589506 w 5744183"/>
                <a:gd name="connsiteY102" fmla="*/ 758757 h 1605063"/>
                <a:gd name="connsiteX103" fmla="*/ 3589506 w 5744183"/>
                <a:gd name="connsiteY103" fmla="*/ 739302 h 1605063"/>
                <a:gd name="connsiteX104" fmla="*/ 3613825 w 5744183"/>
                <a:gd name="connsiteY104" fmla="*/ 739302 h 1605063"/>
                <a:gd name="connsiteX105" fmla="*/ 3623553 w 5744183"/>
                <a:gd name="connsiteY105" fmla="*/ 729574 h 1605063"/>
                <a:gd name="connsiteX106" fmla="*/ 3647872 w 5744183"/>
                <a:gd name="connsiteY106" fmla="*/ 729574 h 1605063"/>
                <a:gd name="connsiteX107" fmla="*/ 3647872 w 5744183"/>
                <a:gd name="connsiteY107" fmla="*/ 714983 h 1605063"/>
                <a:gd name="connsiteX108" fmla="*/ 3677055 w 5744183"/>
                <a:gd name="connsiteY108" fmla="*/ 714983 h 1605063"/>
                <a:gd name="connsiteX109" fmla="*/ 3686783 w 5744183"/>
                <a:gd name="connsiteY109" fmla="*/ 705255 h 1605063"/>
                <a:gd name="connsiteX110" fmla="*/ 3822970 w 5744183"/>
                <a:gd name="connsiteY110" fmla="*/ 705255 h 1605063"/>
                <a:gd name="connsiteX111" fmla="*/ 3822970 w 5744183"/>
                <a:gd name="connsiteY111" fmla="*/ 690663 h 1605063"/>
                <a:gd name="connsiteX112" fmla="*/ 3881336 w 5744183"/>
                <a:gd name="connsiteY112" fmla="*/ 690663 h 1605063"/>
                <a:gd name="connsiteX113" fmla="*/ 3886200 w 5744183"/>
                <a:gd name="connsiteY113" fmla="*/ 685799 h 1605063"/>
                <a:gd name="connsiteX114" fmla="*/ 4017523 w 5744183"/>
                <a:gd name="connsiteY114" fmla="*/ 685799 h 1605063"/>
                <a:gd name="connsiteX115" fmla="*/ 4017523 w 5744183"/>
                <a:gd name="connsiteY115" fmla="*/ 676072 h 1605063"/>
                <a:gd name="connsiteX116" fmla="*/ 4032115 w 5744183"/>
                <a:gd name="connsiteY116" fmla="*/ 676072 h 1605063"/>
                <a:gd name="connsiteX117" fmla="*/ 4032115 w 5744183"/>
                <a:gd name="connsiteY117" fmla="*/ 651753 h 1605063"/>
                <a:gd name="connsiteX118" fmla="*/ 4041843 w 5744183"/>
                <a:gd name="connsiteY118" fmla="*/ 642025 h 1605063"/>
                <a:gd name="connsiteX119" fmla="*/ 4056434 w 5744183"/>
                <a:gd name="connsiteY119" fmla="*/ 627434 h 1605063"/>
                <a:gd name="connsiteX120" fmla="*/ 4061298 w 5744183"/>
                <a:gd name="connsiteY120" fmla="*/ 622570 h 1605063"/>
                <a:gd name="connsiteX121" fmla="*/ 4061298 w 5744183"/>
                <a:gd name="connsiteY121" fmla="*/ 603114 h 1605063"/>
                <a:gd name="connsiteX122" fmla="*/ 4080753 w 5744183"/>
                <a:gd name="connsiteY122" fmla="*/ 603114 h 1605063"/>
                <a:gd name="connsiteX123" fmla="*/ 4090480 w 5744183"/>
                <a:gd name="connsiteY123" fmla="*/ 603114 h 1605063"/>
                <a:gd name="connsiteX124" fmla="*/ 4100208 w 5744183"/>
                <a:gd name="connsiteY124" fmla="*/ 593386 h 1605063"/>
                <a:gd name="connsiteX125" fmla="*/ 4109936 w 5744183"/>
                <a:gd name="connsiteY125" fmla="*/ 583658 h 1605063"/>
                <a:gd name="connsiteX126" fmla="*/ 4109936 w 5744183"/>
                <a:gd name="connsiteY126" fmla="*/ 559340 h 1605063"/>
                <a:gd name="connsiteX127" fmla="*/ 4139119 w 5744183"/>
                <a:gd name="connsiteY127" fmla="*/ 559340 h 1605063"/>
                <a:gd name="connsiteX128" fmla="*/ 4139119 w 5744183"/>
                <a:gd name="connsiteY128" fmla="*/ 544748 h 1605063"/>
                <a:gd name="connsiteX129" fmla="*/ 4168302 w 5744183"/>
                <a:gd name="connsiteY129" fmla="*/ 544748 h 1605063"/>
                <a:gd name="connsiteX130" fmla="*/ 4168302 w 5744183"/>
                <a:gd name="connsiteY130" fmla="*/ 520429 h 1605063"/>
                <a:gd name="connsiteX131" fmla="*/ 4178029 w 5744183"/>
                <a:gd name="connsiteY131" fmla="*/ 520429 h 1605063"/>
                <a:gd name="connsiteX132" fmla="*/ 4178029 w 5744183"/>
                <a:gd name="connsiteY132" fmla="*/ 496110 h 1605063"/>
                <a:gd name="connsiteX133" fmla="*/ 4231532 w 5744183"/>
                <a:gd name="connsiteY133" fmla="*/ 496110 h 1605063"/>
                <a:gd name="connsiteX134" fmla="*/ 4231532 w 5744183"/>
                <a:gd name="connsiteY134" fmla="*/ 486383 h 1605063"/>
                <a:gd name="connsiteX135" fmla="*/ 4250987 w 5744183"/>
                <a:gd name="connsiteY135" fmla="*/ 486383 h 1605063"/>
                <a:gd name="connsiteX136" fmla="*/ 4250987 w 5744183"/>
                <a:gd name="connsiteY136" fmla="*/ 476655 h 1605063"/>
                <a:gd name="connsiteX137" fmla="*/ 4396902 w 5744183"/>
                <a:gd name="connsiteY137" fmla="*/ 476655 h 1605063"/>
                <a:gd name="connsiteX138" fmla="*/ 4396902 w 5744183"/>
                <a:gd name="connsiteY138" fmla="*/ 462063 h 1605063"/>
                <a:gd name="connsiteX139" fmla="*/ 4533089 w 5744183"/>
                <a:gd name="connsiteY139" fmla="*/ 462063 h 1605063"/>
                <a:gd name="connsiteX140" fmla="*/ 4542816 w 5744183"/>
                <a:gd name="connsiteY140" fmla="*/ 452336 h 1605063"/>
                <a:gd name="connsiteX141" fmla="*/ 4586591 w 5744183"/>
                <a:gd name="connsiteY141" fmla="*/ 452336 h 1605063"/>
                <a:gd name="connsiteX142" fmla="*/ 4606046 w 5744183"/>
                <a:gd name="connsiteY142" fmla="*/ 432881 h 1605063"/>
                <a:gd name="connsiteX143" fmla="*/ 4615774 w 5744183"/>
                <a:gd name="connsiteY143" fmla="*/ 423153 h 1605063"/>
                <a:gd name="connsiteX144" fmla="*/ 4795736 w 5744183"/>
                <a:gd name="connsiteY144" fmla="*/ 423153 h 1605063"/>
                <a:gd name="connsiteX145" fmla="*/ 4795736 w 5744183"/>
                <a:gd name="connsiteY145" fmla="*/ 403697 h 1605063"/>
                <a:gd name="connsiteX146" fmla="*/ 4834646 w 5744183"/>
                <a:gd name="connsiteY146" fmla="*/ 403697 h 1605063"/>
                <a:gd name="connsiteX147" fmla="*/ 4834646 w 5744183"/>
                <a:gd name="connsiteY147" fmla="*/ 374514 h 1605063"/>
                <a:gd name="connsiteX148" fmla="*/ 4844374 w 5744183"/>
                <a:gd name="connsiteY148" fmla="*/ 374514 h 1605063"/>
                <a:gd name="connsiteX149" fmla="*/ 4878421 w 5744183"/>
                <a:gd name="connsiteY149" fmla="*/ 374514 h 1605063"/>
                <a:gd name="connsiteX150" fmla="*/ 4883285 w 5744183"/>
                <a:gd name="connsiteY150" fmla="*/ 350195 h 1605063"/>
                <a:gd name="connsiteX151" fmla="*/ 4912468 w 5744183"/>
                <a:gd name="connsiteY151" fmla="*/ 340467 h 1605063"/>
                <a:gd name="connsiteX152" fmla="*/ 4912468 w 5744183"/>
                <a:gd name="connsiteY152" fmla="*/ 311285 h 1605063"/>
                <a:gd name="connsiteX153" fmla="*/ 4927059 w 5744183"/>
                <a:gd name="connsiteY153" fmla="*/ 311285 h 1605063"/>
                <a:gd name="connsiteX154" fmla="*/ 4927059 w 5744183"/>
                <a:gd name="connsiteY154" fmla="*/ 286966 h 1605063"/>
                <a:gd name="connsiteX155" fmla="*/ 4936787 w 5744183"/>
                <a:gd name="connsiteY155" fmla="*/ 277238 h 1605063"/>
                <a:gd name="connsiteX156" fmla="*/ 4936787 w 5744183"/>
                <a:gd name="connsiteY156" fmla="*/ 262646 h 1605063"/>
                <a:gd name="connsiteX157" fmla="*/ 4941650 w 5744183"/>
                <a:gd name="connsiteY157" fmla="*/ 257783 h 1605063"/>
                <a:gd name="connsiteX158" fmla="*/ 4951378 w 5744183"/>
                <a:gd name="connsiteY158" fmla="*/ 257783 h 1605063"/>
                <a:gd name="connsiteX159" fmla="*/ 4951378 w 5744183"/>
                <a:gd name="connsiteY159" fmla="*/ 248055 h 1605063"/>
                <a:gd name="connsiteX160" fmla="*/ 4995153 w 5744183"/>
                <a:gd name="connsiteY160" fmla="*/ 248055 h 1605063"/>
                <a:gd name="connsiteX161" fmla="*/ 4995153 w 5744183"/>
                <a:gd name="connsiteY161" fmla="*/ 233463 h 1605063"/>
                <a:gd name="connsiteX162" fmla="*/ 5004880 w 5744183"/>
                <a:gd name="connsiteY162" fmla="*/ 223736 h 1605063"/>
                <a:gd name="connsiteX163" fmla="*/ 5014608 w 5744183"/>
                <a:gd name="connsiteY163" fmla="*/ 214008 h 1605063"/>
                <a:gd name="connsiteX164" fmla="*/ 5131340 w 5744183"/>
                <a:gd name="connsiteY164" fmla="*/ 214008 h 1605063"/>
                <a:gd name="connsiteX165" fmla="*/ 5131340 w 5744183"/>
                <a:gd name="connsiteY165" fmla="*/ 184825 h 1605063"/>
                <a:gd name="connsiteX166" fmla="*/ 5214025 w 5744183"/>
                <a:gd name="connsiteY166" fmla="*/ 184825 h 1605063"/>
                <a:gd name="connsiteX167" fmla="*/ 5214025 w 5744183"/>
                <a:gd name="connsiteY167" fmla="*/ 175097 h 1605063"/>
                <a:gd name="connsiteX168" fmla="*/ 5233480 w 5744183"/>
                <a:gd name="connsiteY168" fmla="*/ 175097 h 1605063"/>
                <a:gd name="connsiteX169" fmla="*/ 5233480 w 5744183"/>
                <a:gd name="connsiteY169" fmla="*/ 155642 h 1605063"/>
                <a:gd name="connsiteX170" fmla="*/ 5262663 w 5744183"/>
                <a:gd name="connsiteY170" fmla="*/ 155642 h 1605063"/>
                <a:gd name="connsiteX171" fmla="*/ 5262663 w 5744183"/>
                <a:gd name="connsiteY171" fmla="*/ 141051 h 1605063"/>
                <a:gd name="connsiteX172" fmla="*/ 5286983 w 5744183"/>
                <a:gd name="connsiteY172" fmla="*/ 141051 h 1605063"/>
                <a:gd name="connsiteX173" fmla="*/ 5286983 w 5744183"/>
                <a:gd name="connsiteY173" fmla="*/ 126459 h 1605063"/>
                <a:gd name="connsiteX174" fmla="*/ 5296710 w 5744183"/>
                <a:gd name="connsiteY174" fmla="*/ 126459 h 1605063"/>
                <a:gd name="connsiteX175" fmla="*/ 5296710 w 5744183"/>
                <a:gd name="connsiteY175" fmla="*/ 121595 h 1605063"/>
                <a:gd name="connsiteX176" fmla="*/ 5350212 w 5744183"/>
                <a:gd name="connsiteY176" fmla="*/ 121595 h 1605063"/>
                <a:gd name="connsiteX177" fmla="*/ 5350212 w 5744183"/>
                <a:gd name="connsiteY177" fmla="*/ 111868 h 1605063"/>
                <a:gd name="connsiteX178" fmla="*/ 5374532 w 5744183"/>
                <a:gd name="connsiteY178" fmla="*/ 111868 h 1605063"/>
                <a:gd name="connsiteX179" fmla="*/ 5374532 w 5744183"/>
                <a:gd name="connsiteY179" fmla="*/ 82685 h 1605063"/>
                <a:gd name="connsiteX180" fmla="*/ 5481536 w 5744183"/>
                <a:gd name="connsiteY180" fmla="*/ 82685 h 1605063"/>
                <a:gd name="connsiteX181" fmla="*/ 5481536 w 5744183"/>
                <a:gd name="connsiteY181" fmla="*/ 63229 h 1605063"/>
                <a:gd name="connsiteX182" fmla="*/ 5666361 w 5744183"/>
                <a:gd name="connsiteY182" fmla="*/ 63229 h 1605063"/>
                <a:gd name="connsiteX183" fmla="*/ 5666361 w 5744183"/>
                <a:gd name="connsiteY183" fmla="*/ 43774 h 1605063"/>
                <a:gd name="connsiteX184" fmla="*/ 5695544 w 5744183"/>
                <a:gd name="connsiteY184" fmla="*/ 43774 h 1605063"/>
                <a:gd name="connsiteX185" fmla="*/ 5695544 w 5744183"/>
                <a:gd name="connsiteY185" fmla="*/ 14591 h 1605063"/>
                <a:gd name="connsiteX186" fmla="*/ 5705272 w 5744183"/>
                <a:gd name="connsiteY186" fmla="*/ 14591 h 1605063"/>
                <a:gd name="connsiteX187" fmla="*/ 5705272 w 5744183"/>
                <a:gd name="connsiteY187" fmla="*/ 0 h 1605063"/>
                <a:gd name="connsiteX188" fmla="*/ 5744183 w 5744183"/>
                <a:gd name="connsiteY188" fmla="*/ 0 h 1605063"/>
                <a:gd name="connsiteX0" fmla="*/ 0 w 5752181"/>
                <a:gd name="connsiteY0" fmla="*/ 1605063 h 1605063"/>
                <a:gd name="connsiteX1" fmla="*/ 92412 w 5752181"/>
                <a:gd name="connsiteY1" fmla="*/ 1605063 h 1605063"/>
                <a:gd name="connsiteX2" fmla="*/ 92412 w 5752181"/>
                <a:gd name="connsiteY2" fmla="*/ 1595336 h 1605063"/>
                <a:gd name="connsiteX3" fmla="*/ 175098 w 5752181"/>
                <a:gd name="connsiteY3" fmla="*/ 1595336 h 1605063"/>
                <a:gd name="connsiteX4" fmla="*/ 175098 w 5752181"/>
                <a:gd name="connsiteY4" fmla="*/ 1585608 h 1605063"/>
                <a:gd name="connsiteX5" fmla="*/ 286966 w 5752181"/>
                <a:gd name="connsiteY5" fmla="*/ 1585608 h 1605063"/>
                <a:gd name="connsiteX6" fmla="*/ 286966 w 5752181"/>
                <a:gd name="connsiteY6" fmla="*/ 1566153 h 1605063"/>
                <a:gd name="connsiteX7" fmla="*/ 384242 w 5752181"/>
                <a:gd name="connsiteY7" fmla="*/ 1566153 h 1605063"/>
                <a:gd name="connsiteX8" fmla="*/ 389106 w 5752181"/>
                <a:gd name="connsiteY8" fmla="*/ 1571017 h 1605063"/>
                <a:gd name="connsiteX9" fmla="*/ 423153 w 5752181"/>
                <a:gd name="connsiteY9" fmla="*/ 1571017 h 1605063"/>
                <a:gd name="connsiteX10" fmla="*/ 428017 w 5752181"/>
                <a:gd name="connsiteY10" fmla="*/ 1541834 h 1605063"/>
                <a:gd name="connsiteX11" fmla="*/ 583659 w 5752181"/>
                <a:gd name="connsiteY11" fmla="*/ 1541834 h 1605063"/>
                <a:gd name="connsiteX12" fmla="*/ 583659 w 5752181"/>
                <a:gd name="connsiteY12" fmla="*/ 1527242 h 1605063"/>
                <a:gd name="connsiteX13" fmla="*/ 797668 w 5752181"/>
                <a:gd name="connsiteY13" fmla="*/ 1527242 h 1605063"/>
                <a:gd name="connsiteX14" fmla="*/ 797668 w 5752181"/>
                <a:gd name="connsiteY14" fmla="*/ 1507787 h 1605063"/>
                <a:gd name="connsiteX15" fmla="*/ 899808 w 5752181"/>
                <a:gd name="connsiteY15" fmla="*/ 1507787 h 1605063"/>
                <a:gd name="connsiteX16" fmla="*/ 899808 w 5752181"/>
                <a:gd name="connsiteY16" fmla="*/ 1498059 h 1605063"/>
                <a:gd name="connsiteX17" fmla="*/ 1001949 w 5752181"/>
                <a:gd name="connsiteY17" fmla="*/ 1498059 h 1605063"/>
                <a:gd name="connsiteX18" fmla="*/ 1006812 w 5752181"/>
                <a:gd name="connsiteY18" fmla="*/ 1493196 h 1605063"/>
                <a:gd name="connsiteX19" fmla="*/ 1045723 w 5752181"/>
                <a:gd name="connsiteY19" fmla="*/ 1493196 h 1605063"/>
                <a:gd name="connsiteX20" fmla="*/ 1045723 w 5752181"/>
                <a:gd name="connsiteY20" fmla="*/ 1473740 h 1605063"/>
                <a:gd name="connsiteX21" fmla="*/ 1074906 w 5752181"/>
                <a:gd name="connsiteY21" fmla="*/ 1473740 h 1605063"/>
                <a:gd name="connsiteX22" fmla="*/ 1074906 w 5752181"/>
                <a:gd name="connsiteY22" fmla="*/ 1459148 h 1605063"/>
                <a:gd name="connsiteX23" fmla="*/ 1498059 w 5752181"/>
                <a:gd name="connsiteY23" fmla="*/ 1459148 h 1605063"/>
                <a:gd name="connsiteX24" fmla="*/ 1502923 w 5752181"/>
                <a:gd name="connsiteY24" fmla="*/ 1454284 h 1605063"/>
                <a:gd name="connsiteX25" fmla="*/ 1561289 w 5752181"/>
                <a:gd name="connsiteY25" fmla="*/ 1454284 h 1605063"/>
                <a:gd name="connsiteX26" fmla="*/ 1561289 w 5752181"/>
                <a:gd name="connsiteY26" fmla="*/ 1434829 h 1605063"/>
                <a:gd name="connsiteX27" fmla="*/ 1590472 w 5752181"/>
                <a:gd name="connsiteY27" fmla="*/ 1434829 h 1605063"/>
                <a:gd name="connsiteX28" fmla="*/ 1590472 w 5752181"/>
                <a:gd name="connsiteY28" fmla="*/ 1420238 h 1605063"/>
                <a:gd name="connsiteX29" fmla="*/ 1605063 w 5752181"/>
                <a:gd name="connsiteY29" fmla="*/ 1420238 h 1605063"/>
                <a:gd name="connsiteX30" fmla="*/ 1605063 w 5752181"/>
                <a:gd name="connsiteY30" fmla="*/ 1410510 h 1605063"/>
                <a:gd name="connsiteX31" fmla="*/ 1624519 w 5752181"/>
                <a:gd name="connsiteY31" fmla="*/ 1410510 h 1605063"/>
                <a:gd name="connsiteX32" fmla="*/ 1624519 w 5752181"/>
                <a:gd name="connsiteY32" fmla="*/ 1366736 h 1605063"/>
                <a:gd name="connsiteX33" fmla="*/ 1678021 w 5752181"/>
                <a:gd name="connsiteY33" fmla="*/ 1366736 h 1605063"/>
                <a:gd name="connsiteX34" fmla="*/ 1682885 w 5752181"/>
                <a:gd name="connsiteY34" fmla="*/ 1361872 h 1605063"/>
                <a:gd name="connsiteX35" fmla="*/ 1702340 w 5752181"/>
                <a:gd name="connsiteY35" fmla="*/ 1357008 h 1605063"/>
                <a:gd name="connsiteX36" fmla="*/ 1702340 w 5752181"/>
                <a:gd name="connsiteY36" fmla="*/ 1347280 h 1605063"/>
                <a:gd name="connsiteX37" fmla="*/ 1716932 w 5752181"/>
                <a:gd name="connsiteY37" fmla="*/ 1347280 h 1605063"/>
                <a:gd name="connsiteX38" fmla="*/ 1716932 w 5752181"/>
                <a:gd name="connsiteY38" fmla="*/ 1337553 h 1605063"/>
                <a:gd name="connsiteX39" fmla="*/ 1736387 w 5752181"/>
                <a:gd name="connsiteY39" fmla="*/ 1337553 h 1605063"/>
                <a:gd name="connsiteX40" fmla="*/ 1736387 w 5752181"/>
                <a:gd name="connsiteY40" fmla="*/ 1322961 h 1605063"/>
                <a:gd name="connsiteX41" fmla="*/ 1809344 w 5752181"/>
                <a:gd name="connsiteY41" fmla="*/ 1322961 h 1605063"/>
                <a:gd name="connsiteX42" fmla="*/ 1809344 w 5752181"/>
                <a:gd name="connsiteY42" fmla="*/ 1308370 h 1605063"/>
                <a:gd name="connsiteX43" fmla="*/ 1999034 w 5752181"/>
                <a:gd name="connsiteY43" fmla="*/ 1308370 h 1605063"/>
                <a:gd name="connsiteX44" fmla="*/ 2003898 w 5752181"/>
                <a:gd name="connsiteY44" fmla="*/ 1298642 h 1605063"/>
                <a:gd name="connsiteX45" fmla="*/ 2023353 w 5752181"/>
                <a:gd name="connsiteY45" fmla="*/ 1298642 h 1605063"/>
                <a:gd name="connsiteX46" fmla="*/ 2033080 w 5752181"/>
                <a:gd name="connsiteY46" fmla="*/ 1284051 h 1605063"/>
                <a:gd name="connsiteX47" fmla="*/ 2052536 w 5752181"/>
                <a:gd name="connsiteY47" fmla="*/ 1284051 h 1605063"/>
                <a:gd name="connsiteX48" fmla="*/ 2052536 w 5752181"/>
                <a:gd name="connsiteY48" fmla="*/ 1269459 h 1605063"/>
                <a:gd name="connsiteX49" fmla="*/ 2081719 w 5752181"/>
                <a:gd name="connsiteY49" fmla="*/ 1269459 h 1605063"/>
                <a:gd name="connsiteX50" fmla="*/ 2081719 w 5752181"/>
                <a:gd name="connsiteY50" fmla="*/ 1264595 h 1605063"/>
                <a:gd name="connsiteX51" fmla="*/ 2106038 w 5752181"/>
                <a:gd name="connsiteY51" fmla="*/ 1264595 h 1605063"/>
                <a:gd name="connsiteX52" fmla="*/ 2115766 w 5752181"/>
                <a:gd name="connsiteY52" fmla="*/ 1250004 h 1605063"/>
                <a:gd name="connsiteX53" fmla="*/ 2154676 w 5752181"/>
                <a:gd name="connsiteY53" fmla="*/ 1250004 h 1605063"/>
                <a:gd name="connsiteX54" fmla="*/ 2154676 w 5752181"/>
                <a:gd name="connsiteY54" fmla="*/ 1245140 h 1605063"/>
                <a:gd name="connsiteX55" fmla="*/ 2266544 w 5752181"/>
                <a:gd name="connsiteY55" fmla="*/ 1245140 h 1605063"/>
                <a:gd name="connsiteX56" fmla="*/ 2266544 w 5752181"/>
                <a:gd name="connsiteY56" fmla="*/ 1230548 h 1605063"/>
                <a:gd name="connsiteX57" fmla="*/ 2383276 w 5752181"/>
                <a:gd name="connsiteY57" fmla="*/ 1230548 h 1605063"/>
                <a:gd name="connsiteX58" fmla="*/ 2383276 w 5752181"/>
                <a:gd name="connsiteY58" fmla="*/ 1211093 h 1605063"/>
                <a:gd name="connsiteX59" fmla="*/ 2431915 w 5752181"/>
                <a:gd name="connsiteY59" fmla="*/ 1211093 h 1605063"/>
                <a:gd name="connsiteX60" fmla="*/ 2431915 w 5752181"/>
                <a:gd name="connsiteY60" fmla="*/ 1196502 h 1605063"/>
                <a:gd name="connsiteX61" fmla="*/ 2441642 w 5752181"/>
                <a:gd name="connsiteY61" fmla="*/ 1196502 h 1605063"/>
                <a:gd name="connsiteX62" fmla="*/ 2441642 w 5752181"/>
                <a:gd name="connsiteY62" fmla="*/ 1186774 h 1605063"/>
                <a:gd name="connsiteX63" fmla="*/ 2451370 w 5752181"/>
                <a:gd name="connsiteY63" fmla="*/ 1177046 h 1605063"/>
                <a:gd name="connsiteX64" fmla="*/ 2456234 w 5752181"/>
                <a:gd name="connsiteY64" fmla="*/ 1172182 h 1605063"/>
                <a:gd name="connsiteX65" fmla="*/ 2470825 w 5752181"/>
                <a:gd name="connsiteY65" fmla="*/ 1172182 h 1605063"/>
                <a:gd name="connsiteX66" fmla="*/ 2470825 w 5752181"/>
                <a:gd name="connsiteY66" fmla="*/ 1157591 h 1605063"/>
                <a:gd name="connsiteX67" fmla="*/ 2500008 w 5752181"/>
                <a:gd name="connsiteY67" fmla="*/ 1157591 h 1605063"/>
                <a:gd name="connsiteX68" fmla="*/ 2500008 w 5752181"/>
                <a:gd name="connsiteY68" fmla="*/ 1128408 h 1605063"/>
                <a:gd name="connsiteX69" fmla="*/ 2509736 w 5752181"/>
                <a:gd name="connsiteY69" fmla="*/ 1128408 h 1605063"/>
                <a:gd name="connsiteX70" fmla="*/ 2509736 w 5752181"/>
                <a:gd name="connsiteY70" fmla="*/ 1099225 h 1605063"/>
                <a:gd name="connsiteX71" fmla="*/ 2572966 w 5752181"/>
                <a:gd name="connsiteY71" fmla="*/ 1099225 h 1605063"/>
                <a:gd name="connsiteX72" fmla="*/ 2582693 w 5752181"/>
                <a:gd name="connsiteY72" fmla="*/ 1089498 h 1605063"/>
                <a:gd name="connsiteX73" fmla="*/ 2587557 w 5752181"/>
                <a:gd name="connsiteY73" fmla="*/ 1084634 h 1605063"/>
                <a:gd name="connsiteX74" fmla="*/ 2733472 w 5752181"/>
                <a:gd name="connsiteY74" fmla="*/ 1084634 h 1605063"/>
                <a:gd name="connsiteX75" fmla="*/ 2738336 w 5752181"/>
                <a:gd name="connsiteY75" fmla="*/ 1079770 h 1605063"/>
                <a:gd name="connsiteX76" fmla="*/ 2752927 w 5752181"/>
                <a:gd name="connsiteY76" fmla="*/ 1065179 h 1605063"/>
                <a:gd name="connsiteX77" fmla="*/ 3030166 w 5752181"/>
                <a:gd name="connsiteY77" fmla="*/ 1065179 h 1605063"/>
                <a:gd name="connsiteX78" fmla="*/ 3039893 w 5752181"/>
                <a:gd name="connsiteY78" fmla="*/ 1045723 h 1605063"/>
                <a:gd name="connsiteX79" fmla="*/ 3122578 w 5752181"/>
                <a:gd name="connsiteY79" fmla="*/ 1045723 h 1605063"/>
                <a:gd name="connsiteX80" fmla="*/ 3137170 w 5752181"/>
                <a:gd name="connsiteY80" fmla="*/ 1031131 h 1605063"/>
                <a:gd name="connsiteX81" fmla="*/ 3185808 w 5752181"/>
                <a:gd name="connsiteY81" fmla="*/ 1031131 h 1605063"/>
                <a:gd name="connsiteX82" fmla="*/ 3185808 w 5752181"/>
                <a:gd name="connsiteY82" fmla="*/ 1021404 h 1605063"/>
                <a:gd name="connsiteX83" fmla="*/ 3205263 w 5752181"/>
                <a:gd name="connsiteY83" fmla="*/ 1021404 h 1605063"/>
                <a:gd name="connsiteX84" fmla="*/ 3205263 w 5752181"/>
                <a:gd name="connsiteY84" fmla="*/ 997085 h 1605063"/>
                <a:gd name="connsiteX85" fmla="*/ 3239310 w 5752181"/>
                <a:gd name="connsiteY85" fmla="*/ 997085 h 1605063"/>
                <a:gd name="connsiteX86" fmla="*/ 3268493 w 5752181"/>
                <a:gd name="connsiteY86" fmla="*/ 967902 h 1605063"/>
                <a:gd name="connsiteX87" fmla="*/ 3292812 w 5752181"/>
                <a:gd name="connsiteY87" fmla="*/ 933855 h 1605063"/>
                <a:gd name="connsiteX88" fmla="*/ 3302540 w 5752181"/>
                <a:gd name="connsiteY88" fmla="*/ 924127 h 1605063"/>
                <a:gd name="connsiteX89" fmla="*/ 3302540 w 5752181"/>
                <a:gd name="connsiteY89" fmla="*/ 856034 h 1605063"/>
                <a:gd name="connsiteX90" fmla="*/ 3317132 w 5752181"/>
                <a:gd name="connsiteY90" fmla="*/ 856034 h 1605063"/>
                <a:gd name="connsiteX91" fmla="*/ 3317132 w 5752181"/>
                <a:gd name="connsiteY91" fmla="*/ 826851 h 1605063"/>
                <a:gd name="connsiteX92" fmla="*/ 3346315 w 5752181"/>
                <a:gd name="connsiteY92" fmla="*/ 826851 h 1605063"/>
                <a:gd name="connsiteX93" fmla="*/ 3351178 w 5752181"/>
                <a:gd name="connsiteY93" fmla="*/ 807395 h 1605063"/>
                <a:gd name="connsiteX94" fmla="*/ 3365770 w 5752181"/>
                <a:gd name="connsiteY94" fmla="*/ 797668 h 1605063"/>
                <a:gd name="connsiteX95" fmla="*/ 3370634 w 5752181"/>
                <a:gd name="connsiteY95" fmla="*/ 787940 h 1605063"/>
                <a:gd name="connsiteX96" fmla="*/ 3375498 w 5752181"/>
                <a:gd name="connsiteY96" fmla="*/ 787940 h 1605063"/>
                <a:gd name="connsiteX97" fmla="*/ 3385225 w 5752181"/>
                <a:gd name="connsiteY97" fmla="*/ 778212 h 1605063"/>
                <a:gd name="connsiteX98" fmla="*/ 3429000 w 5752181"/>
                <a:gd name="connsiteY98" fmla="*/ 778212 h 1605063"/>
                <a:gd name="connsiteX99" fmla="*/ 3429000 w 5752181"/>
                <a:gd name="connsiteY99" fmla="*/ 758757 h 1605063"/>
                <a:gd name="connsiteX100" fmla="*/ 3555459 w 5752181"/>
                <a:gd name="connsiteY100" fmla="*/ 758757 h 1605063"/>
                <a:gd name="connsiteX101" fmla="*/ 3565187 w 5752181"/>
                <a:gd name="connsiteY101" fmla="*/ 758757 h 1605063"/>
                <a:gd name="connsiteX102" fmla="*/ 3589506 w 5752181"/>
                <a:gd name="connsiteY102" fmla="*/ 758757 h 1605063"/>
                <a:gd name="connsiteX103" fmla="*/ 3589506 w 5752181"/>
                <a:gd name="connsiteY103" fmla="*/ 739302 h 1605063"/>
                <a:gd name="connsiteX104" fmla="*/ 3613825 w 5752181"/>
                <a:gd name="connsiteY104" fmla="*/ 739302 h 1605063"/>
                <a:gd name="connsiteX105" fmla="*/ 3623553 w 5752181"/>
                <a:gd name="connsiteY105" fmla="*/ 729574 h 1605063"/>
                <a:gd name="connsiteX106" fmla="*/ 3647872 w 5752181"/>
                <a:gd name="connsiteY106" fmla="*/ 729574 h 1605063"/>
                <a:gd name="connsiteX107" fmla="*/ 3647872 w 5752181"/>
                <a:gd name="connsiteY107" fmla="*/ 714983 h 1605063"/>
                <a:gd name="connsiteX108" fmla="*/ 3677055 w 5752181"/>
                <a:gd name="connsiteY108" fmla="*/ 714983 h 1605063"/>
                <a:gd name="connsiteX109" fmla="*/ 3686783 w 5752181"/>
                <a:gd name="connsiteY109" fmla="*/ 705255 h 1605063"/>
                <a:gd name="connsiteX110" fmla="*/ 3822970 w 5752181"/>
                <a:gd name="connsiteY110" fmla="*/ 705255 h 1605063"/>
                <a:gd name="connsiteX111" fmla="*/ 3822970 w 5752181"/>
                <a:gd name="connsiteY111" fmla="*/ 690663 h 1605063"/>
                <a:gd name="connsiteX112" fmla="*/ 3881336 w 5752181"/>
                <a:gd name="connsiteY112" fmla="*/ 690663 h 1605063"/>
                <a:gd name="connsiteX113" fmla="*/ 3886200 w 5752181"/>
                <a:gd name="connsiteY113" fmla="*/ 685799 h 1605063"/>
                <a:gd name="connsiteX114" fmla="*/ 4017523 w 5752181"/>
                <a:gd name="connsiteY114" fmla="*/ 685799 h 1605063"/>
                <a:gd name="connsiteX115" fmla="*/ 4017523 w 5752181"/>
                <a:gd name="connsiteY115" fmla="*/ 676072 h 1605063"/>
                <a:gd name="connsiteX116" fmla="*/ 4032115 w 5752181"/>
                <a:gd name="connsiteY116" fmla="*/ 676072 h 1605063"/>
                <a:gd name="connsiteX117" fmla="*/ 4032115 w 5752181"/>
                <a:gd name="connsiteY117" fmla="*/ 651753 h 1605063"/>
                <a:gd name="connsiteX118" fmla="*/ 4041843 w 5752181"/>
                <a:gd name="connsiteY118" fmla="*/ 642025 h 1605063"/>
                <a:gd name="connsiteX119" fmla="*/ 4056434 w 5752181"/>
                <a:gd name="connsiteY119" fmla="*/ 627434 h 1605063"/>
                <a:gd name="connsiteX120" fmla="*/ 4061298 w 5752181"/>
                <a:gd name="connsiteY120" fmla="*/ 622570 h 1605063"/>
                <a:gd name="connsiteX121" fmla="*/ 4061298 w 5752181"/>
                <a:gd name="connsiteY121" fmla="*/ 603114 h 1605063"/>
                <a:gd name="connsiteX122" fmla="*/ 4080753 w 5752181"/>
                <a:gd name="connsiteY122" fmla="*/ 603114 h 1605063"/>
                <a:gd name="connsiteX123" fmla="*/ 4090480 w 5752181"/>
                <a:gd name="connsiteY123" fmla="*/ 603114 h 1605063"/>
                <a:gd name="connsiteX124" fmla="*/ 4100208 w 5752181"/>
                <a:gd name="connsiteY124" fmla="*/ 593386 h 1605063"/>
                <a:gd name="connsiteX125" fmla="*/ 4109936 w 5752181"/>
                <a:gd name="connsiteY125" fmla="*/ 583658 h 1605063"/>
                <a:gd name="connsiteX126" fmla="*/ 4109936 w 5752181"/>
                <a:gd name="connsiteY126" fmla="*/ 559340 h 1605063"/>
                <a:gd name="connsiteX127" fmla="*/ 4139119 w 5752181"/>
                <a:gd name="connsiteY127" fmla="*/ 559340 h 1605063"/>
                <a:gd name="connsiteX128" fmla="*/ 4139119 w 5752181"/>
                <a:gd name="connsiteY128" fmla="*/ 544748 h 1605063"/>
                <a:gd name="connsiteX129" fmla="*/ 4168302 w 5752181"/>
                <a:gd name="connsiteY129" fmla="*/ 544748 h 1605063"/>
                <a:gd name="connsiteX130" fmla="*/ 4168302 w 5752181"/>
                <a:gd name="connsiteY130" fmla="*/ 520429 h 1605063"/>
                <a:gd name="connsiteX131" fmla="*/ 4178029 w 5752181"/>
                <a:gd name="connsiteY131" fmla="*/ 520429 h 1605063"/>
                <a:gd name="connsiteX132" fmla="*/ 4178029 w 5752181"/>
                <a:gd name="connsiteY132" fmla="*/ 496110 h 1605063"/>
                <a:gd name="connsiteX133" fmla="*/ 4231532 w 5752181"/>
                <a:gd name="connsiteY133" fmla="*/ 496110 h 1605063"/>
                <a:gd name="connsiteX134" fmla="*/ 4231532 w 5752181"/>
                <a:gd name="connsiteY134" fmla="*/ 486383 h 1605063"/>
                <a:gd name="connsiteX135" fmla="*/ 4250987 w 5752181"/>
                <a:gd name="connsiteY135" fmla="*/ 486383 h 1605063"/>
                <a:gd name="connsiteX136" fmla="*/ 4250987 w 5752181"/>
                <a:gd name="connsiteY136" fmla="*/ 476655 h 1605063"/>
                <a:gd name="connsiteX137" fmla="*/ 4396902 w 5752181"/>
                <a:gd name="connsiteY137" fmla="*/ 476655 h 1605063"/>
                <a:gd name="connsiteX138" fmla="*/ 4396902 w 5752181"/>
                <a:gd name="connsiteY138" fmla="*/ 462063 h 1605063"/>
                <a:gd name="connsiteX139" fmla="*/ 4533089 w 5752181"/>
                <a:gd name="connsiteY139" fmla="*/ 462063 h 1605063"/>
                <a:gd name="connsiteX140" fmla="*/ 4542816 w 5752181"/>
                <a:gd name="connsiteY140" fmla="*/ 452336 h 1605063"/>
                <a:gd name="connsiteX141" fmla="*/ 4586591 w 5752181"/>
                <a:gd name="connsiteY141" fmla="*/ 452336 h 1605063"/>
                <a:gd name="connsiteX142" fmla="*/ 4606046 w 5752181"/>
                <a:gd name="connsiteY142" fmla="*/ 432881 h 1605063"/>
                <a:gd name="connsiteX143" fmla="*/ 4615774 w 5752181"/>
                <a:gd name="connsiteY143" fmla="*/ 423153 h 1605063"/>
                <a:gd name="connsiteX144" fmla="*/ 4795736 w 5752181"/>
                <a:gd name="connsiteY144" fmla="*/ 423153 h 1605063"/>
                <a:gd name="connsiteX145" fmla="*/ 4795736 w 5752181"/>
                <a:gd name="connsiteY145" fmla="*/ 403697 h 1605063"/>
                <a:gd name="connsiteX146" fmla="*/ 4834646 w 5752181"/>
                <a:gd name="connsiteY146" fmla="*/ 403697 h 1605063"/>
                <a:gd name="connsiteX147" fmla="*/ 4834646 w 5752181"/>
                <a:gd name="connsiteY147" fmla="*/ 374514 h 1605063"/>
                <a:gd name="connsiteX148" fmla="*/ 4844374 w 5752181"/>
                <a:gd name="connsiteY148" fmla="*/ 374514 h 1605063"/>
                <a:gd name="connsiteX149" fmla="*/ 4878421 w 5752181"/>
                <a:gd name="connsiteY149" fmla="*/ 374514 h 1605063"/>
                <a:gd name="connsiteX150" fmla="*/ 4883285 w 5752181"/>
                <a:gd name="connsiteY150" fmla="*/ 350195 h 1605063"/>
                <a:gd name="connsiteX151" fmla="*/ 4912468 w 5752181"/>
                <a:gd name="connsiteY151" fmla="*/ 340467 h 1605063"/>
                <a:gd name="connsiteX152" fmla="*/ 4912468 w 5752181"/>
                <a:gd name="connsiteY152" fmla="*/ 311285 h 1605063"/>
                <a:gd name="connsiteX153" fmla="*/ 4927059 w 5752181"/>
                <a:gd name="connsiteY153" fmla="*/ 311285 h 1605063"/>
                <a:gd name="connsiteX154" fmla="*/ 4927059 w 5752181"/>
                <a:gd name="connsiteY154" fmla="*/ 286966 h 1605063"/>
                <a:gd name="connsiteX155" fmla="*/ 4936787 w 5752181"/>
                <a:gd name="connsiteY155" fmla="*/ 277238 h 1605063"/>
                <a:gd name="connsiteX156" fmla="*/ 4936787 w 5752181"/>
                <a:gd name="connsiteY156" fmla="*/ 262646 h 1605063"/>
                <a:gd name="connsiteX157" fmla="*/ 4941650 w 5752181"/>
                <a:gd name="connsiteY157" fmla="*/ 257783 h 1605063"/>
                <a:gd name="connsiteX158" fmla="*/ 4951378 w 5752181"/>
                <a:gd name="connsiteY158" fmla="*/ 257783 h 1605063"/>
                <a:gd name="connsiteX159" fmla="*/ 4951378 w 5752181"/>
                <a:gd name="connsiteY159" fmla="*/ 248055 h 1605063"/>
                <a:gd name="connsiteX160" fmla="*/ 4995153 w 5752181"/>
                <a:gd name="connsiteY160" fmla="*/ 248055 h 1605063"/>
                <a:gd name="connsiteX161" fmla="*/ 4995153 w 5752181"/>
                <a:gd name="connsiteY161" fmla="*/ 233463 h 1605063"/>
                <a:gd name="connsiteX162" fmla="*/ 5004880 w 5752181"/>
                <a:gd name="connsiteY162" fmla="*/ 223736 h 1605063"/>
                <a:gd name="connsiteX163" fmla="*/ 5014608 w 5752181"/>
                <a:gd name="connsiteY163" fmla="*/ 214008 h 1605063"/>
                <a:gd name="connsiteX164" fmla="*/ 5131340 w 5752181"/>
                <a:gd name="connsiteY164" fmla="*/ 214008 h 1605063"/>
                <a:gd name="connsiteX165" fmla="*/ 5131340 w 5752181"/>
                <a:gd name="connsiteY165" fmla="*/ 184825 h 1605063"/>
                <a:gd name="connsiteX166" fmla="*/ 5214025 w 5752181"/>
                <a:gd name="connsiteY166" fmla="*/ 184825 h 1605063"/>
                <a:gd name="connsiteX167" fmla="*/ 5214025 w 5752181"/>
                <a:gd name="connsiteY167" fmla="*/ 175097 h 1605063"/>
                <a:gd name="connsiteX168" fmla="*/ 5233480 w 5752181"/>
                <a:gd name="connsiteY168" fmla="*/ 175097 h 1605063"/>
                <a:gd name="connsiteX169" fmla="*/ 5233480 w 5752181"/>
                <a:gd name="connsiteY169" fmla="*/ 155642 h 1605063"/>
                <a:gd name="connsiteX170" fmla="*/ 5262663 w 5752181"/>
                <a:gd name="connsiteY170" fmla="*/ 155642 h 1605063"/>
                <a:gd name="connsiteX171" fmla="*/ 5262663 w 5752181"/>
                <a:gd name="connsiteY171" fmla="*/ 141051 h 1605063"/>
                <a:gd name="connsiteX172" fmla="*/ 5286983 w 5752181"/>
                <a:gd name="connsiteY172" fmla="*/ 141051 h 1605063"/>
                <a:gd name="connsiteX173" fmla="*/ 5286983 w 5752181"/>
                <a:gd name="connsiteY173" fmla="*/ 126459 h 1605063"/>
                <a:gd name="connsiteX174" fmla="*/ 5296710 w 5752181"/>
                <a:gd name="connsiteY174" fmla="*/ 126459 h 1605063"/>
                <a:gd name="connsiteX175" fmla="*/ 5296710 w 5752181"/>
                <a:gd name="connsiteY175" fmla="*/ 121595 h 1605063"/>
                <a:gd name="connsiteX176" fmla="*/ 5350212 w 5752181"/>
                <a:gd name="connsiteY176" fmla="*/ 121595 h 1605063"/>
                <a:gd name="connsiteX177" fmla="*/ 5350212 w 5752181"/>
                <a:gd name="connsiteY177" fmla="*/ 111868 h 1605063"/>
                <a:gd name="connsiteX178" fmla="*/ 5374532 w 5752181"/>
                <a:gd name="connsiteY178" fmla="*/ 111868 h 1605063"/>
                <a:gd name="connsiteX179" fmla="*/ 5374532 w 5752181"/>
                <a:gd name="connsiteY179" fmla="*/ 82685 h 1605063"/>
                <a:gd name="connsiteX180" fmla="*/ 5481536 w 5752181"/>
                <a:gd name="connsiteY180" fmla="*/ 82685 h 1605063"/>
                <a:gd name="connsiteX181" fmla="*/ 5481536 w 5752181"/>
                <a:gd name="connsiteY181" fmla="*/ 63229 h 1605063"/>
                <a:gd name="connsiteX182" fmla="*/ 5666361 w 5752181"/>
                <a:gd name="connsiteY182" fmla="*/ 63229 h 1605063"/>
                <a:gd name="connsiteX183" fmla="*/ 5666361 w 5752181"/>
                <a:gd name="connsiteY183" fmla="*/ 43774 h 1605063"/>
                <a:gd name="connsiteX184" fmla="*/ 5695544 w 5752181"/>
                <a:gd name="connsiteY184" fmla="*/ 43774 h 1605063"/>
                <a:gd name="connsiteX185" fmla="*/ 5695544 w 5752181"/>
                <a:gd name="connsiteY185" fmla="*/ 14591 h 1605063"/>
                <a:gd name="connsiteX186" fmla="*/ 5705272 w 5752181"/>
                <a:gd name="connsiteY186" fmla="*/ 14591 h 1605063"/>
                <a:gd name="connsiteX187" fmla="*/ 5705272 w 5752181"/>
                <a:gd name="connsiteY187" fmla="*/ 0 h 1605063"/>
                <a:gd name="connsiteX188" fmla="*/ 5752181 w 5752181"/>
                <a:gd name="connsiteY188" fmla="*/ 0 h 160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752181" h="1605063">
                  <a:moveTo>
                    <a:pt x="0" y="1605063"/>
                  </a:moveTo>
                  <a:lnTo>
                    <a:pt x="92412" y="1605063"/>
                  </a:lnTo>
                  <a:lnTo>
                    <a:pt x="92412" y="1595336"/>
                  </a:lnTo>
                  <a:lnTo>
                    <a:pt x="175098" y="1595336"/>
                  </a:lnTo>
                  <a:lnTo>
                    <a:pt x="175098" y="1585608"/>
                  </a:lnTo>
                  <a:lnTo>
                    <a:pt x="286966" y="1585608"/>
                  </a:lnTo>
                  <a:lnTo>
                    <a:pt x="286966" y="1566153"/>
                  </a:lnTo>
                  <a:lnTo>
                    <a:pt x="384242" y="1566153"/>
                  </a:lnTo>
                  <a:lnTo>
                    <a:pt x="389106" y="1571017"/>
                  </a:lnTo>
                  <a:lnTo>
                    <a:pt x="423153" y="1571017"/>
                  </a:lnTo>
                  <a:lnTo>
                    <a:pt x="428017" y="1541834"/>
                  </a:lnTo>
                  <a:lnTo>
                    <a:pt x="583659" y="1541834"/>
                  </a:lnTo>
                  <a:lnTo>
                    <a:pt x="583659" y="1527242"/>
                  </a:lnTo>
                  <a:lnTo>
                    <a:pt x="797668" y="1527242"/>
                  </a:lnTo>
                  <a:lnTo>
                    <a:pt x="797668" y="1507787"/>
                  </a:lnTo>
                  <a:lnTo>
                    <a:pt x="899808" y="1507787"/>
                  </a:lnTo>
                  <a:lnTo>
                    <a:pt x="899808" y="1498059"/>
                  </a:lnTo>
                  <a:lnTo>
                    <a:pt x="1001949" y="1498059"/>
                  </a:lnTo>
                  <a:lnTo>
                    <a:pt x="1006812" y="1493196"/>
                  </a:lnTo>
                  <a:lnTo>
                    <a:pt x="1045723" y="1493196"/>
                  </a:lnTo>
                  <a:lnTo>
                    <a:pt x="1045723" y="1473740"/>
                  </a:lnTo>
                  <a:lnTo>
                    <a:pt x="1074906" y="1473740"/>
                  </a:lnTo>
                  <a:lnTo>
                    <a:pt x="1074906" y="1459148"/>
                  </a:lnTo>
                  <a:lnTo>
                    <a:pt x="1498059" y="1459148"/>
                  </a:lnTo>
                  <a:lnTo>
                    <a:pt x="1502923" y="1454284"/>
                  </a:lnTo>
                  <a:lnTo>
                    <a:pt x="1561289" y="1454284"/>
                  </a:lnTo>
                  <a:lnTo>
                    <a:pt x="1561289" y="1434829"/>
                  </a:lnTo>
                  <a:lnTo>
                    <a:pt x="1590472" y="1434829"/>
                  </a:lnTo>
                  <a:lnTo>
                    <a:pt x="1590472" y="1420238"/>
                  </a:lnTo>
                  <a:lnTo>
                    <a:pt x="1605063" y="1420238"/>
                  </a:lnTo>
                  <a:lnTo>
                    <a:pt x="1605063" y="1410510"/>
                  </a:lnTo>
                  <a:lnTo>
                    <a:pt x="1624519" y="1410510"/>
                  </a:lnTo>
                  <a:lnTo>
                    <a:pt x="1624519" y="1366736"/>
                  </a:lnTo>
                  <a:lnTo>
                    <a:pt x="1678021" y="1366736"/>
                  </a:lnTo>
                  <a:lnTo>
                    <a:pt x="1682885" y="1361872"/>
                  </a:lnTo>
                  <a:lnTo>
                    <a:pt x="1702340" y="1357008"/>
                  </a:lnTo>
                  <a:lnTo>
                    <a:pt x="1702340" y="1347280"/>
                  </a:lnTo>
                  <a:lnTo>
                    <a:pt x="1716932" y="1347280"/>
                  </a:lnTo>
                  <a:lnTo>
                    <a:pt x="1716932" y="1337553"/>
                  </a:lnTo>
                  <a:lnTo>
                    <a:pt x="1736387" y="1337553"/>
                  </a:lnTo>
                  <a:lnTo>
                    <a:pt x="1736387" y="1322961"/>
                  </a:lnTo>
                  <a:lnTo>
                    <a:pt x="1809344" y="1322961"/>
                  </a:lnTo>
                  <a:lnTo>
                    <a:pt x="1809344" y="1308370"/>
                  </a:lnTo>
                  <a:lnTo>
                    <a:pt x="1999034" y="1308370"/>
                  </a:lnTo>
                  <a:lnTo>
                    <a:pt x="2003898" y="1298642"/>
                  </a:lnTo>
                  <a:lnTo>
                    <a:pt x="2023353" y="1298642"/>
                  </a:lnTo>
                  <a:lnTo>
                    <a:pt x="2033080" y="1284051"/>
                  </a:lnTo>
                  <a:lnTo>
                    <a:pt x="2052536" y="1284051"/>
                  </a:lnTo>
                  <a:lnTo>
                    <a:pt x="2052536" y="1269459"/>
                  </a:lnTo>
                  <a:lnTo>
                    <a:pt x="2081719" y="1269459"/>
                  </a:lnTo>
                  <a:lnTo>
                    <a:pt x="2081719" y="1264595"/>
                  </a:lnTo>
                  <a:lnTo>
                    <a:pt x="2106038" y="1264595"/>
                  </a:lnTo>
                  <a:lnTo>
                    <a:pt x="2115766" y="1250004"/>
                  </a:lnTo>
                  <a:lnTo>
                    <a:pt x="2154676" y="1250004"/>
                  </a:lnTo>
                  <a:lnTo>
                    <a:pt x="2154676" y="1245140"/>
                  </a:lnTo>
                  <a:lnTo>
                    <a:pt x="2266544" y="1245140"/>
                  </a:lnTo>
                  <a:lnTo>
                    <a:pt x="2266544" y="1230548"/>
                  </a:lnTo>
                  <a:lnTo>
                    <a:pt x="2383276" y="1230548"/>
                  </a:lnTo>
                  <a:lnTo>
                    <a:pt x="2383276" y="1211093"/>
                  </a:lnTo>
                  <a:lnTo>
                    <a:pt x="2431915" y="1211093"/>
                  </a:lnTo>
                  <a:lnTo>
                    <a:pt x="2431915" y="1196502"/>
                  </a:lnTo>
                  <a:lnTo>
                    <a:pt x="2441642" y="1196502"/>
                  </a:lnTo>
                  <a:lnTo>
                    <a:pt x="2441642" y="1186774"/>
                  </a:lnTo>
                  <a:lnTo>
                    <a:pt x="2451370" y="1177046"/>
                  </a:lnTo>
                  <a:lnTo>
                    <a:pt x="2456234" y="1172182"/>
                  </a:lnTo>
                  <a:lnTo>
                    <a:pt x="2470825" y="1172182"/>
                  </a:lnTo>
                  <a:lnTo>
                    <a:pt x="2470825" y="1157591"/>
                  </a:lnTo>
                  <a:lnTo>
                    <a:pt x="2500008" y="1157591"/>
                  </a:lnTo>
                  <a:lnTo>
                    <a:pt x="2500008" y="1128408"/>
                  </a:lnTo>
                  <a:lnTo>
                    <a:pt x="2509736" y="1128408"/>
                  </a:lnTo>
                  <a:lnTo>
                    <a:pt x="2509736" y="1099225"/>
                  </a:lnTo>
                  <a:lnTo>
                    <a:pt x="2572966" y="1099225"/>
                  </a:lnTo>
                  <a:lnTo>
                    <a:pt x="2582693" y="1089498"/>
                  </a:lnTo>
                  <a:lnTo>
                    <a:pt x="2587557" y="1084634"/>
                  </a:lnTo>
                  <a:lnTo>
                    <a:pt x="2733472" y="1084634"/>
                  </a:lnTo>
                  <a:lnTo>
                    <a:pt x="2738336" y="1079770"/>
                  </a:lnTo>
                  <a:lnTo>
                    <a:pt x="2752927" y="1065179"/>
                  </a:lnTo>
                  <a:lnTo>
                    <a:pt x="3030166" y="1065179"/>
                  </a:lnTo>
                  <a:lnTo>
                    <a:pt x="3039893" y="1045723"/>
                  </a:lnTo>
                  <a:lnTo>
                    <a:pt x="3122578" y="1045723"/>
                  </a:lnTo>
                  <a:lnTo>
                    <a:pt x="3137170" y="1031131"/>
                  </a:lnTo>
                  <a:lnTo>
                    <a:pt x="3185808" y="1031131"/>
                  </a:lnTo>
                  <a:lnTo>
                    <a:pt x="3185808" y="1021404"/>
                  </a:lnTo>
                  <a:lnTo>
                    <a:pt x="3205263" y="1021404"/>
                  </a:lnTo>
                  <a:lnTo>
                    <a:pt x="3205263" y="997085"/>
                  </a:lnTo>
                  <a:lnTo>
                    <a:pt x="3239310" y="997085"/>
                  </a:lnTo>
                  <a:lnTo>
                    <a:pt x="3268493" y="967902"/>
                  </a:lnTo>
                  <a:lnTo>
                    <a:pt x="3292812" y="933855"/>
                  </a:lnTo>
                  <a:lnTo>
                    <a:pt x="3302540" y="924127"/>
                  </a:lnTo>
                  <a:lnTo>
                    <a:pt x="3302540" y="856034"/>
                  </a:lnTo>
                  <a:lnTo>
                    <a:pt x="3317132" y="856034"/>
                  </a:lnTo>
                  <a:lnTo>
                    <a:pt x="3317132" y="826851"/>
                  </a:lnTo>
                  <a:lnTo>
                    <a:pt x="3346315" y="826851"/>
                  </a:lnTo>
                  <a:lnTo>
                    <a:pt x="3351178" y="807395"/>
                  </a:lnTo>
                  <a:lnTo>
                    <a:pt x="3365770" y="797668"/>
                  </a:lnTo>
                  <a:lnTo>
                    <a:pt x="3370634" y="787940"/>
                  </a:lnTo>
                  <a:lnTo>
                    <a:pt x="3375498" y="787940"/>
                  </a:lnTo>
                  <a:lnTo>
                    <a:pt x="3385225" y="778212"/>
                  </a:lnTo>
                  <a:lnTo>
                    <a:pt x="3429000" y="778212"/>
                  </a:lnTo>
                  <a:lnTo>
                    <a:pt x="3429000" y="758757"/>
                  </a:lnTo>
                  <a:lnTo>
                    <a:pt x="3555459" y="758757"/>
                  </a:lnTo>
                  <a:lnTo>
                    <a:pt x="3565187" y="758757"/>
                  </a:lnTo>
                  <a:lnTo>
                    <a:pt x="3589506" y="758757"/>
                  </a:lnTo>
                  <a:lnTo>
                    <a:pt x="3589506" y="739302"/>
                  </a:lnTo>
                  <a:lnTo>
                    <a:pt x="3613825" y="739302"/>
                  </a:lnTo>
                  <a:lnTo>
                    <a:pt x="3623553" y="729574"/>
                  </a:lnTo>
                  <a:lnTo>
                    <a:pt x="3647872" y="729574"/>
                  </a:lnTo>
                  <a:lnTo>
                    <a:pt x="3647872" y="714983"/>
                  </a:lnTo>
                  <a:lnTo>
                    <a:pt x="3677055" y="714983"/>
                  </a:lnTo>
                  <a:lnTo>
                    <a:pt x="3686783" y="705255"/>
                  </a:lnTo>
                  <a:lnTo>
                    <a:pt x="3822970" y="705255"/>
                  </a:lnTo>
                  <a:lnTo>
                    <a:pt x="3822970" y="690663"/>
                  </a:lnTo>
                  <a:lnTo>
                    <a:pt x="3881336" y="690663"/>
                  </a:lnTo>
                  <a:lnTo>
                    <a:pt x="3886200" y="685799"/>
                  </a:lnTo>
                  <a:lnTo>
                    <a:pt x="4017523" y="685799"/>
                  </a:lnTo>
                  <a:lnTo>
                    <a:pt x="4017523" y="676072"/>
                  </a:lnTo>
                  <a:lnTo>
                    <a:pt x="4032115" y="676072"/>
                  </a:lnTo>
                  <a:lnTo>
                    <a:pt x="4032115" y="651753"/>
                  </a:lnTo>
                  <a:lnTo>
                    <a:pt x="4041843" y="642025"/>
                  </a:lnTo>
                  <a:lnTo>
                    <a:pt x="4056434" y="627434"/>
                  </a:lnTo>
                  <a:lnTo>
                    <a:pt x="4061298" y="622570"/>
                  </a:lnTo>
                  <a:lnTo>
                    <a:pt x="4061298" y="603114"/>
                  </a:lnTo>
                  <a:lnTo>
                    <a:pt x="4080753" y="603114"/>
                  </a:lnTo>
                  <a:lnTo>
                    <a:pt x="4090480" y="603114"/>
                  </a:lnTo>
                  <a:lnTo>
                    <a:pt x="4100208" y="593386"/>
                  </a:lnTo>
                  <a:lnTo>
                    <a:pt x="4109936" y="583658"/>
                  </a:lnTo>
                  <a:lnTo>
                    <a:pt x="4109936" y="559340"/>
                  </a:lnTo>
                  <a:lnTo>
                    <a:pt x="4139119" y="559340"/>
                  </a:lnTo>
                  <a:lnTo>
                    <a:pt x="4139119" y="544748"/>
                  </a:lnTo>
                  <a:lnTo>
                    <a:pt x="4168302" y="544748"/>
                  </a:lnTo>
                  <a:lnTo>
                    <a:pt x="4168302" y="520429"/>
                  </a:lnTo>
                  <a:lnTo>
                    <a:pt x="4178029" y="520429"/>
                  </a:lnTo>
                  <a:lnTo>
                    <a:pt x="4178029" y="496110"/>
                  </a:lnTo>
                  <a:lnTo>
                    <a:pt x="4231532" y="496110"/>
                  </a:lnTo>
                  <a:lnTo>
                    <a:pt x="4231532" y="486383"/>
                  </a:lnTo>
                  <a:lnTo>
                    <a:pt x="4250987" y="486383"/>
                  </a:lnTo>
                  <a:lnTo>
                    <a:pt x="4250987" y="476655"/>
                  </a:lnTo>
                  <a:lnTo>
                    <a:pt x="4396902" y="476655"/>
                  </a:lnTo>
                  <a:lnTo>
                    <a:pt x="4396902" y="462063"/>
                  </a:lnTo>
                  <a:lnTo>
                    <a:pt x="4533089" y="462063"/>
                  </a:lnTo>
                  <a:lnTo>
                    <a:pt x="4542816" y="452336"/>
                  </a:lnTo>
                  <a:lnTo>
                    <a:pt x="4586591" y="452336"/>
                  </a:lnTo>
                  <a:lnTo>
                    <a:pt x="4606046" y="432881"/>
                  </a:lnTo>
                  <a:lnTo>
                    <a:pt x="4615774" y="423153"/>
                  </a:lnTo>
                  <a:lnTo>
                    <a:pt x="4795736" y="423153"/>
                  </a:lnTo>
                  <a:lnTo>
                    <a:pt x="4795736" y="403697"/>
                  </a:lnTo>
                  <a:lnTo>
                    <a:pt x="4834646" y="403697"/>
                  </a:lnTo>
                  <a:lnTo>
                    <a:pt x="4834646" y="374514"/>
                  </a:lnTo>
                  <a:lnTo>
                    <a:pt x="4844374" y="374514"/>
                  </a:lnTo>
                  <a:cubicBezTo>
                    <a:pt x="4855723" y="374514"/>
                    <a:pt x="4871936" y="378567"/>
                    <a:pt x="4878421" y="374514"/>
                  </a:cubicBezTo>
                  <a:cubicBezTo>
                    <a:pt x="4884906" y="370461"/>
                    <a:pt x="4881664" y="358301"/>
                    <a:pt x="4883285" y="350195"/>
                  </a:cubicBezTo>
                  <a:lnTo>
                    <a:pt x="4912468" y="340467"/>
                  </a:lnTo>
                  <a:lnTo>
                    <a:pt x="4912468" y="311285"/>
                  </a:lnTo>
                  <a:lnTo>
                    <a:pt x="4927059" y="311285"/>
                  </a:lnTo>
                  <a:lnTo>
                    <a:pt x="4927059" y="286966"/>
                  </a:lnTo>
                  <a:lnTo>
                    <a:pt x="4936787" y="277238"/>
                  </a:lnTo>
                  <a:lnTo>
                    <a:pt x="4936787" y="262646"/>
                  </a:lnTo>
                  <a:lnTo>
                    <a:pt x="4941650" y="257783"/>
                  </a:lnTo>
                  <a:lnTo>
                    <a:pt x="4951378" y="257783"/>
                  </a:lnTo>
                  <a:lnTo>
                    <a:pt x="4951378" y="248055"/>
                  </a:lnTo>
                  <a:lnTo>
                    <a:pt x="4995153" y="248055"/>
                  </a:lnTo>
                  <a:lnTo>
                    <a:pt x="4995153" y="233463"/>
                  </a:lnTo>
                  <a:lnTo>
                    <a:pt x="5004880" y="223736"/>
                  </a:lnTo>
                  <a:lnTo>
                    <a:pt x="5014608" y="214008"/>
                  </a:lnTo>
                  <a:lnTo>
                    <a:pt x="5131340" y="214008"/>
                  </a:lnTo>
                  <a:lnTo>
                    <a:pt x="5131340" y="184825"/>
                  </a:lnTo>
                  <a:lnTo>
                    <a:pt x="5214025" y="184825"/>
                  </a:lnTo>
                  <a:lnTo>
                    <a:pt x="5214025" y="175097"/>
                  </a:lnTo>
                  <a:lnTo>
                    <a:pt x="5233480" y="175097"/>
                  </a:lnTo>
                  <a:lnTo>
                    <a:pt x="5233480" y="155642"/>
                  </a:lnTo>
                  <a:lnTo>
                    <a:pt x="5262663" y="155642"/>
                  </a:lnTo>
                  <a:lnTo>
                    <a:pt x="5262663" y="141051"/>
                  </a:lnTo>
                  <a:lnTo>
                    <a:pt x="5286983" y="141051"/>
                  </a:lnTo>
                  <a:lnTo>
                    <a:pt x="5286983" y="126459"/>
                  </a:lnTo>
                  <a:lnTo>
                    <a:pt x="5296710" y="126459"/>
                  </a:lnTo>
                  <a:lnTo>
                    <a:pt x="5296710" y="121595"/>
                  </a:lnTo>
                  <a:lnTo>
                    <a:pt x="5350212" y="121595"/>
                  </a:lnTo>
                  <a:lnTo>
                    <a:pt x="5350212" y="111868"/>
                  </a:lnTo>
                  <a:lnTo>
                    <a:pt x="5374532" y="111868"/>
                  </a:lnTo>
                  <a:lnTo>
                    <a:pt x="5374532" y="82685"/>
                  </a:lnTo>
                  <a:lnTo>
                    <a:pt x="5481536" y="82685"/>
                  </a:lnTo>
                  <a:lnTo>
                    <a:pt x="5481536" y="63229"/>
                  </a:lnTo>
                  <a:lnTo>
                    <a:pt x="5666361" y="63229"/>
                  </a:lnTo>
                  <a:lnTo>
                    <a:pt x="5666361" y="43774"/>
                  </a:lnTo>
                  <a:lnTo>
                    <a:pt x="5695544" y="43774"/>
                  </a:lnTo>
                  <a:lnTo>
                    <a:pt x="5695544" y="14591"/>
                  </a:lnTo>
                  <a:lnTo>
                    <a:pt x="5705272" y="14591"/>
                  </a:lnTo>
                  <a:lnTo>
                    <a:pt x="5705272" y="0"/>
                  </a:lnTo>
                  <a:lnTo>
                    <a:pt x="5752181"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sp>
          <p:nvSpPr>
            <p:cNvPr id="88" name="Freeform: Shape 87">
              <a:extLst>
                <a:ext uri="{FF2B5EF4-FFF2-40B4-BE49-F238E27FC236}">
                  <a16:creationId xmlns:a16="http://schemas.microsoft.com/office/drawing/2014/main" id="{A0E6496C-1F1A-4A3A-879A-BB7FFC7536A2}"/>
                </a:ext>
              </a:extLst>
            </p:cNvPr>
            <p:cNvSpPr/>
            <p:nvPr/>
          </p:nvSpPr>
          <p:spPr>
            <a:xfrm>
              <a:off x="8763389" y="3407884"/>
              <a:ext cx="813942" cy="401286"/>
            </a:xfrm>
            <a:custGeom>
              <a:avLst/>
              <a:gdLst>
                <a:gd name="connsiteX0" fmla="*/ 0 w 829937"/>
                <a:gd name="connsiteY0" fmla="*/ 403952 h 403952"/>
                <a:gd name="connsiteX1" fmla="*/ 0 w 829937"/>
                <a:gd name="connsiteY1" fmla="*/ 330506 h 403952"/>
                <a:gd name="connsiteX2" fmla="*/ 29378 w 829937"/>
                <a:gd name="connsiteY2" fmla="*/ 330506 h 403952"/>
                <a:gd name="connsiteX3" fmla="*/ 29378 w 829937"/>
                <a:gd name="connsiteY3" fmla="*/ 293783 h 403952"/>
                <a:gd name="connsiteX4" fmla="*/ 47740 w 829937"/>
                <a:gd name="connsiteY4" fmla="*/ 293783 h 403952"/>
                <a:gd name="connsiteX5" fmla="*/ 47740 w 829937"/>
                <a:gd name="connsiteY5" fmla="*/ 257061 h 403952"/>
                <a:gd name="connsiteX6" fmla="*/ 55084 w 829937"/>
                <a:gd name="connsiteY6" fmla="*/ 257061 h 403952"/>
                <a:gd name="connsiteX7" fmla="*/ 55084 w 829937"/>
                <a:gd name="connsiteY7" fmla="*/ 246044 h 403952"/>
                <a:gd name="connsiteX8" fmla="*/ 146891 w 829937"/>
                <a:gd name="connsiteY8" fmla="*/ 246044 h 403952"/>
                <a:gd name="connsiteX9" fmla="*/ 146891 w 829937"/>
                <a:gd name="connsiteY9" fmla="*/ 224010 h 403952"/>
                <a:gd name="connsiteX10" fmla="*/ 161580 w 829937"/>
                <a:gd name="connsiteY10" fmla="*/ 224010 h 403952"/>
                <a:gd name="connsiteX11" fmla="*/ 161580 w 829937"/>
                <a:gd name="connsiteY11" fmla="*/ 201976 h 403952"/>
                <a:gd name="connsiteX12" fmla="*/ 495759 w 829937"/>
                <a:gd name="connsiteY12" fmla="*/ 201976 h 403952"/>
                <a:gd name="connsiteX13" fmla="*/ 495759 w 829937"/>
                <a:gd name="connsiteY13" fmla="*/ 168926 h 403952"/>
                <a:gd name="connsiteX14" fmla="*/ 774853 w 829937"/>
                <a:gd name="connsiteY14" fmla="*/ 168926 h 403952"/>
                <a:gd name="connsiteX15" fmla="*/ 774853 w 829937"/>
                <a:gd name="connsiteY15" fmla="*/ 135875 h 403952"/>
                <a:gd name="connsiteX16" fmla="*/ 789542 w 829937"/>
                <a:gd name="connsiteY16" fmla="*/ 135875 h 403952"/>
                <a:gd name="connsiteX17" fmla="*/ 789542 w 829937"/>
                <a:gd name="connsiteY17" fmla="*/ 88135 h 403952"/>
                <a:gd name="connsiteX18" fmla="*/ 818920 w 829937"/>
                <a:gd name="connsiteY18" fmla="*/ 88135 h 403952"/>
                <a:gd name="connsiteX19" fmla="*/ 818920 w 829937"/>
                <a:gd name="connsiteY19" fmla="*/ 44068 h 403952"/>
                <a:gd name="connsiteX20" fmla="*/ 829937 w 829937"/>
                <a:gd name="connsiteY20" fmla="*/ 44068 h 403952"/>
                <a:gd name="connsiteX21" fmla="*/ 829937 w 829937"/>
                <a:gd name="connsiteY21" fmla="*/ 0 h 403952"/>
                <a:gd name="connsiteX0" fmla="*/ 10663 w 829937"/>
                <a:gd name="connsiteY0" fmla="*/ 401286 h 401286"/>
                <a:gd name="connsiteX1" fmla="*/ 0 w 829937"/>
                <a:gd name="connsiteY1" fmla="*/ 330506 h 401286"/>
                <a:gd name="connsiteX2" fmla="*/ 29378 w 829937"/>
                <a:gd name="connsiteY2" fmla="*/ 330506 h 401286"/>
                <a:gd name="connsiteX3" fmla="*/ 29378 w 829937"/>
                <a:gd name="connsiteY3" fmla="*/ 293783 h 401286"/>
                <a:gd name="connsiteX4" fmla="*/ 47740 w 829937"/>
                <a:gd name="connsiteY4" fmla="*/ 293783 h 401286"/>
                <a:gd name="connsiteX5" fmla="*/ 47740 w 829937"/>
                <a:gd name="connsiteY5" fmla="*/ 257061 h 401286"/>
                <a:gd name="connsiteX6" fmla="*/ 55084 w 829937"/>
                <a:gd name="connsiteY6" fmla="*/ 257061 h 401286"/>
                <a:gd name="connsiteX7" fmla="*/ 55084 w 829937"/>
                <a:gd name="connsiteY7" fmla="*/ 246044 h 401286"/>
                <a:gd name="connsiteX8" fmla="*/ 146891 w 829937"/>
                <a:gd name="connsiteY8" fmla="*/ 246044 h 401286"/>
                <a:gd name="connsiteX9" fmla="*/ 146891 w 829937"/>
                <a:gd name="connsiteY9" fmla="*/ 224010 h 401286"/>
                <a:gd name="connsiteX10" fmla="*/ 161580 w 829937"/>
                <a:gd name="connsiteY10" fmla="*/ 224010 h 401286"/>
                <a:gd name="connsiteX11" fmla="*/ 161580 w 829937"/>
                <a:gd name="connsiteY11" fmla="*/ 201976 h 401286"/>
                <a:gd name="connsiteX12" fmla="*/ 495759 w 829937"/>
                <a:gd name="connsiteY12" fmla="*/ 201976 h 401286"/>
                <a:gd name="connsiteX13" fmla="*/ 495759 w 829937"/>
                <a:gd name="connsiteY13" fmla="*/ 168926 h 401286"/>
                <a:gd name="connsiteX14" fmla="*/ 774853 w 829937"/>
                <a:gd name="connsiteY14" fmla="*/ 168926 h 401286"/>
                <a:gd name="connsiteX15" fmla="*/ 774853 w 829937"/>
                <a:gd name="connsiteY15" fmla="*/ 135875 h 401286"/>
                <a:gd name="connsiteX16" fmla="*/ 789542 w 829937"/>
                <a:gd name="connsiteY16" fmla="*/ 135875 h 401286"/>
                <a:gd name="connsiteX17" fmla="*/ 789542 w 829937"/>
                <a:gd name="connsiteY17" fmla="*/ 88135 h 401286"/>
                <a:gd name="connsiteX18" fmla="*/ 818920 w 829937"/>
                <a:gd name="connsiteY18" fmla="*/ 88135 h 401286"/>
                <a:gd name="connsiteX19" fmla="*/ 818920 w 829937"/>
                <a:gd name="connsiteY19" fmla="*/ 44068 h 401286"/>
                <a:gd name="connsiteX20" fmla="*/ 829937 w 829937"/>
                <a:gd name="connsiteY20" fmla="*/ 44068 h 401286"/>
                <a:gd name="connsiteX21" fmla="*/ 829937 w 829937"/>
                <a:gd name="connsiteY21" fmla="*/ 0 h 401286"/>
                <a:gd name="connsiteX0" fmla="*/ 0 w 819274"/>
                <a:gd name="connsiteY0" fmla="*/ 401286 h 401286"/>
                <a:gd name="connsiteX1" fmla="*/ 5333 w 819274"/>
                <a:gd name="connsiteY1" fmla="*/ 330506 h 401286"/>
                <a:gd name="connsiteX2" fmla="*/ 18715 w 819274"/>
                <a:gd name="connsiteY2" fmla="*/ 330506 h 401286"/>
                <a:gd name="connsiteX3" fmla="*/ 18715 w 819274"/>
                <a:gd name="connsiteY3" fmla="*/ 293783 h 401286"/>
                <a:gd name="connsiteX4" fmla="*/ 37077 w 819274"/>
                <a:gd name="connsiteY4" fmla="*/ 293783 h 401286"/>
                <a:gd name="connsiteX5" fmla="*/ 37077 w 819274"/>
                <a:gd name="connsiteY5" fmla="*/ 257061 h 401286"/>
                <a:gd name="connsiteX6" fmla="*/ 44421 w 819274"/>
                <a:gd name="connsiteY6" fmla="*/ 257061 h 401286"/>
                <a:gd name="connsiteX7" fmla="*/ 44421 w 819274"/>
                <a:gd name="connsiteY7" fmla="*/ 246044 h 401286"/>
                <a:gd name="connsiteX8" fmla="*/ 136228 w 819274"/>
                <a:gd name="connsiteY8" fmla="*/ 246044 h 401286"/>
                <a:gd name="connsiteX9" fmla="*/ 136228 w 819274"/>
                <a:gd name="connsiteY9" fmla="*/ 224010 h 401286"/>
                <a:gd name="connsiteX10" fmla="*/ 150917 w 819274"/>
                <a:gd name="connsiteY10" fmla="*/ 224010 h 401286"/>
                <a:gd name="connsiteX11" fmla="*/ 150917 w 819274"/>
                <a:gd name="connsiteY11" fmla="*/ 201976 h 401286"/>
                <a:gd name="connsiteX12" fmla="*/ 485096 w 819274"/>
                <a:gd name="connsiteY12" fmla="*/ 201976 h 401286"/>
                <a:gd name="connsiteX13" fmla="*/ 485096 w 819274"/>
                <a:gd name="connsiteY13" fmla="*/ 168926 h 401286"/>
                <a:gd name="connsiteX14" fmla="*/ 764190 w 819274"/>
                <a:gd name="connsiteY14" fmla="*/ 168926 h 401286"/>
                <a:gd name="connsiteX15" fmla="*/ 764190 w 819274"/>
                <a:gd name="connsiteY15" fmla="*/ 135875 h 401286"/>
                <a:gd name="connsiteX16" fmla="*/ 778879 w 819274"/>
                <a:gd name="connsiteY16" fmla="*/ 135875 h 401286"/>
                <a:gd name="connsiteX17" fmla="*/ 778879 w 819274"/>
                <a:gd name="connsiteY17" fmla="*/ 88135 h 401286"/>
                <a:gd name="connsiteX18" fmla="*/ 808257 w 819274"/>
                <a:gd name="connsiteY18" fmla="*/ 88135 h 401286"/>
                <a:gd name="connsiteX19" fmla="*/ 808257 w 819274"/>
                <a:gd name="connsiteY19" fmla="*/ 44068 h 401286"/>
                <a:gd name="connsiteX20" fmla="*/ 819274 w 819274"/>
                <a:gd name="connsiteY20" fmla="*/ 44068 h 401286"/>
                <a:gd name="connsiteX21" fmla="*/ 819274 w 819274"/>
                <a:gd name="connsiteY21" fmla="*/ 0 h 401286"/>
                <a:gd name="connsiteX0" fmla="*/ 5331 w 813941"/>
                <a:gd name="connsiteY0" fmla="*/ 401286 h 401286"/>
                <a:gd name="connsiteX1" fmla="*/ 0 w 813941"/>
                <a:gd name="connsiteY1" fmla="*/ 330506 h 401286"/>
                <a:gd name="connsiteX2" fmla="*/ 13382 w 813941"/>
                <a:gd name="connsiteY2" fmla="*/ 330506 h 401286"/>
                <a:gd name="connsiteX3" fmla="*/ 13382 w 813941"/>
                <a:gd name="connsiteY3" fmla="*/ 293783 h 401286"/>
                <a:gd name="connsiteX4" fmla="*/ 31744 w 813941"/>
                <a:gd name="connsiteY4" fmla="*/ 293783 h 401286"/>
                <a:gd name="connsiteX5" fmla="*/ 31744 w 813941"/>
                <a:gd name="connsiteY5" fmla="*/ 257061 h 401286"/>
                <a:gd name="connsiteX6" fmla="*/ 39088 w 813941"/>
                <a:gd name="connsiteY6" fmla="*/ 257061 h 401286"/>
                <a:gd name="connsiteX7" fmla="*/ 39088 w 813941"/>
                <a:gd name="connsiteY7" fmla="*/ 246044 h 401286"/>
                <a:gd name="connsiteX8" fmla="*/ 130895 w 813941"/>
                <a:gd name="connsiteY8" fmla="*/ 246044 h 401286"/>
                <a:gd name="connsiteX9" fmla="*/ 130895 w 813941"/>
                <a:gd name="connsiteY9" fmla="*/ 224010 h 401286"/>
                <a:gd name="connsiteX10" fmla="*/ 145584 w 813941"/>
                <a:gd name="connsiteY10" fmla="*/ 224010 h 401286"/>
                <a:gd name="connsiteX11" fmla="*/ 145584 w 813941"/>
                <a:gd name="connsiteY11" fmla="*/ 201976 h 401286"/>
                <a:gd name="connsiteX12" fmla="*/ 479763 w 813941"/>
                <a:gd name="connsiteY12" fmla="*/ 201976 h 401286"/>
                <a:gd name="connsiteX13" fmla="*/ 479763 w 813941"/>
                <a:gd name="connsiteY13" fmla="*/ 168926 h 401286"/>
                <a:gd name="connsiteX14" fmla="*/ 758857 w 813941"/>
                <a:gd name="connsiteY14" fmla="*/ 168926 h 401286"/>
                <a:gd name="connsiteX15" fmla="*/ 758857 w 813941"/>
                <a:gd name="connsiteY15" fmla="*/ 135875 h 401286"/>
                <a:gd name="connsiteX16" fmla="*/ 773546 w 813941"/>
                <a:gd name="connsiteY16" fmla="*/ 135875 h 401286"/>
                <a:gd name="connsiteX17" fmla="*/ 773546 w 813941"/>
                <a:gd name="connsiteY17" fmla="*/ 88135 h 401286"/>
                <a:gd name="connsiteX18" fmla="*/ 802924 w 813941"/>
                <a:gd name="connsiteY18" fmla="*/ 88135 h 401286"/>
                <a:gd name="connsiteX19" fmla="*/ 802924 w 813941"/>
                <a:gd name="connsiteY19" fmla="*/ 44068 h 401286"/>
                <a:gd name="connsiteX20" fmla="*/ 813941 w 813941"/>
                <a:gd name="connsiteY20" fmla="*/ 44068 h 401286"/>
                <a:gd name="connsiteX21" fmla="*/ 813941 w 813941"/>
                <a:gd name="connsiteY21" fmla="*/ 0 h 401286"/>
                <a:gd name="connsiteX0" fmla="*/ 0 w 816608"/>
                <a:gd name="connsiteY0" fmla="*/ 401286 h 401286"/>
                <a:gd name="connsiteX1" fmla="*/ 2667 w 816608"/>
                <a:gd name="connsiteY1" fmla="*/ 330506 h 401286"/>
                <a:gd name="connsiteX2" fmla="*/ 16049 w 816608"/>
                <a:gd name="connsiteY2" fmla="*/ 330506 h 401286"/>
                <a:gd name="connsiteX3" fmla="*/ 16049 w 816608"/>
                <a:gd name="connsiteY3" fmla="*/ 293783 h 401286"/>
                <a:gd name="connsiteX4" fmla="*/ 34411 w 816608"/>
                <a:gd name="connsiteY4" fmla="*/ 293783 h 401286"/>
                <a:gd name="connsiteX5" fmla="*/ 34411 w 816608"/>
                <a:gd name="connsiteY5" fmla="*/ 257061 h 401286"/>
                <a:gd name="connsiteX6" fmla="*/ 41755 w 816608"/>
                <a:gd name="connsiteY6" fmla="*/ 257061 h 401286"/>
                <a:gd name="connsiteX7" fmla="*/ 41755 w 816608"/>
                <a:gd name="connsiteY7" fmla="*/ 246044 h 401286"/>
                <a:gd name="connsiteX8" fmla="*/ 133562 w 816608"/>
                <a:gd name="connsiteY8" fmla="*/ 246044 h 401286"/>
                <a:gd name="connsiteX9" fmla="*/ 133562 w 816608"/>
                <a:gd name="connsiteY9" fmla="*/ 224010 h 401286"/>
                <a:gd name="connsiteX10" fmla="*/ 148251 w 816608"/>
                <a:gd name="connsiteY10" fmla="*/ 224010 h 401286"/>
                <a:gd name="connsiteX11" fmla="*/ 148251 w 816608"/>
                <a:gd name="connsiteY11" fmla="*/ 201976 h 401286"/>
                <a:gd name="connsiteX12" fmla="*/ 482430 w 816608"/>
                <a:gd name="connsiteY12" fmla="*/ 201976 h 401286"/>
                <a:gd name="connsiteX13" fmla="*/ 482430 w 816608"/>
                <a:gd name="connsiteY13" fmla="*/ 168926 h 401286"/>
                <a:gd name="connsiteX14" fmla="*/ 761524 w 816608"/>
                <a:gd name="connsiteY14" fmla="*/ 168926 h 401286"/>
                <a:gd name="connsiteX15" fmla="*/ 761524 w 816608"/>
                <a:gd name="connsiteY15" fmla="*/ 135875 h 401286"/>
                <a:gd name="connsiteX16" fmla="*/ 776213 w 816608"/>
                <a:gd name="connsiteY16" fmla="*/ 135875 h 401286"/>
                <a:gd name="connsiteX17" fmla="*/ 776213 w 816608"/>
                <a:gd name="connsiteY17" fmla="*/ 88135 h 401286"/>
                <a:gd name="connsiteX18" fmla="*/ 805591 w 816608"/>
                <a:gd name="connsiteY18" fmla="*/ 88135 h 401286"/>
                <a:gd name="connsiteX19" fmla="*/ 805591 w 816608"/>
                <a:gd name="connsiteY19" fmla="*/ 44068 h 401286"/>
                <a:gd name="connsiteX20" fmla="*/ 816608 w 816608"/>
                <a:gd name="connsiteY20" fmla="*/ 44068 h 401286"/>
                <a:gd name="connsiteX21" fmla="*/ 816608 w 816608"/>
                <a:gd name="connsiteY21" fmla="*/ 0 h 401286"/>
                <a:gd name="connsiteX0" fmla="*/ 5331 w 813941"/>
                <a:gd name="connsiteY0" fmla="*/ 401286 h 401286"/>
                <a:gd name="connsiteX1" fmla="*/ 0 w 813941"/>
                <a:gd name="connsiteY1" fmla="*/ 330506 h 401286"/>
                <a:gd name="connsiteX2" fmla="*/ 13382 w 813941"/>
                <a:gd name="connsiteY2" fmla="*/ 330506 h 401286"/>
                <a:gd name="connsiteX3" fmla="*/ 13382 w 813941"/>
                <a:gd name="connsiteY3" fmla="*/ 293783 h 401286"/>
                <a:gd name="connsiteX4" fmla="*/ 31744 w 813941"/>
                <a:gd name="connsiteY4" fmla="*/ 293783 h 401286"/>
                <a:gd name="connsiteX5" fmla="*/ 31744 w 813941"/>
                <a:gd name="connsiteY5" fmla="*/ 257061 h 401286"/>
                <a:gd name="connsiteX6" fmla="*/ 39088 w 813941"/>
                <a:gd name="connsiteY6" fmla="*/ 257061 h 401286"/>
                <a:gd name="connsiteX7" fmla="*/ 39088 w 813941"/>
                <a:gd name="connsiteY7" fmla="*/ 246044 h 401286"/>
                <a:gd name="connsiteX8" fmla="*/ 130895 w 813941"/>
                <a:gd name="connsiteY8" fmla="*/ 246044 h 401286"/>
                <a:gd name="connsiteX9" fmla="*/ 130895 w 813941"/>
                <a:gd name="connsiteY9" fmla="*/ 224010 h 401286"/>
                <a:gd name="connsiteX10" fmla="*/ 145584 w 813941"/>
                <a:gd name="connsiteY10" fmla="*/ 224010 h 401286"/>
                <a:gd name="connsiteX11" fmla="*/ 145584 w 813941"/>
                <a:gd name="connsiteY11" fmla="*/ 201976 h 401286"/>
                <a:gd name="connsiteX12" fmla="*/ 479763 w 813941"/>
                <a:gd name="connsiteY12" fmla="*/ 201976 h 401286"/>
                <a:gd name="connsiteX13" fmla="*/ 479763 w 813941"/>
                <a:gd name="connsiteY13" fmla="*/ 168926 h 401286"/>
                <a:gd name="connsiteX14" fmla="*/ 758857 w 813941"/>
                <a:gd name="connsiteY14" fmla="*/ 168926 h 401286"/>
                <a:gd name="connsiteX15" fmla="*/ 758857 w 813941"/>
                <a:gd name="connsiteY15" fmla="*/ 135875 h 401286"/>
                <a:gd name="connsiteX16" fmla="*/ 773546 w 813941"/>
                <a:gd name="connsiteY16" fmla="*/ 135875 h 401286"/>
                <a:gd name="connsiteX17" fmla="*/ 773546 w 813941"/>
                <a:gd name="connsiteY17" fmla="*/ 88135 h 401286"/>
                <a:gd name="connsiteX18" fmla="*/ 802924 w 813941"/>
                <a:gd name="connsiteY18" fmla="*/ 88135 h 401286"/>
                <a:gd name="connsiteX19" fmla="*/ 802924 w 813941"/>
                <a:gd name="connsiteY19" fmla="*/ 44068 h 401286"/>
                <a:gd name="connsiteX20" fmla="*/ 813941 w 813941"/>
                <a:gd name="connsiteY20" fmla="*/ 44068 h 401286"/>
                <a:gd name="connsiteX21" fmla="*/ 813941 w 813941"/>
                <a:gd name="connsiteY21" fmla="*/ 0 h 401286"/>
                <a:gd name="connsiteX0" fmla="*/ 0 w 813942"/>
                <a:gd name="connsiteY0" fmla="*/ 401286 h 401286"/>
                <a:gd name="connsiteX1" fmla="*/ 1 w 813942"/>
                <a:gd name="connsiteY1" fmla="*/ 330506 h 401286"/>
                <a:gd name="connsiteX2" fmla="*/ 13383 w 813942"/>
                <a:gd name="connsiteY2" fmla="*/ 330506 h 401286"/>
                <a:gd name="connsiteX3" fmla="*/ 13383 w 813942"/>
                <a:gd name="connsiteY3" fmla="*/ 293783 h 401286"/>
                <a:gd name="connsiteX4" fmla="*/ 31745 w 813942"/>
                <a:gd name="connsiteY4" fmla="*/ 293783 h 401286"/>
                <a:gd name="connsiteX5" fmla="*/ 31745 w 813942"/>
                <a:gd name="connsiteY5" fmla="*/ 257061 h 401286"/>
                <a:gd name="connsiteX6" fmla="*/ 39089 w 813942"/>
                <a:gd name="connsiteY6" fmla="*/ 257061 h 401286"/>
                <a:gd name="connsiteX7" fmla="*/ 39089 w 813942"/>
                <a:gd name="connsiteY7" fmla="*/ 246044 h 401286"/>
                <a:gd name="connsiteX8" fmla="*/ 130896 w 813942"/>
                <a:gd name="connsiteY8" fmla="*/ 246044 h 401286"/>
                <a:gd name="connsiteX9" fmla="*/ 130896 w 813942"/>
                <a:gd name="connsiteY9" fmla="*/ 224010 h 401286"/>
                <a:gd name="connsiteX10" fmla="*/ 145585 w 813942"/>
                <a:gd name="connsiteY10" fmla="*/ 224010 h 401286"/>
                <a:gd name="connsiteX11" fmla="*/ 145585 w 813942"/>
                <a:gd name="connsiteY11" fmla="*/ 201976 h 401286"/>
                <a:gd name="connsiteX12" fmla="*/ 479764 w 813942"/>
                <a:gd name="connsiteY12" fmla="*/ 201976 h 401286"/>
                <a:gd name="connsiteX13" fmla="*/ 479764 w 813942"/>
                <a:gd name="connsiteY13" fmla="*/ 168926 h 401286"/>
                <a:gd name="connsiteX14" fmla="*/ 758858 w 813942"/>
                <a:gd name="connsiteY14" fmla="*/ 168926 h 401286"/>
                <a:gd name="connsiteX15" fmla="*/ 758858 w 813942"/>
                <a:gd name="connsiteY15" fmla="*/ 135875 h 401286"/>
                <a:gd name="connsiteX16" fmla="*/ 773547 w 813942"/>
                <a:gd name="connsiteY16" fmla="*/ 135875 h 401286"/>
                <a:gd name="connsiteX17" fmla="*/ 773547 w 813942"/>
                <a:gd name="connsiteY17" fmla="*/ 88135 h 401286"/>
                <a:gd name="connsiteX18" fmla="*/ 802925 w 813942"/>
                <a:gd name="connsiteY18" fmla="*/ 88135 h 401286"/>
                <a:gd name="connsiteX19" fmla="*/ 802925 w 813942"/>
                <a:gd name="connsiteY19" fmla="*/ 44068 h 401286"/>
                <a:gd name="connsiteX20" fmla="*/ 813942 w 813942"/>
                <a:gd name="connsiteY20" fmla="*/ 44068 h 401286"/>
                <a:gd name="connsiteX21" fmla="*/ 813942 w 813942"/>
                <a:gd name="connsiteY21" fmla="*/ 0 h 40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942" h="401286">
                  <a:moveTo>
                    <a:pt x="0" y="401286"/>
                  </a:moveTo>
                  <a:cubicBezTo>
                    <a:pt x="0" y="377693"/>
                    <a:pt x="1" y="354099"/>
                    <a:pt x="1" y="330506"/>
                  </a:cubicBezTo>
                  <a:lnTo>
                    <a:pt x="13383" y="330506"/>
                  </a:lnTo>
                  <a:lnTo>
                    <a:pt x="13383" y="293783"/>
                  </a:lnTo>
                  <a:lnTo>
                    <a:pt x="31745" y="293783"/>
                  </a:lnTo>
                  <a:lnTo>
                    <a:pt x="31745" y="257061"/>
                  </a:lnTo>
                  <a:lnTo>
                    <a:pt x="39089" y="257061"/>
                  </a:lnTo>
                  <a:lnTo>
                    <a:pt x="39089" y="246044"/>
                  </a:lnTo>
                  <a:lnTo>
                    <a:pt x="130896" y="246044"/>
                  </a:lnTo>
                  <a:lnTo>
                    <a:pt x="130896" y="224010"/>
                  </a:lnTo>
                  <a:lnTo>
                    <a:pt x="145585" y="224010"/>
                  </a:lnTo>
                  <a:lnTo>
                    <a:pt x="145585" y="201976"/>
                  </a:lnTo>
                  <a:lnTo>
                    <a:pt x="479764" y="201976"/>
                  </a:lnTo>
                  <a:lnTo>
                    <a:pt x="479764" y="168926"/>
                  </a:lnTo>
                  <a:lnTo>
                    <a:pt x="758858" y="168926"/>
                  </a:lnTo>
                  <a:lnTo>
                    <a:pt x="758858" y="135875"/>
                  </a:lnTo>
                  <a:lnTo>
                    <a:pt x="773547" y="135875"/>
                  </a:lnTo>
                  <a:lnTo>
                    <a:pt x="773547" y="88135"/>
                  </a:lnTo>
                  <a:lnTo>
                    <a:pt x="802925" y="88135"/>
                  </a:lnTo>
                  <a:lnTo>
                    <a:pt x="802925" y="44068"/>
                  </a:lnTo>
                  <a:lnTo>
                    <a:pt x="813942" y="44068"/>
                  </a:lnTo>
                  <a:lnTo>
                    <a:pt x="813942"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sp>
        <p:nvSpPr>
          <p:cNvPr id="5" name="TextBox 4">
            <a:extLst>
              <a:ext uri="{FF2B5EF4-FFF2-40B4-BE49-F238E27FC236}">
                <a16:creationId xmlns:a16="http://schemas.microsoft.com/office/drawing/2014/main" id="{CEEEA0C3-8078-3027-AB68-19AC39EF2361}"/>
              </a:ext>
            </a:extLst>
          </p:cNvPr>
          <p:cNvSpPr txBox="1"/>
          <p:nvPr/>
        </p:nvSpPr>
        <p:spPr>
          <a:xfrm>
            <a:off x="6673" y="6491302"/>
            <a:ext cx="8261684"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Heerspink HJL et </a:t>
            </a:r>
            <a:r>
              <a:rPr kumimoji="0" lang="en-US" sz="1400" b="0" i="0" u="none" strike="noStrike" kern="1200" cap="none" spc="0" normalizeH="0" baseline="0" noProof="0" dirty="0">
                <a:ln>
                  <a:noFill/>
                </a:ln>
                <a:solidFill>
                  <a:prstClr val="black"/>
                </a:solidFill>
                <a:effectLst/>
                <a:uLnTx/>
                <a:uFillTx/>
                <a:latin typeface="Calibri"/>
                <a:ea typeface="+mn-ea"/>
                <a:cs typeface="+mn-cs"/>
              </a:rPr>
              <a:t>al</a:t>
            </a:r>
            <a:r>
              <a:rPr kumimoji="0" lang="en-US" sz="1400" b="0" i="0" u="none" strike="noStrike" kern="1200" cap="none" spc="0" normalizeH="0" baseline="0" noProof="0">
                <a:ln>
                  <a:noFill/>
                </a:ln>
                <a:solidFill>
                  <a:prstClr val="black"/>
                </a:solidFill>
                <a:effectLst/>
                <a:uLnTx/>
                <a:uFillTx/>
                <a:latin typeface="Calibri"/>
                <a:ea typeface="+mn-ea"/>
                <a:cs typeface="+mn-cs"/>
              </a:rPr>
              <a:t>.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2020;383:1436-1446.</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0687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6">
            <a:extLst>
              <a:ext uri="{FF2B5EF4-FFF2-40B4-BE49-F238E27FC236}">
                <a16:creationId xmlns:a16="http://schemas.microsoft.com/office/drawing/2014/main" id="{8F0E5733-50D7-468A-B4EA-2574C65F7F38}"/>
              </a:ext>
            </a:extLst>
          </p:cNvPr>
          <p:cNvGraphicFramePr>
            <a:graphicFrameLocks noGrp="1"/>
          </p:cNvGraphicFramePr>
          <p:nvPr>
            <p:extLst>
              <p:ext uri="{D42A27DB-BD31-4B8C-83A1-F6EECF244321}">
                <p14:modId xmlns:p14="http://schemas.microsoft.com/office/powerpoint/2010/main" val="2424747181"/>
              </p:ext>
            </p:extLst>
          </p:nvPr>
        </p:nvGraphicFramePr>
        <p:xfrm>
          <a:off x="457201" y="1586484"/>
          <a:ext cx="11277604" cy="3554247"/>
        </p:xfrm>
        <a:graphic>
          <a:graphicData uri="http://schemas.openxmlformats.org/drawingml/2006/table">
            <a:tbl>
              <a:tblPr firstRow="1">
                <a:tableStyleId>{21E4AEA4-8DFA-4A89-87EB-49C32662AFE0}</a:tableStyleId>
              </a:tblPr>
              <a:tblGrid>
                <a:gridCol w="1956384">
                  <a:extLst>
                    <a:ext uri="{9D8B030D-6E8A-4147-A177-3AD203B41FA5}">
                      <a16:colId xmlns:a16="http://schemas.microsoft.com/office/drawing/2014/main" val="212774987"/>
                    </a:ext>
                  </a:extLst>
                </a:gridCol>
                <a:gridCol w="732067">
                  <a:extLst>
                    <a:ext uri="{9D8B030D-6E8A-4147-A177-3AD203B41FA5}">
                      <a16:colId xmlns:a16="http://schemas.microsoft.com/office/drawing/2014/main" val="1827767185"/>
                    </a:ext>
                  </a:extLst>
                </a:gridCol>
                <a:gridCol w="176707">
                  <a:extLst>
                    <a:ext uri="{9D8B030D-6E8A-4147-A177-3AD203B41FA5}">
                      <a16:colId xmlns:a16="http://schemas.microsoft.com/office/drawing/2014/main" val="1531907822"/>
                    </a:ext>
                  </a:extLst>
                </a:gridCol>
                <a:gridCol w="2229816">
                  <a:extLst>
                    <a:ext uri="{9D8B030D-6E8A-4147-A177-3AD203B41FA5}">
                      <a16:colId xmlns:a16="http://schemas.microsoft.com/office/drawing/2014/main" val="1772312381"/>
                    </a:ext>
                  </a:extLst>
                </a:gridCol>
                <a:gridCol w="318538">
                  <a:extLst>
                    <a:ext uri="{9D8B030D-6E8A-4147-A177-3AD203B41FA5}">
                      <a16:colId xmlns:a16="http://schemas.microsoft.com/office/drawing/2014/main" val="4154604543"/>
                    </a:ext>
                  </a:extLst>
                </a:gridCol>
                <a:gridCol w="920751">
                  <a:extLst>
                    <a:ext uri="{9D8B030D-6E8A-4147-A177-3AD203B41FA5}">
                      <a16:colId xmlns:a16="http://schemas.microsoft.com/office/drawing/2014/main" val="3257121153"/>
                    </a:ext>
                  </a:extLst>
                </a:gridCol>
                <a:gridCol w="338206">
                  <a:extLst>
                    <a:ext uri="{9D8B030D-6E8A-4147-A177-3AD203B41FA5}">
                      <a16:colId xmlns:a16="http://schemas.microsoft.com/office/drawing/2014/main" val="678470334"/>
                    </a:ext>
                  </a:extLst>
                </a:gridCol>
                <a:gridCol w="901083">
                  <a:extLst>
                    <a:ext uri="{9D8B030D-6E8A-4147-A177-3AD203B41FA5}">
                      <a16:colId xmlns:a16="http://schemas.microsoft.com/office/drawing/2014/main" val="2165208451"/>
                    </a:ext>
                  </a:extLst>
                </a:gridCol>
                <a:gridCol w="198847">
                  <a:extLst>
                    <a:ext uri="{9D8B030D-6E8A-4147-A177-3AD203B41FA5}">
                      <a16:colId xmlns:a16="http://schemas.microsoft.com/office/drawing/2014/main" val="2609612865"/>
                    </a:ext>
                  </a:extLst>
                </a:gridCol>
                <a:gridCol w="1040442">
                  <a:extLst>
                    <a:ext uri="{9D8B030D-6E8A-4147-A177-3AD203B41FA5}">
                      <a16:colId xmlns:a16="http://schemas.microsoft.com/office/drawing/2014/main" val="2908146475"/>
                    </a:ext>
                  </a:extLst>
                </a:gridCol>
                <a:gridCol w="1314540">
                  <a:extLst>
                    <a:ext uri="{9D8B030D-6E8A-4147-A177-3AD203B41FA5}">
                      <a16:colId xmlns:a16="http://schemas.microsoft.com/office/drawing/2014/main" val="3286639567"/>
                    </a:ext>
                  </a:extLst>
                </a:gridCol>
                <a:gridCol w="1150223">
                  <a:extLst>
                    <a:ext uri="{9D8B030D-6E8A-4147-A177-3AD203B41FA5}">
                      <a16:colId xmlns:a16="http://schemas.microsoft.com/office/drawing/2014/main" val="2836511149"/>
                    </a:ext>
                  </a:extLst>
                </a:gridCol>
              </a:tblGrid>
              <a:tr h="344483">
                <a:tc gridSpan="5">
                  <a:txBody>
                    <a:bodyPr/>
                    <a:lstStyle/>
                    <a:p>
                      <a:pPr algn="ctr"/>
                      <a:endParaRPr lang="en-US" sz="1400" b="1" dirty="0"/>
                    </a:p>
                  </a:txBody>
                  <a:tcPr anchor="ctr">
                    <a:lnB w="12700" cap="flat" cmpd="sng" algn="ctr">
                      <a:solidFill>
                        <a:schemeClr val="bg1"/>
                      </a:solidFill>
                      <a:prstDash val="solid"/>
                      <a:round/>
                      <a:headEnd type="none" w="med" len="med"/>
                      <a:tailEnd type="none" w="med" len="med"/>
                    </a:lnB>
                    <a:solidFill>
                      <a:srgbClr val="00A5E3"/>
                    </a:solidFill>
                  </a:tcPr>
                </a:tc>
                <a:tc hMerge="1">
                  <a:txBody>
                    <a:bodyPr/>
                    <a:lstStyle/>
                    <a:p>
                      <a:pPr algn="ctr"/>
                      <a:endParaRPr lang="en-US" sz="1000" b="1"/>
                    </a:p>
                  </a:txBody>
                  <a:tcPr anchor="b">
                    <a:lnB w="12700" cap="flat" cmpd="sng" algn="ctr">
                      <a:solidFill>
                        <a:schemeClr val="bg1"/>
                      </a:solidFill>
                      <a:prstDash val="solid"/>
                      <a:round/>
                      <a:headEnd type="none" w="med" len="med"/>
                      <a:tailEnd type="none" w="med" len="med"/>
                    </a:lnB>
                  </a:tcPr>
                </a:tc>
                <a:tc hMerge="1">
                  <a:txBody>
                    <a:bodyPr/>
                    <a:lstStyle/>
                    <a:p>
                      <a:pPr algn="ctr"/>
                      <a:endParaRPr lang="en-US" sz="1000" b="1"/>
                    </a:p>
                  </a:txBody>
                  <a:tcPr anchor="b">
                    <a:lnB w="12700" cap="flat" cmpd="sng" algn="ctr">
                      <a:solidFill>
                        <a:schemeClr val="bg1"/>
                      </a:solidFill>
                      <a:prstDash val="solid"/>
                      <a:round/>
                      <a:headEnd type="none" w="med" len="med"/>
                      <a:tailEnd type="none" w="med" len="med"/>
                    </a:lnB>
                  </a:tcPr>
                </a:tc>
                <a:tc hMerge="1">
                  <a:txBody>
                    <a:bodyPr/>
                    <a:lstStyle/>
                    <a:p>
                      <a:pPr algn="ctr"/>
                      <a:endParaRPr lang="en-US" sz="1000" b="1"/>
                    </a:p>
                  </a:txBody>
                  <a:tcPr anchor="b">
                    <a:lnB w="12700" cap="flat" cmpd="sng" algn="ctr">
                      <a:solidFill>
                        <a:schemeClr val="bg1"/>
                      </a:solidFill>
                      <a:prstDash val="solid"/>
                      <a:round/>
                      <a:headEnd type="none" w="med" len="med"/>
                      <a:tailEnd type="none" w="med" len="med"/>
                    </a:lnB>
                  </a:tcPr>
                </a:tc>
                <a:tc hMerge="1">
                  <a:txBody>
                    <a:bodyPr/>
                    <a:lstStyle/>
                    <a:p>
                      <a:pPr algn="ctr"/>
                      <a:r>
                        <a:rPr lang="en-US" sz="1400" b="1"/>
                        <a:t>Number of Events</a:t>
                      </a:r>
                    </a:p>
                  </a:txBody>
                  <a:tcPr anchor="b">
                    <a:lnB w="12700" cap="flat" cmpd="sng" algn="ctr">
                      <a:solidFill>
                        <a:schemeClr val="bg1"/>
                      </a:solidFill>
                      <a:prstDash val="solid"/>
                      <a:round/>
                      <a:headEnd type="none" w="med" len="med"/>
                      <a:tailEnd type="none" w="med" len="med"/>
                    </a:lnB>
                  </a:tcPr>
                </a:tc>
                <a:tc gridSpan="4">
                  <a:txBody>
                    <a:bodyPr/>
                    <a:lstStyle/>
                    <a:p>
                      <a:pPr algn="ctr"/>
                      <a:r>
                        <a:rPr lang="en-US" sz="1400" b="1" dirty="0"/>
                        <a:t>Number of Events</a:t>
                      </a:r>
                      <a:endParaRPr lang="x-none" dirty="0"/>
                    </a:p>
                  </a:txBody>
                  <a:tcPr anchor="ctr">
                    <a:lnB w="12700" cap="flat" cmpd="sng" algn="ctr">
                      <a:solidFill>
                        <a:schemeClr val="bg1"/>
                      </a:solidFill>
                      <a:prstDash val="solid"/>
                      <a:round/>
                      <a:headEnd type="none" w="med" len="med"/>
                      <a:tailEnd type="none" w="med" len="med"/>
                    </a:lnB>
                    <a:solidFill>
                      <a:srgbClr val="00A5E3"/>
                    </a:solidFill>
                  </a:tcPr>
                </a:tc>
                <a:tc hMerge="1">
                  <a:txBody>
                    <a:bodyPr/>
                    <a:lstStyle/>
                    <a:p>
                      <a:endParaRPr lang="en-US" sz="1000" b="1"/>
                    </a:p>
                  </a:txBody>
                  <a:tcPr anchor="b"/>
                </a:tc>
                <a:tc hMerge="1">
                  <a:txBody>
                    <a:bodyPr/>
                    <a:lstStyle/>
                    <a:p>
                      <a:endParaRPr lang="x-none"/>
                    </a:p>
                  </a:txBody>
                  <a:tcPr/>
                </a:tc>
                <a:tc hMerge="1">
                  <a:txBody>
                    <a:bodyPr/>
                    <a:lstStyle/>
                    <a:p>
                      <a:pPr algn="ctr"/>
                      <a:endParaRPr lang="en-US" sz="1400" b="1"/>
                    </a:p>
                  </a:txBody>
                  <a:tcPr anchor="b">
                    <a:lnB w="12700" cap="flat" cmpd="sng" algn="ctr">
                      <a:solidFill>
                        <a:schemeClr val="bg1"/>
                      </a:solidFill>
                      <a:prstDash val="solid"/>
                      <a:round/>
                      <a:headEnd type="none" w="med" len="med"/>
                      <a:tailEnd type="none" w="med" len="med"/>
                    </a:lnB>
                  </a:tcPr>
                </a:tc>
                <a:tc gridSpan="3">
                  <a:txBody>
                    <a:bodyPr/>
                    <a:lstStyle/>
                    <a:p>
                      <a:pPr algn="ctr"/>
                      <a:endParaRPr lang="x-none"/>
                    </a:p>
                  </a:txBody>
                  <a:tcPr anchor="ctr">
                    <a:lnB w="12700" cap="flat" cmpd="sng" algn="ctr">
                      <a:solidFill>
                        <a:schemeClr val="bg1"/>
                      </a:solidFill>
                      <a:prstDash val="solid"/>
                      <a:round/>
                      <a:headEnd type="none" w="med" len="med"/>
                      <a:tailEnd type="none" w="med" len="med"/>
                    </a:lnB>
                    <a:solidFill>
                      <a:srgbClr val="00A5E3"/>
                    </a:solidFill>
                  </a:tcPr>
                </a:tc>
                <a:tc hMerge="1">
                  <a:txBody>
                    <a:bodyPr/>
                    <a:lstStyle/>
                    <a:p>
                      <a:pPr algn="ctr"/>
                      <a:endParaRPr lang="en-US" sz="1000" b="1"/>
                    </a:p>
                  </a:txBody>
                  <a:tcPr anchor="b">
                    <a:lnB w="12700" cap="flat" cmpd="sng" algn="ctr">
                      <a:solidFill>
                        <a:schemeClr val="bg1"/>
                      </a:solidFill>
                      <a:prstDash val="solid"/>
                      <a:round/>
                      <a:headEnd type="none" w="med" len="med"/>
                      <a:tailEnd type="none" w="med" len="med"/>
                    </a:lnB>
                  </a:tcPr>
                </a:tc>
                <a:tc hMerge="1">
                  <a:txBody>
                    <a:bodyPr/>
                    <a:lstStyle/>
                    <a:p>
                      <a:pPr algn="ctr"/>
                      <a:endParaRPr lang="en-US" sz="1000" b="1"/>
                    </a:p>
                  </a:txBody>
                  <a:tcPr anchor="b">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2046412"/>
                  </a:ext>
                </a:extLst>
              </a:tr>
              <a:tr h="5597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dirty="0">
                        <a:solidFill>
                          <a:schemeClr val="bg1"/>
                        </a:solidFill>
                      </a:endParaRPr>
                    </a:p>
                  </a:txBody>
                  <a:tcPr anchor="ctr">
                    <a:lnR w="12700" cap="flat" cmpd="sng" algn="ctr">
                      <a:solidFill>
                        <a:schemeClr val="accent2"/>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HR (95% CI)</a:t>
                      </a:r>
                    </a:p>
                  </a:txBody>
                  <a:tcPr anchor="ctr">
                    <a:lnL w="12700" cap="flat" cmpd="sng" algn="ctr">
                      <a:solidFill>
                        <a:schemeClr val="accent2"/>
                      </a:solidFill>
                      <a:prstDash val="solid"/>
                      <a:round/>
                      <a:headEnd type="none" w="med" len="med"/>
                      <a:tailEnd type="none" w="med" len="med"/>
                    </a:lnL>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a:solidFill>
                          <a:schemeClr val="bg1"/>
                        </a:solidFill>
                      </a:endParaRPr>
                    </a:p>
                  </a:txBody>
                  <a:tcPr anchor="b">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1">
                        <a:solidFill>
                          <a:schemeClr val="bg1"/>
                        </a:solidFill>
                      </a:endParaRPr>
                    </a:p>
                  </a:txBody>
                  <a:tcPr anchor="b">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400" b="1">
                          <a:solidFill>
                            <a:schemeClr val="bg1"/>
                          </a:solidFill>
                        </a:rPr>
                        <a:t>DAPA 10 mg (N=2152)</a:t>
                      </a:r>
                    </a:p>
                  </a:txBody>
                  <a:tcPr anchor="b">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solidFill>
                  </a:tcPr>
                </a:tc>
                <a:tc gridSpan="2">
                  <a:txBody>
                    <a:bodyPr/>
                    <a:lstStyle/>
                    <a:p>
                      <a:pPr algn="ctr"/>
                      <a:r>
                        <a:rPr lang="pt-BR" sz="1400" b="1" dirty="0">
                          <a:solidFill>
                            <a:schemeClr val="bg1"/>
                          </a:solidFill>
                        </a:rPr>
                        <a:t>DAPA 10 mg (N=2152)</a:t>
                      </a:r>
                      <a:endParaRPr lang="x-none" dirty="0"/>
                    </a:p>
                  </a:txBody>
                  <a:tcPr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rPr>
                        <a:t>Placebo (N=2152)</a:t>
                      </a:r>
                    </a:p>
                  </a:txBody>
                  <a:tcPr anchor="b">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solidFill>
                  </a:tcPr>
                </a:tc>
                <a:tc gridSpan="2">
                  <a:txBody>
                    <a:bodyPr/>
                    <a:lstStyle/>
                    <a:p>
                      <a:pPr algn="ctr"/>
                      <a:r>
                        <a:rPr lang="en-US" sz="1400" b="1" dirty="0">
                          <a:solidFill>
                            <a:schemeClr val="bg1"/>
                          </a:solidFill>
                        </a:rPr>
                        <a:t>Placebo (N=2152)</a:t>
                      </a:r>
                      <a:endParaRPr lang="x-none" dirty="0"/>
                    </a:p>
                  </a:txBody>
                  <a:tcPr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hMerge="1">
                  <a:txBody>
                    <a:bodyPr/>
                    <a:lstStyle/>
                    <a:p>
                      <a:pPr algn="ctr"/>
                      <a:r>
                        <a:rPr lang="en-US" sz="1400" b="1">
                          <a:solidFill>
                            <a:schemeClr val="bg1"/>
                          </a:solidFill>
                        </a:rPr>
                        <a:t>HR</a:t>
                      </a:r>
                    </a:p>
                  </a:txBody>
                  <a:tcPr anchor="b">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2"/>
                    </a:solidFill>
                  </a:tcPr>
                </a:tc>
                <a:tc>
                  <a:txBody>
                    <a:bodyPr/>
                    <a:lstStyle/>
                    <a:p>
                      <a:pPr algn="ctr"/>
                      <a:r>
                        <a:rPr lang="en-US" sz="1400" b="1" dirty="0">
                          <a:solidFill>
                            <a:schemeClr val="bg1"/>
                          </a:solidFill>
                        </a:rPr>
                        <a:t>HR</a:t>
                      </a:r>
                    </a:p>
                  </a:txBody>
                  <a:tcPr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a:txBody>
                    <a:bodyPr/>
                    <a:lstStyle/>
                    <a:p>
                      <a:pPr algn="ctr"/>
                      <a:r>
                        <a:rPr lang="en-US" sz="1400" b="1" dirty="0">
                          <a:solidFill>
                            <a:schemeClr val="bg1"/>
                          </a:solidFill>
                        </a:rPr>
                        <a:t>95% CI</a:t>
                      </a:r>
                    </a:p>
                  </a:txBody>
                  <a:tcPr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tc>
                  <a:txBody>
                    <a:bodyPr/>
                    <a:lstStyle/>
                    <a:p>
                      <a:pPr algn="ctr"/>
                      <a:r>
                        <a:rPr lang="en-US" sz="1400" b="1" dirty="0">
                          <a:solidFill>
                            <a:schemeClr val="bg1"/>
                          </a:solidFill>
                        </a:rPr>
                        <a:t>p-value</a:t>
                      </a:r>
                    </a:p>
                    <a:p>
                      <a:pPr algn="ctr"/>
                      <a:r>
                        <a:rPr lang="en-US" sz="1400" b="1" dirty="0">
                          <a:solidFill>
                            <a:schemeClr val="bg1"/>
                          </a:solidFill>
                        </a:rPr>
                        <a:t>Interaction</a:t>
                      </a:r>
                    </a:p>
                  </a:txBody>
                  <a:tcPr anchor="ct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00A5E3"/>
                    </a:solidFill>
                  </a:tcPr>
                </a:tc>
                <a:extLst>
                  <a:ext uri="{0D108BD9-81ED-4DB2-BD59-A6C34878D82A}">
                    <a16:rowId xmlns:a16="http://schemas.microsoft.com/office/drawing/2014/main" val="128210683"/>
                  </a:ext>
                </a:extLst>
              </a:tr>
              <a:tr h="238973">
                <a:tc gridSpan="1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Composite of ≥50% eGFR Decline, ESKD, or Renal or CV Death</a:t>
                      </a:r>
                    </a:p>
                  </a:txBody>
                  <a:tcPr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solidFill>
                      <a:schemeClr val="bg1">
                        <a:lumMod val="85000"/>
                      </a:schemeClr>
                    </a:solidFill>
                  </a:tcPr>
                </a:tc>
                <a:tc hMerge="1">
                  <a:txBody>
                    <a:bodyPr/>
                    <a:lstStyle/>
                    <a:p>
                      <a:endParaRPr lang="en-US"/>
                    </a:p>
                  </a:txBody>
                  <a:tcPr>
                    <a:lnL w="12700" cmpd="sng">
                      <a:noFill/>
                    </a:lnL>
                    <a:lnT w="28575" cap="flat" cmpd="sng" algn="ctr">
                      <a:solidFill>
                        <a:schemeClr val="bg1"/>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pPr algn="ctr"/>
                      <a:endParaRPr lang="en-US" sz="1000"/>
                    </a:p>
                  </a:txBody>
                  <a:tcPr marL="45720" marR="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hMerge="1">
                  <a:txBody>
                    <a:bodyPr/>
                    <a:lstStyle/>
                    <a:p>
                      <a:pPr algn="r"/>
                      <a:endParaRPr lang="en-US" sz="1000"/>
                    </a:p>
                  </a:txBody>
                  <a:tcPr marL="45720" marR="4572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74439411"/>
                  </a:ext>
                </a:extLst>
              </a:tr>
              <a:tr h="238973">
                <a:tc>
                  <a:txBody>
                    <a:bodyPr/>
                    <a:lstStyle/>
                    <a:p>
                      <a:pPr marL="166688" indent="0"/>
                      <a:r>
                        <a:rPr lang="en-US" sz="1400"/>
                        <a:t>All Patients</a:t>
                      </a:r>
                    </a:p>
                  </a:txBody>
                  <a:tcPr marR="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gridSpan="3">
                  <a:txBody>
                    <a:bodyPr/>
                    <a:lstStyle/>
                    <a:p>
                      <a:endParaRPr lang="en-US" sz="1400"/>
                    </a:p>
                  </a:txBody>
                  <a:tcPr marR="0" marT="0" marB="0" anchor="ctr">
                    <a:lnL w="12700" cmpd="sng">
                      <a:noFill/>
                    </a:lnL>
                    <a:lnR w="12700" cmpd="sng">
                      <a:noFill/>
                    </a:lnR>
                    <a:lnT w="12700" cmpd="sng">
                      <a:noFill/>
                    </a:lnT>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dirty="0"/>
                        <a:t>197</a:t>
                      </a:r>
                    </a:p>
                  </a:txBody>
                  <a:tcPr marL="45720" marR="45720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hMerge="1">
                  <a:txBody>
                    <a:bodyPr/>
                    <a:lstStyle/>
                    <a:p>
                      <a:pPr algn="r"/>
                      <a:endParaRPr lang="en-US" sz="1400"/>
                    </a:p>
                  </a:txBody>
                  <a:tcPr marL="45720" marR="45720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gridSpan="2">
                  <a:txBody>
                    <a:bodyPr/>
                    <a:lstStyle/>
                    <a:p>
                      <a:pPr algn="r"/>
                      <a:r>
                        <a:rPr lang="en-US" sz="1400" dirty="0"/>
                        <a:t>312</a:t>
                      </a:r>
                    </a:p>
                  </a:txBody>
                  <a:tcPr marL="45720" marR="45720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hMerge="1">
                  <a:txBody>
                    <a:bodyPr/>
                    <a:lstStyle/>
                    <a:p>
                      <a:pPr algn="r"/>
                      <a:endParaRPr lang="en-US" sz="1400"/>
                    </a:p>
                  </a:txBody>
                  <a:tcPr marL="45720" marR="45720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gridSpan="2">
                  <a:txBody>
                    <a:bodyPr/>
                    <a:lstStyle/>
                    <a:p>
                      <a:pPr algn="ctr"/>
                      <a:r>
                        <a:rPr lang="en-US" sz="1400" dirty="0"/>
                        <a:t>0.61</a:t>
                      </a:r>
                    </a:p>
                  </a:txBody>
                  <a:tcPr marL="45720" marR="4572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hMerge="1">
                  <a:txBody>
                    <a:bodyPr/>
                    <a:lstStyle/>
                    <a:p>
                      <a:pPr algn="ctr"/>
                      <a:endParaRPr lang="en-US" sz="1400"/>
                    </a:p>
                  </a:txBody>
                  <a:tcPr marL="45720" marR="4572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a:txBody>
                    <a:bodyPr/>
                    <a:lstStyle/>
                    <a:p>
                      <a:pPr algn="ctr"/>
                      <a:r>
                        <a:rPr lang="en-US" sz="1400"/>
                        <a:t>(0.51, 0.72)</a:t>
                      </a:r>
                    </a:p>
                  </a:txBody>
                  <a:tcPr marL="45720" marR="45720" marT="0" marB="0" anchor="ctr">
                    <a:lnL w="12700" cmpd="sng">
                      <a:noFill/>
                    </a:lnL>
                    <a:lnR w="12700" cmpd="sng">
                      <a:noFill/>
                    </a:lnR>
                    <a:lnT w="28575" cap="flat" cmpd="sng" algn="ctr">
                      <a:noFill/>
                      <a:prstDash val="solid"/>
                      <a:round/>
                      <a:headEnd type="none" w="med" len="med"/>
                      <a:tailEnd type="none" w="med" len="med"/>
                    </a:lnT>
                    <a:lnB w="12700" cmpd="sng">
                      <a:noFill/>
                    </a:lnB>
                    <a:noFill/>
                  </a:tcPr>
                </a:tc>
                <a:tc>
                  <a:txBody>
                    <a:bodyPr/>
                    <a:lstStyle/>
                    <a:p>
                      <a:pPr algn="r"/>
                      <a:endParaRPr lang="en-US" sz="1400"/>
                    </a:p>
                  </a:txBody>
                  <a:tcPr marL="45720" marR="45720" marT="0" marB="0" anchor="ctr">
                    <a:lnL w="12700" cmpd="sng">
                      <a:noFill/>
                    </a:lnL>
                    <a:lnR w="12700" cmpd="sng">
                      <a:noFill/>
                    </a:lnR>
                    <a:lnT w="28575" cap="flat" cmpd="sng" algn="ctr">
                      <a:noFill/>
                      <a:prstDash val="solid"/>
                      <a:round/>
                      <a:headEnd type="none" w="med" len="med"/>
                      <a:tailEnd type="none" w="med" len="med"/>
                    </a:lnT>
                    <a:lnB w="12700" cmpd="sng">
                      <a:noFill/>
                    </a:lnB>
                    <a:noFill/>
                  </a:tcPr>
                </a:tc>
                <a:extLst>
                  <a:ext uri="{0D108BD9-81ED-4DB2-BD59-A6C34878D82A}">
                    <a16:rowId xmlns:a16="http://schemas.microsoft.com/office/drawing/2014/main" val="3733721382"/>
                  </a:ext>
                </a:extLst>
              </a:tr>
              <a:tr h="238973">
                <a:tc gridSpan="11">
                  <a:txBody>
                    <a:bodyPr/>
                    <a:lstStyle/>
                    <a:p>
                      <a:r>
                        <a:rPr lang="en-US" sz="1400" b="1"/>
                        <a:t>T2D at Baseline</a:t>
                      </a:r>
                    </a:p>
                  </a:txBody>
                  <a:tcPr marR="0" marT="0" marB="0" anchor="ctr">
                    <a:lnL w="12700" cmpd="sng">
                      <a:noFill/>
                    </a:lnL>
                    <a:lnR w="12700" cmpd="sng">
                      <a:noFill/>
                    </a:lnR>
                    <a:lnT w="12700" cmpd="sng">
                      <a:noFill/>
                    </a:lnT>
                    <a:lnB w="12700" cmpd="sng">
                      <a:noFill/>
                    </a:lnB>
                    <a:solidFill>
                      <a:schemeClr val="bg1">
                        <a:lumMod val="85000"/>
                      </a:schemeClr>
                    </a:solidFill>
                  </a:tcPr>
                </a:tc>
                <a:tc hMerge="1">
                  <a:txBody>
                    <a:bodyPr/>
                    <a:lstStyle/>
                    <a:p>
                      <a:endParaRPr lang="en-US"/>
                    </a:p>
                  </a:txBody>
                  <a:tcPr>
                    <a:lnL w="12700" cmpd="sng">
                      <a:noFill/>
                    </a:lnL>
                    <a:lnT w="12700" cmpd="sng">
                      <a:noFill/>
                    </a:lnT>
                  </a:tcPr>
                </a:tc>
                <a:tc hMerge="1">
                  <a:txBody>
                    <a:bodyPr/>
                    <a:lstStyle/>
                    <a:p>
                      <a:endParaRPr lang="en-US"/>
                    </a:p>
                  </a:txBody>
                  <a:tcPr/>
                </a:tc>
                <a:tc hMerge="1">
                  <a:txBody>
                    <a:bodyPr/>
                    <a:lstStyle/>
                    <a:p>
                      <a:endParaRPr lang="en-US"/>
                    </a:p>
                  </a:txBody>
                  <a:tcPr/>
                </a:tc>
                <a:tc hMerge="1">
                  <a:txBody>
                    <a:bodyPr/>
                    <a:lstStyle/>
                    <a:p>
                      <a:endParaRPr lang="en-US"/>
                    </a:p>
                  </a:txBody>
                  <a:tcPr marL="45720" marR="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a:txBody>
                    <a:bodyPr/>
                    <a:lstStyle/>
                    <a:p>
                      <a:pPr algn="r"/>
                      <a:r>
                        <a:rPr lang="en-US" sz="1400"/>
                        <a:t>0.24</a:t>
                      </a:r>
                    </a:p>
                  </a:txBody>
                  <a:tcPr marL="45720" marR="365760" marT="0" marB="0" anchor="ctr">
                    <a:lnL w="12700" cmpd="sng">
                      <a:noFill/>
                    </a:lnL>
                    <a:lnR w="12700" cmpd="sng">
                      <a:noFill/>
                    </a:lnR>
                    <a:lnT w="12700" cmpd="sng">
                      <a:noFill/>
                    </a:lnT>
                    <a:lnB w="12700" cmpd="sng">
                      <a:noFill/>
                    </a:lnB>
                    <a:solidFill>
                      <a:schemeClr val="bg1">
                        <a:lumMod val="85000"/>
                      </a:schemeClr>
                    </a:solidFill>
                  </a:tcPr>
                </a:tc>
                <a:extLst>
                  <a:ext uri="{0D108BD9-81ED-4DB2-BD59-A6C34878D82A}">
                    <a16:rowId xmlns:a16="http://schemas.microsoft.com/office/drawing/2014/main" val="452836156"/>
                  </a:ext>
                </a:extLst>
              </a:tr>
              <a:tr h="238973">
                <a:tc gridSpan="2">
                  <a:txBody>
                    <a:bodyPr/>
                    <a:lstStyle/>
                    <a:p>
                      <a:pPr marL="166688" indent="0"/>
                      <a:r>
                        <a:rPr lang="en-US" sz="1400"/>
                        <a:t>Yes</a:t>
                      </a:r>
                    </a:p>
                  </a:txBody>
                  <a:tcPr marR="0" marT="0" marB="0" anchor="ctr">
                    <a:lnL w="12700" cmpd="sng">
                      <a:noFill/>
                    </a:lnL>
                    <a:lnR w="12700" cmpd="sng">
                      <a:noFill/>
                    </a:lnR>
                    <a:lnT w="12700" cmpd="sng">
                      <a:noFill/>
                    </a:lnT>
                    <a:lnB w="12700" cmpd="sng">
                      <a:noFill/>
                    </a:lnB>
                    <a:noFill/>
                  </a:tcPr>
                </a:tc>
                <a:tc hMerge="1">
                  <a:txBody>
                    <a:bodyPr/>
                    <a:lstStyle/>
                    <a:p>
                      <a:endParaRPr lang="en-US" sz="1000"/>
                    </a:p>
                  </a:txBody>
                  <a:tcPr marR="0" marT="0" marB="0" anchor="ctr">
                    <a:lnL w="12700" cmpd="sng">
                      <a:noFill/>
                    </a:lnL>
                    <a:lnR w="12700" cmpd="sng">
                      <a:noFill/>
                    </a:lnR>
                    <a:lnB w="19050" cap="flat" cmpd="sng" algn="ctr">
                      <a:noFill/>
                      <a:prstDash val="solid"/>
                      <a:round/>
                      <a:headEnd type="none" w="med" len="med"/>
                      <a:tailEnd type="none" w="med" len="med"/>
                    </a:lnB>
                    <a:noFill/>
                  </a:tcPr>
                </a:tc>
                <a:tc gridSpan="2">
                  <a:txBody>
                    <a:bodyPr/>
                    <a:lstStyle/>
                    <a:p>
                      <a:endParaRPr lang="en-US" sz="14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152</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229</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0.64</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algn="ctr"/>
                      <a:r>
                        <a:rPr lang="en-US" sz="1400"/>
                        <a:t>(0.52, 0.79)</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2022178486"/>
                  </a:ext>
                </a:extLst>
              </a:tr>
              <a:tr h="238973">
                <a:tc gridSpan="2">
                  <a:txBody>
                    <a:bodyPr/>
                    <a:lstStyle/>
                    <a:p>
                      <a:pPr marL="166688" indent="0"/>
                      <a:r>
                        <a:rPr lang="en-US" sz="1400"/>
                        <a:t>No</a:t>
                      </a:r>
                    </a:p>
                  </a:txBody>
                  <a:tcPr marR="0" marT="0" marB="0" anchor="ctr">
                    <a:lnL w="12700" cmpd="sng">
                      <a:noFill/>
                    </a:lnL>
                    <a:lnR w="12700" cmpd="sng">
                      <a:noFill/>
                    </a:lnR>
                    <a:lnT w="12700" cmpd="sng">
                      <a:noFill/>
                    </a:lnT>
                    <a:lnB w="12700" cmpd="sng">
                      <a:noFill/>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endParaRPr lang="en-US" sz="14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45</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83</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0.50</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algn="ctr"/>
                      <a:r>
                        <a:rPr lang="en-US" sz="1400"/>
                        <a:t>(0.35, 0.72)</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1689726768"/>
                  </a:ext>
                </a:extLst>
              </a:tr>
              <a:tr h="238973">
                <a:tc gridSpan="11">
                  <a:txBody>
                    <a:bodyPr/>
                    <a:lstStyle/>
                    <a:p>
                      <a:r>
                        <a:rPr lang="en-US" sz="1400" b="1"/>
                        <a:t>UACR (mg/g) at Baseline</a:t>
                      </a:r>
                    </a:p>
                  </a:txBody>
                  <a:tcPr marR="0" marT="0" marB="0" anchor="ctr">
                    <a:lnL w="12700" cmpd="sng">
                      <a:noFill/>
                    </a:lnL>
                    <a:lnR w="12700" cmpd="sng">
                      <a:noFill/>
                    </a:lnR>
                    <a:lnT w="12700" cmpd="sng">
                      <a:noFill/>
                    </a:lnT>
                    <a:lnB w="12700" cmpd="sng">
                      <a:noFill/>
                    </a:lnB>
                    <a:solidFill>
                      <a:schemeClr val="bg1">
                        <a:lumMod val="85000"/>
                      </a:schemeClr>
                    </a:solidFill>
                  </a:tcPr>
                </a:tc>
                <a:tc hMerge="1">
                  <a:txBody>
                    <a:bodyPr/>
                    <a:lstStyle/>
                    <a:p>
                      <a:endParaRPr lang="en-US"/>
                    </a:p>
                  </a:txBody>
                  <a:tcPr>
                    <a:lnL w="12700" cmpd="sng">
                      <a:noFill/>
                    </a:lnL>
                    <a:lnT w="12700" cmpd="sng">
                      <a:noFill/>
                    </a:lnT>
                  </a:tcPr>
                </a:tc>
                <a:tc hMerge="1">
                  <a:txBody>
                    <a:bodyPr/>
                    <a:lstStyle/>
                    <a:p>
                      <a:endParaRPr lang="en-US"/>
                    </a:p>
                  </a:txBody>
                  <a:tcPr/>
                </a:tc>
                <a:tc hMerge="1">
                  <a:txBody>
                    <a:bodyPr/>
                    <a:lstStyle/>
                    <a:p>
                      <a:endParaRPr lang="en-US"/>
                    </a:p>
                  </a:txBody>
                  <a:tcPr/>
                </a:tc>
                <a:tc hMerge="1">
                  <a:txBody>
                    <a:bodyPr/>
                    <a:lstStyle/>
                    <a:p>
                      <a:pPr algn="ctr"/>
                      <a:endParaRPr lang="en-US" sz="1000"/>
                    </a:p>
                  </a:txBody>
                  <a:tcPr marL="45720" marR="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pPr algn="ctr"/>
                      <a:endParaRPr lang="en-US" sz="1000"/>
                    </a:p>
                  </a:txBody>
                  <a:tcPr marL="45720" marR="45720" anchor="ctr">
                    <a:lnL w="12700" cmpd="sng">
                      <a:noFill/>
                    </a:lnL>
                    <a:lnR w="12700" cmpd="sng">
                      <a:noFill/>
                    </a:lnR>
                    <a:lnT w="12700" cmpd="sng">
                      <a:noFill/>
                    </a:lnT>
                    <a:lnB w="12700" cmpd="sng">
                      <a:noFill/>
                    </a:lnB>
                    <a:noFill/>
                  </a:tcPr>
                </a:tc>
                <a:tc>
                  <a:txBody>
                    <a:bodyPr/>
                    <a:lstStyle/>
                    <a:p>
                      <a:pPr algn="r"/>
                      <a:r>
                        <a:rPr lang="en-US" sz="1400"/>
                        <a:t>0.52</a:t>
                      </a:r>
                    </a:p>
                  </a:txBody>
                  <a:tcPr marL="45720" marR="365760" marT="0" marB="0" anchor="ctr">
                    <a:lnL w="12700" cmpd="sng">
                      <a:noFill/>
                    </a:lnL>
                    <a:lnR w="12700" cmpd="sng">
                      <a:noFill/>
                    </a:lnR>
                    <a:lnT w="12700" cmpd="sng">
                      <a:noFill/>
                    </a:lnT>
                    <a:lnB w="12700" cmpd="sng">
                      <a:noFill/>
                    </a:lnB>
                    <a:solidFill>
                      <a:schemeClr val="bg1">
                        <a:lumMod val="85000"/>
                      </a:schemeClr>
                    </a:solidFill>
                  </a:tcPr>
                </a:tc>
                <a:extLst>
                  <a:ext uri="{0D108BD9-81ED-4DB2-BD59-A6C34878D82A}">
                    <a16:rowId xmlns:a16="http://schemas.microsoft.com/office/drawing/2014/main" val="2865548124"/>
                  </a:ext>
                </a:extLst>
              </a:tr>
              <a:tr h="238973">
                <a:tc gridSpan="3">
                  <a:txBody>
                    <a:bodyPr/>
                    <a:lstStyle/>
                    <a:p>
                      <a:pPr marL="166688" indent="0"/>
                      <a:r>
                        <a:rPr lang="en-US" sz="1400"/>
                        <a:t>≤1000</a:t>
                      </a:r>
                    </a:p>
                  </a:txBody>
                  <a:tcPr marR="0" marT="0" marB="0" anchor="ctr">
                    <a:lnL w="12700" cmpd="sng">
                      <a:noFill/>
                    </a:lnL>
                    <a:lnR w="12700" cmpd="sng">
                      <a:noFill/>
                    </a:lnR>
                    <a:lnT w="12700" cmpd="sng">
                      <a:noFill/>
                    </a:lnT>
                    <a:lnB w="12700" cmpd="sng">
                      <a:noFill/>
                    </a:lnB>
                    <a:noFill/>
                  </a:tcPr>
                </a:tc>
                <a:tc hMerge="1">
                  <a:txBody>
                    <a:bodyPr/>
                    <a:lstStyle/>
                    <a:p>
                      <a:endParaRPr lang="en-US" sz="1000"/>
                    </a:p>
                  </a:txBody>
                  <a:tcPr marR="0" marT="0" marB="0" anchor="ctr">
                    <a:lnL w="12700" cmpd="sng">
                      <a:noFill/>
                    </a:lnL>
                    <a:lnR w="12700" cmpd="sng">
                      <a:noFill/>
                    </a:lnR>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a:txBody>
                    <a:bodyPr/>
                    <a:lstStyle/>
                    <a:p>
                      <a:endParaRPr lang="en-US" sz="14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44</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84</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0.54</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(0.37, 0.77)</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307176065"/>
                  </a:ext>
                </a:extLst>
              </a:tr>
              <a:tr h="238973">
                <a:tc gridSpan="3">
                  <a:txBody>
                    <a:bodyPr/>
                    <a:lstStyle/>
                    <a:p>
                      <a:pPr marL="166688" indent="0"/>
                      <a:r>
                        <a:rPr lang="en-US" sz="1400" dirty="0"/>
                        <a:t>&gt;1000</a:t>
                      </a:r>
                    </a:p>
                  </a:txBody>
                  <a:tcPr marR="0" marT="0" marB="0" anchor="ctr">
                    <a:lnL w="12700" cmpd="sng">
                      <a:noFill/>
                    </a:lnL>
                    <a:lnR w="12700" cmpd="sng">
                      <a:noFill/>
                    </a:lnR>
                    <a:lnT w="12700" cmpd="sng">
                      <a:noFill/>
                    </a:lnT>
                    <a:lnB w="12700" cmpd="sng">
                      <a:noFill/>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a:txBody>
                    <a:bodyPr/>
                    <a:lstStyle/>
                    <a:p>
                      <a:endParaRPr lang="en-US" sz="14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153</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228</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0.62</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algn="ctr"/>
                      <a:r>
                        <a:rPr lang="en-US" sz="1400"/>
                        <a:t>(0.50, 0.76)</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3980026402"/>
                  </a:ext>
                </a:extLst>
              </a:tr>
              <a:tr h="238973">
                <a:tc gridSpan="11">
                  <a:txBody>
                    <a:bodyPr/>
                    <a:lstStyle/>
                    <a:p>
                      <a:r>
                        <a:rPr lang="en-US" sz="1400" b="1"/>
                        <a:t>eGFR (mL/min/1.73m</a:t>
                      </a:r>
                      <a:r>
                        <a:rPr lang="en-US" sz="1400" b="1" baseline="30000"/>
                        <a:t>2</a:t>
                      </a:r>
                      <a:r>
                        <a:rPr lang="en-US" sz="1400" b="1" baseline="0"/>
                        <a:t>) at Baseline</a:t>
                      </a:r>
                      <a:endParaRPr lang="en-US" sz="1400" b="1" baseline="30000"/>
                    </a:p>
                  </a:txBody>
                  <a:tcPr marR="0" marT="0" marB="0" anchor="ctr">
                    <a:lnL w="12700" cmpd="sng">
                      <a:noFill/>
                    </a:lnL>
                    <a:lnR w="12700" cmpd="sng">
                      <a:noFill/>
                    </a:lnR>
                    <a:lnT w="12700" cmpd="sng">
                      <a:noFill/>
                    </a:lnT>
                    <a:lnB w="12700" cmpd="sng">
                      <a:noFill/>
                    </a:lnB>
                    <a:solidFill>
                      <a:schemeClr val="bg1">
                        <a:lumMod val="85000"/>
                      </a:schemeClr>
                    </a:solidFill>
                  </a:tcPr>
                </a:tc>
                <a:tc hMerge="1">
                  <a:txBody>
                    <a:bodyPr/>
                    <a:lstStyle/>
                    <a:p>
                      <a:endParaRPr lang="en-US"/>
                    </a:p>
                  </a:txBody>
                  <a:tcPr>
                    <a:lnL w="12700" cmpd="sng">
                      <a:noFill/>
                    </a:lnL>
                    <a:lnT w="12700" cmpd="sng">
                      <a:noFill/>
                    </a:lnT>
                  </a:tcPr>
                </a:tc>
                <a:tc hMerge="1">
                  <a:txBody>
                    <a:bodyPr/>
                    <a:lstStyle/>
                    <a:p>
                      <a:endParaRPr lang="en-US"/>
                    </a:p>
                  </a:txBody>
                  <a:tcPr/>
                </a:tc>
                <a:tc hMerge="1">
                  <a:txBody>
                    <a:bodyPr/>
                    <a:lstStyle/>
                    <a:p>
                      <a:endParaRPr lang="en-US"/>
                    </a:p>
                  </a:txBody>
                  <a:tcPr/>
                </a:tc>
                <a:tc hMerge="1">
                  <a:txBody>
                    <a:bodyPr/>
                    <a:lstStyle/>
                    <a:p>
                      <a:endParaRPr lang="en-US"/>
                    </a:p>
                  </a:txBody>
                  <a:tcPr marL="45720" marR="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hMerge="1">
                  <a:txBody>
                    <a:bodyPr/>
                    <a:lstStyle/>
                    <a:p>
                      <a:endParaRPr lang="x-none"/>
                    </a:p>
                  </a:txBody>
                  <a:tcPr/>
                </a:tc>
                <a:tc hMerge="1">
                  <a:txBody>
                    <a:bodyPr/>
                    <a:lstStyle/>
                    <a:p>
                      <a:endParaRPr lang="en-US"/>
                    </a:p>
                  </a:txBody>
                  <a:tcPr marL="45720" marR="45720" anchor="ctr">
                    <a:lnL w="12700" cmpd="sng">
                      <a:noFill/>
                    </a:lnL>
                    <a:lnR w="12700" cmpd="sng">
                      <a:noFill/>
                    </a:lnR>
                    <a:lnT w="12700" cmpd="sng">
                      <a:noFill/>
                    </a:lnT>
                    <a:lnB w="12700" cmpd="sng">
                      <a:noFill/>
                    </a:lnB>
                    <a:noFill/>
                  </a:tcPr>
                </a:tc>
                <a:tc>
                  <a:txBody>
                    <a:bodyPr/>
                    <a:lstStyle/>
                    <a:p>
                      <a:pPr algn="r"/>
                      <a:r>
                        <a:rPr lang="en-US" sz="1400"/>
                        <a:t>0.22</a:t>
                      </a:r>
                    </a:p>
                  </a:txBody>
                  <a:tcPr marL="45720" marR="365760" marT="0" marB="0" anchor="ctr">
                    <a:lnL w="12700" cmpd="sng">
                      <a:noFill/>
                    </a:lnL>
                    <a:lnR w="12700" cmpd="sng">
                      <a:noFill/>
                    </a:lnR>
                    <a:lnT w="12700" cmpd="sng">
                      <a:noFill/>
                    </a:lnT>
                    <a:lnB w="12700" cmpd="sng">
                      <a:noFill/>
                    </a:lnB>
                    <a:solidFill>
                      <a:schemeClr val="bg1">
                        <a:lumMod val="85000"/>
                      </a:schemeClr>
                    </a:solidFill>
                  </a:tcPr>
                </a:tc>
                <a:extLst>
                  <a:ext uri="{0D108BD9-81ED-4DB2-BD59-A6C34878D82A}">
                    <a16:rowId xmlns:a16="http://schemas.microsoft.com/office/drawing/2014/main" val="918506865"/>
                  </a:ext>
                </a:extLst>
              </a:tr>
              <a:tr h="238973">
                <a:tc gridSpan="2">
                  <a:txBody>
                    <a:bodyPr/>
                    <a:lstStyle/>
                    <a:p>
                      <a:pPr marL="166688" indent="0"/>
                      <a:r>
                        <a:rPr lang="en-US" sz="1400" baseline="0"/>
                        <a:t>&lt;45</a:t>
                      </a:r>
                    </a:p>
                  </a:txBody>
                  <a:tcPr marR="0" marT="0" marB="0" anchor="ctr">
                    <a:lnL w="12700" cmpd="sng">
                      <a:noFill/>
                    </a:lnL>
                    <a:lnR w="12700" cmpd="sng">
                      <a:noFill/>
                    </a:lnR>
                    <a:lnT w="12700" cmpd="sng">
                      <a:noFill/>
                    </a:lnT>
                    <a:lnB w="12700" cmpd="sng">
                      <a:noFill/>
                    </a:lnB>
                    <a:noFill/>
                  </a:tcPr>
                </a:tc>
                <a:tc hMerge="1">
                  <a:txBody>
                    <a:bodyPr/>
                    <a:lstStyle/>
                    <a:p>
                      <a:endParaRPr lang="en-US" sz="1000" baseline="30000"/>
                    </a:p>
                  </a:txBody>
                  <a:tcPr marR="0" marT="0" marB="0" anchor="ctr">
                    <a:lnL w="12700" cmpd="sng">
                      <a:noFill/>
                    </a:lnL>
                    <a:lnR w="12700" cmpd="sng">
                      <a:noFill/>
                    </a:lnR>
                    <a:lnB w="19050" cap="flat" cmpd="sng" algn="ctr">
                      <a:noFill/>
                      <a:prstDash val="solid"/>
                      <a:round/>
                      <a:headEnd type="none" w="med" len="med"/>
                      <a:tailEnd type="none" w="med" len="med"/>
                    </a:lnB>
                    <a:noFill/>
                  </a:tcPr>
                </a:tc>
                <a:tc gridSpan="2">
                  <a:txBody>
                    <a:bodyPr/>
                    <a:lstStyle/>
                    <a:p>
                      <a:endParaRPr lang="en-US" sz="1400" baseline="30000" dirty="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baseline="30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152</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217</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0.63</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t>(0.51, 0.78)</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2062980573"/>
                  </a:ext>
                </a:extLst>
              </a:tr>
              <a:tr h="238973">
                <a:tc gridSpan="2">
                  <a:txBody>
                    <a:bodyPr/>
                    <a:lstStyle/>
                    <a:p>
                      <a:pPr marL="166688" indent="0"/>
                      <a:r>
                        <a:rPr lang="en-US" sz="1400" baseline="0"/>
                        <a:t>≥45</a:t>
                      </a:r>
                    </a:p>
                  </a:txBody>
                  <a:tcPr marR="0" marT="0" marB="0" anchor="ctr">
                    <a:lnL w="12700" cmpd="sng">
                      <a:noFill/>
                    </a:lnL>
                    <a:lnR w="12700" cmpd="sng">
                      <a:noFill/>
                    </a:lnR>
                    <a:lnT w="12700" cmpd="sng">
                      <a:noFill/>
                    </a:lnT>
                    <a:lnB w="12700" cmpd="sng">
                      <a:noFill/>
                    </a:lnB>
                    <a:noFill/>
                  </a:tcPr>
                </a:tc>
                <a:tc hMerge="1">
                  <a:txBody>
                    <a:bodyPr/>
                    <a:lstStyle/>
                    <a:p>
                      <a:endParaRPr lang="en-US" sz="1000" baseline="30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endParaRPr lang="en-US" sz="1400" baseline="30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hMerge="1">
                  <a:txBody>
                    <a:bodyPr/>
                    <a:lstStyle/>
                    <a:p>
                      <a:endParaRPr lang="en-US" sz="1000" baseline="30000"/>
                    </a:p>
                  </a:txBody>
                  <a:tcPr marR="0" marT="0" marB="0" anchor="ctr">
                    <a:lnL w="12700" cmpd="sng">
                      <a:noFill/>
                    </a:lnL>
                    <a:lnR w="12700" cmpd="sng">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noFill/>
                  </a:tcPr>
                </a:tc>
                <a:tc gridSpan="2">
                  <a:txBody>
                    <a:bodyPr/>
                    <a:lstStyle/>
                    <a:p>
                      <a:pPr algn="r"/>
                      <a:r>
                        <a:rPr lang="en-US" sz="1400"/>
                        <a:t>45</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r"/>
                      <a:r>
                        <a:rPr lang="en-US" sz="1400"/>
                        <a:t>95</a:t>
                      </a:r>
                    </a:p>
                  </a:txBody>
                  <a:tcPr marL="45720" marR="457200" marT="0" marB="0" anchor="ctr">
                    <a:lnL w="12700" cmpd="sng">
                      <a:noFill/>
                    </a:lnL>
                    <a:lnR w="12700" cmpd="sng">
                      <a:noFill/>
                    </a:lnR>
                    <a:lnT w="12700" cmpd="sng">
                      <a:noFill/>
                    </a:lnT>
                    <a:lnB w="12700" cmpd="sng">
                      <a:noFill/>
                    </a:lnB>
                    <a:noFill/>
                  </a:tcPr>
                </a:tc>
                <a:tc hMerge="1">
                  <a:txBody>
                    <a:bodyPr/>
                    <a:lstStyle/>
                    <a:p>
                      <a:pPr algn="r"/>
                      <a:endParaRPr lang="en-US" sz="1400"/>
                    </a:p>
                  </a:txBody>
                  <a:tcPr marL="45720" marR="457200" marT="0" marB="0" anchor="ctr">
                    <a:lnL w="12700" cmpd="sng">
                      <a:noFill/>
                    </a:lnL>
                    <a:lnR w="12700" cmpd="sng">
                      <a:noFill/>
                    </a:lnR>
                    <a:lnT w="12700" cmpd="sng">
                      <a:noFill/>
                    </a:lnT>
                    <a:lnB w="12700" cmpd="sng">
                      <a:noFill/>
                    </a:lnB>
                    <a:noFill/>
                  </a:tcPr>
                </a:tc>
                <a:tc gridSpan="2">
                  <a:txBody>
                    <a:bodyPr/>
                    <a:lstStyle/>
                    <a:p>
                      <a:pPr algn="ctr"/>
                      <a:r>
                        <a:rPr lang="en-US" sz="1400"/>
                        <a:t>0.49</a:t>
                      </a:r>
                    </a:p>
                  </a:txBody>
                  <a:tcPr marL="45720" marR="45720" marT="0" marB="0" anchor="ctr">
                    <a:lnL w="12700" cmpd="sng">
                      <a:noFill/>
                    </a:lnL>
                    <a:lnR w="12700" cmpd="sng">
                      <a:noFill/>
                    </a:lnR>
                    <a:lnT w="12700" cmpd="sng">
                      <a:noFill/>
                    </a:lnT>
                    <a:lnB w="12700" cmpd="sng">
                      <a:noFill/>
                    </a:lnB>
                    <a:noFill/>
                  </a:tcPr>
                </a:tc>
                <a:tc hMerge="1">
                  <a:txBody>
                    <a:bodyPr/>
                    <a:lstStyle/>
                    <a:p>
                      <a:pPr algn="ctr"/>
                      <a:endParaRPr lang="en-US" sz="1400"/>
                    </a:p>
                  </a:txBody>
                  <a:tcPr marL="45720" marR="45720" marT="0" marB="0" anchor="ctr">
                    <a:lnL w="12700" cmpd="sng">
                      <a:noFill/>
                    </a:lnL>
                    <a:lnR w="12700" cmpd="sng">
                      <a:noFill/>
                    </a:lnR>
                    <a:lnT w="12700" cmpd="sng">
                      <a:noFill/>
                    </a:lnT>
                    <a:lnB w="12700" cmpd="sng">
                      <a:noFill/>
                    </a:lnB>
                    <a:noFill/>
                  </a:tcPr>
                </a:tc>
                <a:tc>
                  <a:txBody>
                    <a:bodyPr/>
                    <a:lstStyle/>
                    <a:p>
                      <a:pPr algn="ctr"/>
                      <a:r>
                        <a:rPr lang="en-US" sz="1400"/>
                        <a:t>(0.34, 0.69)</a:t>
                      </a:r>
                    </a:p>
                  </a:txBody>
                  <a:tcPr marL="45720" marR="45720" marT="0" marB="0" anchor="ctr">
                    <a:lnL w="12700" cmpd="sng">
                      <a:noFill/>
                    </a:lnL>
                    <a:lnR w="12700" cmpd="sng">
                      <a:noFill/>
                    </a:lnR>
                    <a:lnT w="12700" cmpd="sng">
                      <a:noFill/>
                    </a:lnT>
                    <a:lnB w="12700" cmpd="sng">
                      <a:noFill/>
                    </a:lnB>
                    <a:noFill/>
                  </a:tcPr>
                </a:tc>
                <a:tc>
                  <a:txBody>
                    <a:bodyPr/>
                    <a:lstStyle/>
                    <a:p>
                      <a:pPr algn="r"/>
                      <a:endParaRPr lang="en-US" sz="1400" dirty="0"/>
                    </a:p>
                  </a:txBody>
                  <a:tcPr marL="45720" marR="45720" marT="0" marB="0" anchor="ctr">
                    <a:lnL w="12700" cmpd="sng">
                      <a:noFill/>
                    </a:lnL>
                    <a:lnR w="12700" cmpd="sng">
                      <a:noFill/>
                    </a:lnR>
                    <a:lnT w="12700" cmpd="sng">
                      <a:noFill/>
                    </a:lnT>
                    <a:lnB w="12700" cmpd="sng">
                      <a:noFill/>
                    </a:lnB>
                    <a:noFill/>
                  </a:tcPr>
                </a:tc>
                <a:extLst>
                  <a:ext uri="{0D108BD9-81ED-4DB2-BD59-A6C34878D82A}">
                    <a16:rowId xmlns:a16="http://schemas.microsoft.com/office/drawing/2014/main" val="3677641562"/>
                  </a:ext>
                </a:extLst>
              </a:tr>
            </a:tbl>
          </a:graphicData>
        </a:graphic>
      </p:graphicFrame>
      <p:sp>
        <p:nvSpPr>
          <p:cNvPr id="2" name="Title 1">
            <a:extLst>
              <a:ext uri="{FF2B5EF4-FFF2-40B4-BE49-F238E27FC236}">
                <a16:creationId xmlns:a16="http://schemas.microsoft.com/office/drawing/2014/main" id="{D7ECB8BC-2025-4935-B23A-C1F32316E5F2}"/>
              </a:ext>
            </a:extLst>
          </p:cNvPr>
          <p:cNvSpPr>
            <a:spLocks noGrp="1"/>
          </p:cNvSpPr>
          <p:nvPr>
            <p:ph type="title"/>
          </p:nvPr>
        </p:nvSpPr>
        <p:spPr>
          <a:xfrm>
            <a:off x="478306" y="223566"/>
            <a:ext cx="11277600" cy="800100"/>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Kết</a:t>
            </a:r>
            <a:r>
              <a:rPr lang="en-GB" sz="3200" b="1" dirty="0">
                <a:solidFill>
                  <a:srgbClr val="830051"/>
                </a:solidFill>
                <a:latin typeface="Calibri" panose="020F0502020204030204" pitchFamily="34" charset="0"/>
                <a:cs typeface="Calibri" panose="020F0502020204030204" pitchFamily="34" charset="0"/>
              </a:rPr>
              <a:t> quả DAPA-CKD: </a:t>
            </a:r>
            <a:r>
              <a:rPr lang="en-GB" sz="3200" b="1" dirty="0" err="1">
                <a:solidFill>
                  <a:srgbClr val="830051"/>
                </a:solidFill>
                <a:latin typeface="Calibri" panose="020F0502020204030204" pitchFamily="34" charset="0"/>
                <a:cs typeface="Calibri" panose="020F0502020204030204" pitchFamily="34" charset="0"/>
              </a:rPr>
              <a:t>Phân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tích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dưới</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nhóm</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vê</a:t>
            </a:r>
            <a:r>
              <a:rPr lang="en-GB" sz="3200" b="1" dirty="0">
                <a:solidFill>
                  <a:srgbClr val="830051"/>
                </a:solidFill>
                <a:latin typeface="Calibri" panose="020F0502020204030204" pitchFamily="34" charset="0"/>
                <a:cs typeface="Calibri" panose="020F0502020204030204" pitchFamily="34" charset="0"/>
              </a:rPr>
              <a:t>̀ TCĐG </a:t>
            </a:r>
            <a:r>
              <a:rPr lang="en-GB" sz="3200" b="1" dirty="0" err="1">
                <a:solidFill>
                  <a:srgbClr val="830051"/>
                </a:solidFill>
                <a:latin typeface="Calibri" panose="020F0502020204030204" pitchFamily="34" charset="0"/>
                <a:cs typeface="Calibri" panose="020F0502020204030204" pitchFamily="34" charset="0"/>
              </a:rPr>
              <a:t>chính</a:t>
            </a:r>
            <a:endParaRPr lang="en-GB" sz="3200" b="1" dirty="0">
              <a:solidFill>
                <a:srgbClr val="830051"/>
              </a:solidFill>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561AED50-7BD4-43E0-A829-FC51C1B72626}"/>
              </a:ext>
            </a:extLst>
          </p:cNvPr>
          <p:cNvGrpSpPr/>
          <p:nvPr/>
        </p:nvGrpSpPr>
        <p:grpSpPr>
          <a:xfrm>
            <a:off x="3219529" y="2469062"/>
            <a:ext cx="3128009" cy="3282660"/>
            <a:chOff x="4734552" y="1756793"/>
            <a:chExt cx="3128008" cy="3282659"/>
          </a:xfrm>
        </p:grpSpPr>
        <p:cxnSp>
          <p:nvCxnSpPr>
            <p:cNvPr id="5" name="Straight Connector 4">
              <a:extLst>
                <a:ext uri="{FF2B5EF4-FFF2-40B4-BE49-F238E27FC236}">
                  <a16:creationId xmlns:a16="http://schemas.microsoft.com/office/drawing/2014/main" id="{5C6AF4D8-ABAD-4DEB-BD91-431C623507CB}"/>
                </a:ext>
              </a:extLst>
            </p:cNvPr>
            <p:cNvCxnSpPr>
              <a:cxnSpLocks/>
            </p:cNvCxnSpPr>
            <p:nvPr/>
          </p:nvCxnSpPr>
          <p:spPr>
            <a:xfrm>
              <a:off x="4927874" y="4790272"/>
              <a:ext cx="27368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443FA6E-F90C-47BE-A9F0-3C69E7C7CBDA}"/>
                </a:ext>
              </a:extLst>
            </p:cNvPr>
            <p:cNvCxnSpPr/>
            <p:nvPr/>
          </p:nvCxnSpPr>
          <p:spPr>
            <a:xfrm>
              <a:off x="4927874" y="4790272"/>
              <a:ext cx="0" cy="91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92F892-7A54-42AE-A8EB-78FFE6F1CC11}"/>
                </a:ext>
              </a:extLst>
            </p:cNvPr>
            <p:cNvCxnSpPr/>
            <p:nvPr/>
          </p:nvCxnSpPr>
          <p:spPr>
            <a:xfrm>
              <a:off x="6558447" y="4790272"/>
              <a:ext cx="0" cy="91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F17AFDA-038E-4B41-90F9-49D1485D2084}"/>
                </a:ext>
              </a:extLst>
            </p:cNvPr>
            <p:cNvCxnSpPr/>
            <p:nvPr/>
          </p:nvCxnSpPr>
          <p:spPr>
            <a:xfrm>
              <a:off x="7392917" y="4782918"/>
              <a:ext cx="0" cy="91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97FC128-28CB-4697-AFC6-BB2E9D538DAB}"/>
                </a:ext>
              </a:extLst>
            </p:cNvPr>
            <p:cNvCxnSpPr/>
            <p:nvPr/>
          </p:nvCxnSpPr>
          <p:spPr>
            <a:xfrm>
              <a:off x="7664680" y="4785156"/>
              <a:ext cx="0" cy="914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45FA9E6-03DC-4B63-9393-04CE19DF4CC6}"/>
                </a:ext>
              </a:extLst>
            </p:cNvPr>
            <p:cNvSpPr txBox="1"/>
            <p:nvPr/>
          </p:nvSpPr>
          <p:spPr>
            <a:xfrm>
              <a:off x="4734552" y="4824008"/>
              <a:ext cx="386644" cy="215444"/>
            </a:xfrm>
            <a:prstGeom prst="rect">
              <a:avLst/>
            </a:prstGeom>
            <a:noFill/>
          </p:spPr>
          <p:txBody>
            <a:bodyPr wrap="none" rtlCol="0">
              <a:spAutoFit/>
            </a:bodyPr>
            <a:lstStyle/>
            <a:p>
              <a:pPr algn="ctr" defTabSz="914377">
                <a:buClr>
                  <a:srgbClr val="7F134C"/>
                </a:buClr>
                <a:defRPr/>
              </a:pPr>
              <a:r>
                <a:rPr lang="en-US" sz="800">
                  <a:solidFill>
                    <a:srgbClr val="000000"/>
                  </a:solidFill>
                  <a:latin typeface="Arial" panose="020B0604020202020204"/>
                </a:rPr>
                <a:t>0.13</a:t>
              </a:r>
            </a:p>
          </p:txBody>
        </p:sp>
        <p:sp>
          <p:nvSpPr>
            <p:cNvPr id="23" name="TextBox 22">
              <a:extLst>
                <a:ext uri="{FF2B5EF4-FFF2-40B4-BE49-F238E27FC236}">
                  <a16:creationId xmlns:a16="http://schemas.microsoft.com/office/drawing/2014/main" id="{8D7D746D-3A42-4A90-A1F0-1E3177328F02}"/>
                </a:ext>
              </a:extLst>
            </p:cNvPr>
            <p:cNvSpPr txBox="1"/>
            <p:nvPr/>
          </p:nvSpPr>
          <p:spPr>
            <a:xfrm>
              <a:off x="6365124" y="4824008"/>
              <a:ext cx="386644" cy="215444"/>
            </a:xfrm>
            <a:prstGeom prst="rect">
              <a:avLst/>
            </a:prstGeom>
            <a:noFill/>
          </p:spPr>
          <p:txBody>
            <a:bodyPr wrap="none" rtlCol="0">
              <a:spAutoFit/>
            </a:bodyPr>
            <a:lstStyle/>
            <a:p>
              <a:pPr algn="ctr" defTabSz="914377">
                <a:buClr>
                  <a:srgbClr val="7F134C"/>
                </a:buClr>
                <a:defRPr/>
              </a:pPr>
              <a:r>
                <a:rPr lang="en-US" sz="800">
                  <a:solidFill>
                    <a:srgbClr val="000000"/>
                  </a:solidFill>
                  <a:latin typeface="Arial" panose="020B0604020202020204"/>
                </a:rPr>
                <a:t>0.50</a:t>
              </a:r>
            </a:p>
          </p:txBody>
        </p:sp>
        <p:sp>
          <p:nvSpPr>
            <p:cNvPr id="24" name="TextBox 23">
              <a:extLst>
                <a:ext uri="{FF2B5EF4-FFF2-40B4-BE49-F238E27FC236}">
                  <a16:creationId xmlns:a16="http://schemas.microsoft.com/office/drawing/2014/main" id="{9C4A1871-5F51-440C-BC03-DB0A11CF7902}"/>
                </a:ext>
              </a:extLst>
            </p:cNvPr>
            <p:cNvSpPr txBox="1"/>
            <p:nvPr/>
          </p:nvSpPr>
          <p:spPr>
            <a:xfrm>
              <a:off x="7196397" y="4824008"/>
              <a:ext cx="386644" cy="215444"/>
            </a:xfrm>
            <a:prstGeom prst="rect">
              <a:avLst/>
            </a:prstGeom>
            <a:noFill/>
          </p:spPr>
          <p:txBody>
            <a:bodyPr wrap="none" rtlCol="0">
              <a:spAutoFit/>
            </a:bodyPr>
            <a:lstStyle/>
            <a:p>
              <a:pPr algn="ctr" defTabSz="914377">
                <a:buClr>
                  <a:srgbClr val="7F134C"/>
                </a:buClr>
                <a:defRPr/>
              </a:pPr>
              <a:r>
                <a:rPr lang="en-US" sz="800">
                  <a:solidFill>
                    <a:srgbClr val="000000"/>
                  </a:solidFill>
                  <a:latin typeface="Arial" panose="020B0604020202020204"/>
                </a:rPr>
                <a:t>1.00</a:t>
              </a:r>
            </a:p>
          </p:txBody>
        </p:sp>
        <p:sp>
          <p:nvSpPr>
            <p:cNvPr id="25" name="TextBox 24">
              <a:extLst>
                <a:ext uri="{FF2B5EF4-FFF2-40B4-BE49-F238E27FC236}">
                  <a16:creationId xmlns:a16="http://schemas.microsoft.com/office/drawing/2014/main" id="{A2EDA5C8-3958-4FC5-8216-DB577463B712}"/>
                </a:ext>
              </a:extLst>
            </p:cNvPr>
            <p:cNvSpPr txBox="1"/>
            <p:nvPr/>
          </p:nvSpPr>
          <p:spPr>
            <a:xfrm>
              <a:off x="7475916" y="4824008"/>
              <a:ext cx="386644" cy="215444"/>
            </a:xfrm>
            <a:prstGeom prst="rect">
              <a:avLst/>
            </a:prstGeom>
            <a:noFill/>
          </p:spPr>
          <p:txBody>
            <a:bodyPr wrap="none" rtlCol="0">
              <a:spAutoFit/>
            </a:bodyPr>
            <a:lstStyle/>
            <a:p>
              <a:pPr algn="ctr" defTabSz="914377">
                <a:buClr>
                  <a:srgbClr val="7F134C"/>
                </a:buClr>
                <a:defRPr/>
              </a:pPr>
              <a:r>
                <a:rPr lang="en-US" sz="800">
                  <a:solidFill>
                    <a:srgbClr val="000000"/>
                  </a:solidFill>
                  <a:latin typeface="Arial" panose="020B0604020202020204"/>
                </a:rPr>
                <a:t>1.25</a:t>
              </a:r>
            </a:p>
          </p:txBody>
        </p:sp>
        <p:grpSp>
          <p:nvGrpSpPr>
            <p:cNvPr id="77" name="Group 76">
              <a:extLst>
                <a:ext uri="{FF2B5EF4-FFF2-40B4-BE49-F238E27FC236}">
                  <a16:creationId xmlns:a16="http://schemas.microsoft.com/office/drawing/2014/main" id="{472C3ED0-842F-49BB-B3C1-28E55A460BDD}"/>
                </a:ext>
              </a:extLst>
            </p:cNvPr>
            <p:cNvGrpSpPr/>
            <p:nvPr/>
          </p:nvGrpSpPr>
          <p:grpSpPr>
            <a:xfrm>
              <a:off x="6082539" y="4270527"/>
              <a:ext cx="862853" cy="76489"/>
              <a:chOff x="5020083" y="4241291"/>
              <a:chExt cx="862853" cy="76489"/>
            </a:xfrm>
          </p:grpSpPr>
          <p:cxnSp>
            <p:nvCxnSpPr>
              <p:cNvPr id="53" name="Straight Connector 52">
                <a:extLst>
                  <a:ext uri="{FF2B5EF4-FFF2-40B4-BE49-F238E27FC236}">
                    <a16:creationId xmlns:a16="http://schemas.microsoft.com/office/drawing/2014/main" id="{283F4558-5162-4C89-9EDF-08B4390935E0}"/>
                  </a:ext>
                </a:extLst>
              </p:cNvPr>
              <p:cNvCxnSpPr>
                <a:cxnSpLocks/>
              </p:cNvCxnSpPr>
              <p:nvPr/>
            </p:nvCxnSpPr>
            <p:spPr>
              <a:xfrm>
                <a:off x="5020083" y="4279535"/>
                <a:ext cx="8628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44B7E8DB-4A1F-4727-B879-179A8D5DC50A}"/>
                  </a:ext>
                </a:extLst>
              </p:cNvPr>
              <p:cNvSpPr/>
              <p:nvPr/>
            </p:nvSpPr>
            <p:spPr>
              <a:xfrm>
                <a:off x="5419870" y="4241291"/>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76" name="Group 75">
              <a:extLst>
                <a:ext uri="{FF2B5EF4-FFF2-40B4-BE49-F238E27FC236}">
                  <a16:creationId xmlns:a16="http://schemas.microsoft.com/office/drawing/2014/main" id="{6800831D-F516-4AB6-A4D3-49398A03D3E8}"/>
                </a:ext>
              </a:extLst>
            </p:cNvPr>
            <p:cNvGrpSpPr/>
            <p:nvPr/>
          </p:nvGrpSpPr>
          <p:grpSpPr>
            <a:xfrm>
              <a:off x="6573607" y="4048507"/>
              <a:ext cx="519787" cy="76489"/>
              <a:chOff x="5511151" y="3934152"/>
              <a:chExt cx="519787" cy="76489"/>
            </a:xfrm>
          </p:grpSpPr>
          <p:cxnSp>
            <p:nvCxnSpPr>
              <p:cNvPr id="52" name="Straight Connector 51">
                <a:extLst>
                  <a:ext uri="{FF2B5EF4-FFF2-40B4-BE49-F238E27FC236}">
                    <a16:creationId xmlns:a16="http://schemas.microsoft.com/office/drawing/2014/main" id="{EA51305B-B9DD-44C8-BDBE-4222AAAB54B3}"/>
                  </a:ext>
                </a:extLst>
              </p:cNvPr>
              <p:cNvCxnSpPr>
                <a:cxnSpLocks/>
              </p:cNvCxnSpPr>
              <p:nvPr/>
            </p:nvCxnSpPr>
            <p:spPr>
              <a:xfrm>
                <a:off x="5511151" y="3972396"/>
                <a:ext cx="5197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FE2E563F-BB9B-4A93-8AD4-838F00A80A07}"/>
                  </a:ext>
                </a:extLst>
              </p:cNvPr>
              <p:cNvSpPr/>
              <p:nvPr/>
            </p:nvSpPr>
            <p:spPr>
              <a:xfrm>
                <a:off x="5739950" y="3934152"/>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75" name="Group 74">
              <a:extLst>
                <a:ext uri="{FF2B5EF4-FFF2-40B4-BE49-F238E27FC236}">
                  <a16:creationId xmlns:a16="http://schemas.microsoft.com/office/drawing/2014/main" id="{271849FE-9C1B-44B9-B80C-B1E85012324E}"/>
                </a:ext>
              </a:extLst>
            </p:cNvPr>
            <p:cNvGrpSpPr/>
            <p:nvPr/>
          </p:nvGrpSpPr>
          <p:grpSpPr>
            <a:xfrm>
              <a:off x="6557316" y="3553861"/>
              <a:ext cx="498299" cy="76489"/>
              <a:chOff x="5494860" y="3225721"/>
              <a:chExt cx="498299" cy="76489"/>
            </a:xfrm>
          </p:grpSpPr>
          <p:cxnSp>
            <p:nvCxnSpPr>
              <p:cNvPr id="51" name="Straight Connector 50">
                <a:extLst>
                  <a:ext uri="{FF2B5EF4-FFF2-40B4-BE49-F238E27FC236}">
                    <a16:creationId xmlns:a16="http://schemas.microsoft.com/office/drawing/2014/main" id="{402149DA-1F83-4D9F-8A9F-A56866BF1EA8}"/>
                  </a:ext>
                </a:extLst>
              </p:cNvPr>
              <p:cNvCxnSpPr>
                <a:cxnSpLocks/>
              </p:cNvCxnSpPr>
              <p:nvPr/>
            </p:nvCxnSpPr>
            <p:spPr>
              <a:xfrm>
                <a:off x="5494860" y="3263965"/>
                <a:ext cx="4982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C35E20CB-0600-4E45-AF57-A455C408FF6E}"/>
                  </a:ext>
                </a:extLst>
              </p:cNvPr>
              <p:cNvSpPr/>
              <p:nvPr/>
            </p:nvSpPr>
            <p:spPr>
              <a:xfrm>
                <a:off x="5716871" y="3225721"/>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74" name="Group 73">
              <a:extLst>
                <a:ext uri="{FF2B5EF4-FFF2-40B4-BE49-F238E27FC236}">
                  <a16:creationId xmlns:a16="http://schemas.microsoft.com/office/drawing/2014/main" id="{809D0456-46B6-4329-B596-DE2A215A17CE}"/>
                </a:ext>
              </a:extLst>
            </p:cNvPr>
            <p:cNvGrpSpPr/>
            <p:nvPr/>
          </p:nvGrpSpPr>
          <p:grpSpPr>
            <a:xfrm>
              <a:off x="6185080" y="3356359"/>
              <a:ext cx="870535" cy="76489"/>
              <a:chOff x="5122624" y="2970350"/>
              <a:chExt cx="870535" cy="76489"/>
            </a:xfrm>
          </p:grpSpPr>
          <p:cxnSp>
            <p:nvCxnSpPr>
              <p:cNvPr id="50" name="Straight Connector 49">
                <a:extLst>
                  <a:ext uri="{FF2B5EF4-FFF2-40B4-BE49-F238E27FC236}">
                    <a16:creationId xmlns:a16="http://schemas.microsoft.com/office/drawing/2014/main" id="{B82907C1-F3F2-4C2E-9DEA-527C63618927}"/>
                  </a:ext>
                </a:extLst>
              </p:cNvPr>
              <p:cNvCxnSpPr>
                <a:cxnSpLocks/>
              </p:cNvCxnSpPr>
              <p:nvPr/>
            </p:nvCxnSpPr>
            <p:spPr>
              <a:xfrm>
                <a:off x="5122624" y="3008594"/>
                <a:ext cx="87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0EBC804C-66E1-422D-8C17-8A7B6E26457E}"/>
                  </a:ext>
                </a:extLst>
              </p:cNvPr>
              <p:cNvSpPr/>
              <p:nvPr/>
            </p:nvSpPr>
            <p:spPr>
              <a:xfrm>
                <a:off x="5538628" y="2970350"/>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73" name="Group 72">
              <a:extLst>
                <a:ext uri="{FF2B5EF4-FFF2-40B4-BE49-F238E27FC236}">
                  <a16:creationId xmlns:a16="http://schemas.microsoft.com/office/drawing/2014/main" id="{616B1187-5373-4E06-864C-ECF6F73F406E}"/>
                </a:ext>
              </a:extLst>
            </p:cNvPr>
            <p:cNvGrpSpPr/>
            <p:nvPr/>
          </p:nvGrpSpPr>
          <p:grpSpPr>
            <a:xfrm>
              <a:off x="6118733" y="2813457"/>
              <a:ext cx="872402" cy="76489"/>
              <a:chOff x="5056277" y="2224620"/>
              <a:chExt cx="872402" cy="76489"/>
            </a:xfrm>
          </p:grpSpPr>
          <p:cxnSp>
            <p:nvCxnSpPr>
              <p:cNvPr id="49" name="Straight Connector 48">
                <a:extLst>
                  <a:ext uri="{FF2B5EF4-FFF2-40B4-BE49-F238E27FC236}">
                    <a16:creationId xmlns:a16="http://schemas.microsoft.com/office/drawing/2014/main" id="{9EDC28E7-CB35-4E3B-9494-5C32C36580C4}"/>
                  </a:ext>
                </a:extLst>
              </p:cNvPr>
              <p:cNvCxnSpPr>
                <a:cxnSpLocks/>
              </p:cNvCxnSpPr>
              <p:nvPr/>
            </p:nvCxnSpPr>
            <p:spPr>
              <a:xfrm>
                <a:off x="5056277" y="2262864"/>
                <a:ext cx="8724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EF4C4195-BB31-4E43-A121-8E29D3013F3B}"/>
                  </a:ext>
                </a:extLst>
              </p:cNvPr>
              <p:cNvSpPr/>
              <p:nvPr/>
            </p:nvSpPr>
            <p:spPr>
              <a:xfrm>
                <a:off x="5457746" y="2224620"/>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72" name="Group 71">
              <a:extLst>
                <a:ext uri="{FF2B5EF4-FFF2-40B4-BE49-F238E27FC236}">
                  <a16:creationId xmlns:a16="http://schemas.microsoft.com/office/drawing/2014/main" id="{269614BF-E3D9-410C-AAE8-50ADA22E6405}"/>
                </a:ext>
              </a:extLst>
            </p:cNvPr>
            <p:cNvGrpSpPr/>
            <p:nvPr/>
          </p:nvGrpSpPr>
          <p:grpSpPr>
            <a:xfrm>
              <a:off x="6596520" y="2650928"/>
              <a:ext cx="496874" cy="76489"/>
              <a:chOff x="5534064" y="1968263"/>
              <a:chExt cx="496874" cy="76489"/>
            </a:xfrm>
          </p:grpSpPr>
          <p:cxnSp>
            <p:nvCxnSpPr>
              <p:cNvPr id="48" name="Straight Connector 47">
                <a:extLst>
                  <a:ext uri="{FF2B5EF4-FFF2-40B4-BE49-F238E27FC236}">
                    <a16:creationId xmlns:a16="http://schemas.microsoft.com/office/drawing/2014/main" id="{E72DADD6-9CFB-4A55-9D39-6BC3782AAB29}"/>
                  </a:ext>
                </a:extLst>
              </p:cNvPr>
              <p:cNvCxnSpPr>
                <a:cxnSpLocks/>
              </p:cNvCxnSpPr>
              <p:nvPr/>
            </p:nvCxnSpPr>
            <p:spPr>
              <a:xfrm>
                <a:off x="5534064" y="1996982"/>
                <a:ext cx="4968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AF0ACB6C-4105-4B70-9C0B-72814110707F}"/>
                  </a:ext>
                </a:extLst>
              </p:cNvPr>
              <p:cNvSpPr/>
              <p:nvPr/>
            </p:nvSpPr>
            <p:spPr>
              <a:xfrm>
                <a:off x="5761287" y="1968263"/>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grpSp>
        <p:grpSp>
          <p:nvGrpSpPr>
            <p:cNvPr id="47" name="Group 46">
              <a:extLst>
                <a:ext uri="{FF2B5EF4-FFF2-40B4-BE49-F238E27FC236}">
                  <a16:creationId xmlns:a16="http://schemas.microsoft.com/office/drawing/2014/main" id="{88EF8AC5-E8A5-4708-918B-E50D22E3B9D3}"/>
                </a:ext>
              </a:extLst>
            </p:cNvPr>
            <p:cNvGrpSpPr/>
            <p:nvPr/>
          </p:nvGrpSpPr>
          <p:grpSpPr>
            <a:xfrm>
              <a:off x="6579695" y="2110995"/>
              <a:ext cx="411440" cy="76489"/>
              <a:chOff x="5517239" y="1239550"/>
              <a:chExt cx="411440" cy="76489"/>
            </a:xfrm>
          </p:grpSpPr>
          <p:sp>
            <p:nvSpPr>
              <p:cNvPr id="42" name="Rectangle 41">
                <a:extLst>
                  <a:ext uri="{FF2B5EF4-FFF2-40B4-BE49-F238E27FC236}">
                    <a16:creationId xmlns:a16="http://schemas.microsoft.com/office/drawing/2014/main" id="{DF53B510-7BDF-4C2C-8212-6F6218AC6B04}"/>
                  </a:ext>
                </a:extLst>
              </p:cNvPr>
              <p:cNvSpPr/>
              <p:nvPr/>
            </p:nvSpPr>
            <p:spPr>
              <a:xfrm>
                <a:off x="5684715" y="1239550"/>
                <a:ext cx="76489" cy="764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a:solidFill>
                    <a:srgbClr val="FFFFFF"/>
                  </a:solidFill>
                  <a:latin typeface="Arial" panose="020B0604020202020204"/>
                </a:endParaRPr>
              </a:p>
            </p:txBody>
          </p:sp>
          <p:cxnSp>
            <p:nvCxnSpPr>
              <p:cNvPr id="44" name="Straight Connector 43">
                <a:extLst>
                  <a:ext uri="{FF2B5EF4-FFF2-40B4-BE49-F238E27FC236}">
                    <a16:creationId xmlns:a16="http://schemas.microsoft.com/office/drawing/2014/main" id="{A7D4D534-3645-405C-A5C4-6FBBF4CE3654}"/>
                  </a:ext>
                </a:extLst>
              </p:cNvPr>
              <p:cNvCxnSpPr>
                <a:cxnSpLocks/>
              </p:cNvCxnSpPr>
              <p:nvPr/>
            </p:nvCxnSpPr>
            <p:spPr>
              <a:xfrm>
                <a:off x="5517239" y="1277794"/>
                <a:ext cx="41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A5926AB8-720D-4CC8-8377-0CA71A7BD8EF}"/>
                </a:ext>
              </a:extLst>
            </p:cNvPr>
            <p:cNvCxnSpPr>
              <a:cxnSpLocks/>
            </p:cNvCxnSpPr>
            <p:nvPr/>
          </p:nvCxnSpPr>
          <p:spPr>
            <a:xfrm>
              <a:off x="7389719" y="1756793"/>
              <a:ext cx="1" cy="30133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id="{B3A72990-03D2-4504-A263-163592B44A19}"/>
              </a:ext>
            </a:extLst>
          </p:cNvPr>
          <p:cNvSpPr txBox="1"/>
          <p:nvPr/>
        </p:nvSpPr>
        <p:spPr>
          <a:xfrm>
            <a:off x="3996929" y="5891115"/>
            <a:ext cx="1358064" cy="246221"/>
          </a:xfrm>
          <a:prstGeom prst="rect">
            <a:avLst/>
          </a:prstGeom>
          <a:noFill/>
        </p:spPr>
        <p:txBody>
          <a:bodyPr wrap="square" rtlCol="0">
            <a:spAutoFit/>
          </a:bodyPr>
          <a:lstStyle/>
          <a:p>
            <a:pPr algn="r" defTabSz="914377">
              <a:buClr>
                <a:srgbClr val="7F134C"/>
              </a:buClr>
              <a:defRPr/>
            </a:pPr>
            <a:r>
              <a:rPr lang="en-US" sz="1000" b="1" dirty="0">
                <a:solidFill>
                  <a:srgbClr val="7F134C"/>
                </a:solidFill>
                <a:latin typeface="Arial" panose="020B0604020202020204"/>
              </a:rPr>
              <a:t>DAPA 10 mg Better</a:t>
            </a:r>
          </a:p>
        </p:txBody>
      </p:sp>
      <p:sp>
        <p:nvSpPr>
          <p:cNvPr id="45" name="TextBox 44">
            <a:extLst>
              <a:ext uri="{FF2B5EF4-FFF2-40B4-BE49-F238E27FC236}">
                <a16:creationId xmlns:a16="http://schemas.microsoft.com/office/drawing/2014/main" id="{998DA76B-CD54-4503-9E43-AA272F4E2248}"/>
              </a:ext>
            </a:extLst>
          </p:cNvPr>
          <p:cNvSpPr txBox="1"/>
          <p:nvPr/>
        </p:nvSpPr>
        <p:spPr>
          <a:xfrm>
            <a:off x="5361346" y="5891115"/>
            <a:ext cx="1079143" cy="246221"/>
          </a:xfrm>
          <a:prstGeom prst="rect">
            <a:avLst/>
          </a:prstGeom>
          <a:noFill/>
        </p:spPr>
        <p:txBody>
          <a:bodyPr wrap="square" rtlCol="0">
            <a:spAutoFit/>
          </a:bodyPr>
          <a:lstStyle/>
          <a:p>
            <a:pPr defTabSz="914377">
              <a:buClr>
                <a:srgbClr val="7F134C"/>
              </a:buClr>
              <a:defRPr/>
            </a:pPr>
            <a:r>
              <a:rPr lang="en-US" sz="1000" b="1" dirty="0">
                <a:solidFill>
                  <a:srgbClr val="FFFFFF">
                    <a:lumMod val="50000"/>
                  </a:srgbClr>
                </a:solidFill>
                <a:latin typeface="Arial" panose="020B0604020202020204"/>
              </a:rPr>
              <a:t>Placebo Better</a:t>
            </a:r>
          </a:p>
        </p:txBody>
      </p:sp>
      <p:cxnSp>
        <p:nvCxnSpPr>
          <p:cNvPr id="46" name="Straight Arrow Connector 45">
            <a:extLst>
              <a:ext uri="{FF2B5EF4-FFF2-40B4-BE49-F238E27FC236}">
                <a16:creationId xmlns:a16="http://schemas.microsoft.com/office/drawing/2014/main" id="{ECC49CE4-5DD2-4064-8903-E5DE8FE733CF}"/>
              </a:ext>
            </a:extLst>
          </p:cNvPr>
          <p:cNvCxnSpPr/>
          <p:nvPr/>
        </p:nvCxnSpPr>
        <p:spPr>
          <a:xfrm>
            <a:off x="5463699" y="6276729"/>
            <a:ext cx="633047" cy="0"/>
          </a:xfrm>
          <a:prstGeom prst="straightConnector1">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2E9735C-4F1F-4B21-BC7A-3940B72A4657}"/>
              </a:ext>
            </a:extLst>
          </p:cNvPr>
          <p:cNvCxnSpPr>
            <a:cxnSpLocks/>
          </p:cNvCxnSpPr>
          <p:nvPr/>
        </p:nvCxnSpPr>
        <p:spPr>
          <a:xfrm flipH="1">
            <a:off x="4617507" y="6276729"/>
            <a:ext cx="633047"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9FA457D-2A96-C165-88D5-527F1A1C691E}"/>
              </a:ext>
            </a:extLst>
          </p:cNvPr>
          <p:cNvSpPr txBox="1"/>
          <p:nvPr/>
        </p:nvSpPr>
        <p:spPr>
          <a:xfrm>
            <a:off x="6673" y="6491302"/>
            <a:ext cx="8261684"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Heerspink HJL et </a:t>
            </a:r>
            <a:r>
              <a:rPr kumimoji="0" lang="en-US" sz="1400" b="0" i="0" u="none" strike="noStrike" kern="1200" cap="none" spc="0" normalizeH="0" baseline="0" noProof="0" dirty="0">
                <a:ln>
                  <a:noFill/>
                </a:ln>
                <a:solidFill>
                  <a:prstClr val="black"/>
                </a:solidFill>
                <a:effectLst/>
                <a:uLnTx/>
                <a:uFillTx/>
                <a:latin typeface="Calibri"/>
                <a:ea typeface="+mn-ea"/>
                <a:cs typeface="+mn-cs"/>
              </a:rPr>
              <a:t>al</a:t>
            </a:r>
            <a:r>
              <a:rPr kumimoji="0" lang="en-US" sz="1400" b="0" i="0" u="none" strike="noStrike" kern="1200" cap="none" spc="0" normalizeH="0" baseline="0" noProof="0">
                <a:ln>
                  <a:noFill/>
                </a:ln>
                <a:solidFill>
                  <a:prstClr val="black"/>
                </a:solidFill>
                <a:effectLst/>
                <a:uLnTx/>
                <a:uFillTx/>
                <a:latin typeface="Calibri"/>
                <a:ea typeface="+mn-ea"/>
                <a:cs typeface="+mn-cs"/>
              </a:rPr>
              <a:t>.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2020;383:1436-1446.</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3118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CB8BC-2025-4935-B23A-C1F32316E5F2}"/>
              </a:ext>
            </a:extLst>
          </p:cNvPr>
          <p:cNvSpPr>
            <a:spLocks noGrp="1"/>
          </p:cNvSpPr>
          <p:nvPr>
            <p:ph type="title"/>
          </p:nvPr>
        </p:nvSpPr>
        <p:spPr>
          <a:xfrm>
            <a:off x="-1" y="152400"/>
            <a:ext cx="12135309" cy="871266"/>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Kết</a:t>
            </a:r>
            <a:r>
              <a:rPr lang="en-GB" sz="3200" b="1" dirty="0">
                <a:solidFill>
                  <a:srgbClr val="830051"/>
                </a:solidFill>
                <a:latin typeface="Calibri" panose="020F0502020204030204" pitchFamily="34" charset="0"/>
                <a:cs typeface="Calibri" panose="020F0502020204030204" pitchFamily="34" charset="0"/>
              </a:rPr>
              <a:t> quả DAPA-CKD: </a:t>
            </a:r>
            <a:br>
              <a:rPr lang="en-GB" sz="3200" b="1" dirty="0">
                <a:solidFill>
                  <a:srgbClr val="830051"/>
                </a:solidFill>
                <a:latin typeface="Calibri" panose="020F0502020204030204" pitchFamily="34" charset="0"/>
                <a:cs typeface="Calibri" panose="020F0502020204030204" pitchFamily="34" charset="0"/>
              </a:rPr>
            </a:br>
            <a:r>
              <a:rPr lang="en-GB" sz="3200" b="1" dirty="0" err="1">
                <a:solidFill>
                  <a:srgbClr val="830051"/>
                </a:solidFill>
                <a:latin typeface="Calibri" panose="020F0502020204030204" pitchFamily="34" charset="0"/>
                <a:cs typeface="Calibri" panose="020F0502020204030204" pitchFamily="34" charset="0"/>
              </a:rPr>
              <a:t>hiệu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quả</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nhất</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quán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giữa</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các</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nhóm</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mức</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liều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khác</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nhau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của</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RAASi</a:t>
            </a:r>
            <a:endParaRPr lang="en-GB" sz="3200" b="1" dirty="0">
              <a:solidFill>
                <a:srgbClr val="830051"/>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C603F44D-0D1B-7D91-D155-96F750F2F250}"/>
              </a:ext>
            </a:extLst>
          </p:cNvPr>
          <p:cNvPicPr>
            <a:picLocks noChangeAspect="1"/>
          </p:cNvPicPr>
          <p:nvPr/>
        </p:nvPicPr>
        <p:blipFill rotWithShape="1">
          <a:blip r:embed="rId3"/>
          <a:srcRect b="43203"/>
          <a:stretch/>
        </p:blipFill>
        <p:spPr>
          <a:xfrm>
            <a:off x="56690" y="1339088"/>
            <a:ext cx="12078619" cy="2886403"/>
          </a:xfrm>
          <a:prstGeom prst="rect">
            <a:avLst/>
          </a:prstGeom>
        </p:spPr>
      </p:pic>
      <p:sp>
        <p:nvSpPr>
          <p:cNvPr id="9" name="Rectangle 8">
            <a:extLst>
              <a:ext uri="{FF2B5EF4-FFF2-40B4-BE49-F238E27FC236}">
                <a16:creationId xmlns:a16="http://schemas.microsoft.com/office/drawing/2014/main" id="{D41AF840-3D15-BA3D-7A6E-52DC31F8A11B}"/>
              </a:ext>
            </a:extLst>
          </p:cNvPr>
          <p:cNvSpPr/>
          <p:nvPr/>
        </p:nvSpPr>
        <p:spPr>
          <a:xfrm>
            <a:off x="10071100" y="3695700"/>
            <a:ext cx="2007519" cy="2138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B764493-5288-CAB4-8890-18A40E116ED1}"/>
              </a:ext>
            </a:extLst>
          </p:cNvPr>
          <p:cNvPicPr>
            <a:picLocks noChangeAspect="1"/>
          </p:cNvPicPr>
          <p:nvPr/>
        </p:nvPicPr>
        <p:blipFill rotWithShape="1">
          <a:blip r:embed="rId3"/>
          <a:srcRect l="469" t="85244" r="16620" b="1097"/>
          <a:stretch/>
        </p:blipFill>
        <p:spPr>
          <a:xfrm>
            <a:off x="56690" y="6210300"/>
            <a:ext cx="10014410" cy="647700"/>
          </a:xfrm>
          <a:prstGeom prst="rect">
            <a:avLst/>
          </a:prstGeom>
        </p:spPr>
      </p:pic>
      <p:sp>
        <p:nvSpPr>
          <p:cNvPr id="5" name="Rectangle 4">
            <a:extLst>
              <a:ext uri="{FF2B5EF4-FFF2-40B4-BE49-F238E27FC236}">
                <a16:creationId xmlns:a16="http://schemas.microsoft.com/office/drawing/2014/main" id="{E5F137F2-BA54-4E35-F973-F0851CE9AECA}"/>
              </a:ext>
            </a:extLst>
          </p:cNvPr>
          <p:cNvSpPr/>
          <p:nvPr/>
        </p:nvSpPr>
        <p:spPr>
          <a:xfrm>
            <a:off x="442762" y="4563378"/>
            <a:ext cx="11011301" cy="1309035"/>
          </a:xfrm>
          <a:prstGeom prst="rect">
            <a:avLst/>
          </a:prstGeom>
          <a:solidFill>
            <a:srgbClr val="00A5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anose="020B0604020202020204" pitchFamily="34" charset="0"/>
                <a:cs typeface="Arial" panose="020B0604020202020204" pitchFamily="34" charset="0"/>
              </a:rPr>
              <a:t>DAPA-CKD: </a:t>
            </a:r>
            <a:r>
              <a:rPr lang="en-US" sz="2400" dirty="0" err="1">
                <a:latin typeface="Arial" panose="020B0604020202020204" pitchFamily="34" charset="0"/>
                <a:cs typeface="Arial" panose="020B0604020202020204" pitchFamily="34" charset="0"/>
              </a:rPr>
              <a:t>Lợi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trên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thận</a:t>
            </a:r>
            <a:r>
              <a:rPr lang="en-US" sz="2400" dirty="0">
                <a:latin typeface="Arial" panose="020B0604020202020204" pitchFamily="34" charset="0"/>
                <a:cs typeface="Arial" panose="020B0604020202020204" pitchFamily="34" charset="0"/>
              </a:rPr>
              <a:t>, tim </a:t>
            </a:r>
            <a:r>
              <a:rPr lang="en-US" sz="2400" dirty="0" err="1">
                <a:latin typeface="Arial" panose="020B0604020202020204" pitchFamily="34" charset="0"/>
                <a:cs typeface="Arial" panose="020B0604020202020204" pitchFamily="34" charset="0"/>
              </a:rPr>
              <a:t>mạch</a:t>
            </a:r>
            <a:r>
              <a:rPr lang="en-US" sz="2400" dirty="0">
                <a:latin typeface="Arial" panose="020B0604020202020204" pitchFamily="34" charset="0"/>
                <a:cs typeface="Arial" panose="020B0604020202020204" pitchFamily="34" charset="0"/>
              </a:rPr>
              <a:t> &amp; </a:t>
            </a:r>
            <a:r>
              <a:rPr lang="en-US" sz="2400" dirty="0" err="1">
                <a:latin typeface="Arial" panose="020B0604020202020204" pitchFamily="34" charset="0"/>
                <a:cs typeface="Arial" panose="020B0604020202020204" pitchFamily="34" charset="0"/>
              </a:rPr>
              <a:t>tử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vong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Dapagliflozin </a:t>
            </a:r>
            <a:r>
              <a:rPr lang="en-US" sz="2400" dirty="0" err="1">
                <a:latin typeface="Arial" panose="020B0604020202020204" pitchFamily="34" charset="0"/>
                <a:cs typeface="Arial" panose="020B0604020202020204" pitchFamily="34" charset="0"/>
              </a:rPr>
              <a:t>nhất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quán</a:t>
            </a:r>
            <a:r>
              <a:rPr lang="en-US" sz="2400"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bất</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kể</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mức</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liều</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cũng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như</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có</a:t>
            </a:r>
            <a:r>
              <a:rPr lang="en-US" sz="2400" b="1" dirty="0">
                <a:latin typeface="Arial" panose="020B0604020202020204" pitchFamily="34" charset="0"/>
                <a:cs typeface="Arial" panose="020B0604020202020204" pitchFamily="34" charset="0"/>
              </a:rPr>
              <a:t> hay </a:t>
            </a:r>
            <a:r>
              <a:rPr lang="en-US" sz="2400" b="1" dirty="0" err="1">
                <a:latin typeface="Arial" panose="020B0604020202020204" pitchFamily="34" charset="0"/>
                <a:cs typeface="Arial" panose="020B0604020202020204" pitchFamily="34" charset="0"/>
              </a:rPr>
              <a:t>không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có</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sử</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dụng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RAASi</a:t>
            </a: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6322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B3C771-78E7-4499-9AFB-F3643A672559}"/>
              </a:ext>
            </a:extLst>
          </p:cNvPr>
          <p:cNvSpPr>
            <a:spLocks noGrp="1"/>
          </p:cNvSpPr>
          <p:nvPr>
            <p:ph type="title"/>
          </p:nvPr>
        </p:nvSpPr>
        <p:spPr>
          <a:xfrm>
            <a:off x="189566" y="164407"/>
            <a:ext cx="11812867" cy="800099"/>
          </a:xfrm>
        </p:spPr>
        <p:txBody>
          <a:bodyPr vert="horz" lIns="91440" tIns="45720" rIns="91440" bIns="45720" rtlCol="0" anchor="ctr">
            <a:noAutofit/>
          </a:bodyPr>
          <a:lstStyle/>
          <a:p>
            <a:pPr algn="ctr" defTabSz="914377"/>
            <a:r>
              <a:rPr lang="en-US" sz="3200" b="1" dirty="0">
                <a:solidFill>
                  <a:srgbClr val="830051"/>
                </a:solidFill>
                <a:latin typeface="Calibri" panose="020F0502020204030204" pitchFamily="34" charset="0"/>
                <a:cs typeface="Calibri" panose="020F0502020204030204" pitchFamily="34" charset="0"/>
              </a:rPr>
              <a:t>DAPA-CKD: </a:t>
            </a:r>
            <a:r>
              <a:rPr lang="en-US" sz="3200" b="1" dirty="0" err="1">
                <a:solidFill>
                  <a:srgbClr val="830051"/>
                </a:solidFill>
                <a:latin typeface="Calibri" panose="020F0502020204030204" pitchFamily="34" charset="0"/>
                <a:cs typeface="Calibri" panose="020F0502020204030204" pitchFamily="34" charset="0"/>
              </a:rPr>
              <a:t>Giảm</a:t>
            </a:r>
            <a:r>
              <a:rPr lang="en-US" sz="3200" b="1" dirty="0">
                <a:solidFill>
                  <a:srgbClr val="830051"/>
                </a:solidFill>
                <a:latin typeface="Calibri" panose="020F0502020204030204" pitchFamily="34" charset="0"/>
                <a:cs typeface="Calibri" panose="020F0502020204030204" pitchFamily="34" charset="0"/>
              </a:rPr>
              <a:t> 42,9% UACR </a:t>
            </a:r>
            <a:r>
              <a:rPr lang="en-US" sz="3200" b="1" dirty="0" err="1">
                <a:solidFill>
                  <a:srgbClr val="830051"/>
                </a:solidFill>
                <a:latin typeface="Calibri" panose="020F0502020204030204" pitchFamily="34" charset="0"/>
                <a:cs typeface="Calibri" panose="020F0502020204030204" pitchFamily="34" charset="0"/>
              </a:rPr>
              <a:t>cho</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bệnh</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nhân</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bệnh</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thận</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mạn</a:t>
            </a:r>
            <a:br>
              <a:rPr lang="en-US" sz="3200" b="1" dirty="0">
                <a:solidFill>
                  <a:srgbClr val="830051"/>
                </a:solidFill>
                <a:latin typeface="Calibri" panose="020F0502020204030204" pitchFamily="34" charset="0"/>
                <a:cs typeface="Calibri" panose="020F0502020204030204" pitchFamily="34" charset="0"/>
              </a:rPr>
            </a:br>
            <a:r>
              <a:rPr lang="en-US" sz="3200" b="1" dirty="0" err="1">
                <a:solidFill>
                  <a:srgbClr val="830051"/>
                </a:solidFill>
                <a:latin typeface="Calibri" panose="020F0502020204030204" pitchFamily="34" charset="0"/>
                <a:cs typeface="Calibri" panose="020F0502020204030204" pitchFamily="34" charset="0"/>
              </a:rPr>
              <a:t>thay</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đổi</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xuất</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hiện</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từ</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tháng</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đầu</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tiên</a:t>
            </a:r>
            <a:endParaRPr lang="en-US" sz="3200" b="1" dirty="0">
              <a:solidFill>
                <a:srgbClr val="830051"/>
              </a:solidFill>
              <a:latin typeface="Calibri" panose="020F0502020204030204" pitchFamily="34" charset="0"/>
              <a:cs typeface="Calibri" panose="020F0502020204030204" pitchFamily="34" charset="0"/>
            </a:endParaRPr>
          </a:p>
        </p:txBody>
      </p:sp>
      <p:sp>
        <p:nvSpPr>
          <p:cNvPr id="3" name="Text Placeholder 2"/>
          <p:cNvSpPr>
            <a:spLocks noGrp="1"/>
          </p:cNvSpPr>
          <p:nvPr>
            <p:ph type="body" sz="quarter" idx="13"/>
          </p:nvPr>
        </p:nvSpPr>
        <p:spPr>
          <a:xfrm>
            <a:off x="0" y="5851603"/>
            <a:ext cx="10312400" cy="1005840"/>
          </a:xfrm>
        </p:spPr>
        <p:txBody>
          <a:bodyPr/>
          <a:lstStyle/>
          <a:p>
            <a:r>
              <a:rPr lang="en-US" baseline="30000" err="1"/>
              <a:t>a</a:t>
            </a:r>
            <a:r>
              <a:rPr lang="en-US" err="1"/>
              <a:t>Effect</a:t>
            </a:r>
            <a:r>
              <a:rPr lang="en-US"/>
              <a:t> of dapagliflozin relative to placebo on UACR in the full cohort using the average coefficient of treatment to estimate the effect of dapagliflozin on the geometric mean UACR across the follow-up assessments. </a:t>
            </a:r>
            <a:endParaRPr lang="en-US" baseline="30000"/>
          </a:p>
          <a:p>
            <a:r>
              <a:rPr lang="en-US"/>
              <a:t>CI = confidence interval; IQR = interquartile range; UACR = urinary albumin-to-creatinine ratio</a:t>
            </a:r>
          </a:p>
          <a:p>
            <a:r>
              <a:rPr lang="en-US" err="1"/>
              <a:t>Jongs</a:t>
            </a:r>
            <a:r>
              <a:rPr lang="en-US"/>
              <a:t> N et al. </a:t>
            </a:r>
            <a:r>
              <a:rPr lang="en-US" i="1"/>
              <a:t>Lancet Diabetes Endocrinol</a:t>
            </a:r>
            <a:r>
              <a:rPr lang="en-US"/>
              <a:t>. 2021;9:755-766.</a:t>
            </a:r>
            <a:endParaRPr lang="en-US" sz="900" b="1"/>
          </a:p>
        </p:txBody>
      </p:sp>
      <p:sp>
        <p:nvSpPr>
          <p:cNvPr id="12" name="TextBox 11">
            <a:extLst>
              <a:ext uri="{FF2B5EF4-FFF2-40B4-BE49-F238E27FC236}">
                <a16:creationId xmlns:a16="http://schemas.microsoft.com/office/drawing/2014/main" id="{93126085-45DF-4D5D-8CCE-1C4D0B4057FB}"/>
              </a:ext>
            </a:extLst>
          </p:cNvPr>
          <p:cNvSpPr txBox="1"/>
          <p:nvPr/>
        </p:nvSpPr>
        <p:spPr>
          <a:xfrm>
            <a:off x="2677035" y="4721054"/>
            <a:ext cx="3547766" cy="584775"/>
          </a:xfrm>
          <a:prstGeom prst="rect">
            <a:avLst/>
          </a:prstGeom>
          <a:noFill/>
        </p:spPr>
        <p:txBody>
          <a:bodyPr wrap="none" rtlCol="0">
            <a:spAutoFit/>
          </a:bodyPr>
          <a:lstStyle/>
          <a:p>
            <a:r>
              <a:rPr lang="en-GB" sz="1600" b="1" dirty="0" err="1"/>
              <a:t>Hiệu</a:t>
            </a:r>
            <a:r>
              <a:rPr lang="en-GB" sz="1600" b="1" dirty="0"/>
              <a:t> </a:t>
            </a:r>
            <a:r>
              <a:rPr lang="en-GB" sz="1600" b="1" dirty="0" err="1"/>
              <a:t>quả</a:t>
            </a:r>
            <a:r>
              <a:rPr lang="en-GB" sz="1600" b="1" dirty="0"/>
              <a:t> </a:t>
            </a:r>
            <a:r>
              <a:rPr lang="en-GB" sz="1600" b="1" dirty="0" err="1"/>
              <a:t>giảm</a:t>
            </a:r>
            <a:r>
              <a:rPr lang="en-GB" sz="1600" b="1" dirty="0"/>
              <a:t> UACR DAPA vs. placebo: </a:t>
            </a:r>
          </a:p>
          <a:p>
            <a:r>
              <a:rPr lang="en-GB" sz="1600" b="1" dirty="0"/>
              <a:t>29.3% (95% CI 25.2 to 33.1); p&lt;0.0001</a:t>
            </a:r>
            <a:r>
              <a:rPr lang="en-GB" sz="1600" b="1" baseline="30000" dirty="0"/>
              <a:t>a</a:t>
            </a:r>
            <a:endParaRPr lang="en-GB" sz="1600" b="1" dirty="0"/>
          </a:p>
        </p:txBody>
      </p:sp>
      <p:sp>
        <p:nvSpPr>
          <p:cNvPr id="13" name="TextBox 12">
            <a:extLst>
              <a:ext uri="{FF2B5EF4-FFF2-40B4-BE49-F238E27FC236}">
                <a16:creationId xmlns:a16="http://schemas.microsoft.com/office/drawing/2014/main" id="{93126085-45DF-4D5D-8CCE-1C4D0B4057FB}"/>
              </a:ext>
            </a:extLst>
          </p:cNvPr>
          <p:cNvSpPr txBox="1"/>
          <p:nvPr/>
        </p:nvSpPr>
        <p:spPr>
          <a:xfrm>
            <a:off x="2677035" y="1287981"/>
            <a:ext cx="2758576" cy="830997"/>
          </a:xfrm>
          <a:prstGeom prst="rect">
            <a:avLst/>
          </a:prstGeom>
          <a:noFill/>
        </p:spPr>
        <p:txBody>
          <a:bodyPr wrap="none" rtlCol="0">
            <a:spAutoFit/>
          </a:bodyPr>
          <a:lstStyle/>
          <a:p>
            <a:r>
              <a:rPr lang="en-GB" sz="1600" b="1" dirty="0" err="1"/>
              <a:t>Mức</a:t>
            </a:r>
            <a:r>
              <a:rPr lang="en-GB" sz="1600" b="1" dirty="0"/>
              <a:t> UACR ban </a:t>
            </a:r>
            <a:r>
              <a:rPr lang="en-GB" sz="1600" b="1" dirty="0" err="1"/>
              <a:t>đầu</a:t>
            </a:r>
            <a:r>
              <a:rPr lang="en-GB" sz="1600" b="1" dirty="0"/>
              <a:t>, mg/g </a:t>
            </a:r>
          </a:p>
          <a:p>
            <a:r>
              <a:rPr lang="en-GB" sz="1600" b="1" dirty="0">
                <a:solidFill>
                  <a:schemeClr val="accent1"/>
                </a:solidFill>
              </a:rPr>
              <a:t>Dapagliflozin: 965 (472–1903) </a:t>
            </a:r>
          </a:p>
          <a:p>
            <a:r>
              <a:rPr lang="en-GB" sz="1600" b="1" dirty="0">
                <a:solidFill>
                  <a:schemeClr val="bg1">
                    <a:lumMod val="50000"/>
                  </a:schemeClr>
                </a:solidFill>
              </a:rPr>
              <a:t>Placebo: 934 (482–1868)</a:t>
            </a:r>
          </a:p>
        </p:txBody>
      </p:sp>
      <p:sp>
        <p:nvSpPr>
          <p:cNvPr id="14" name="TextBox 13">
            <a:extLst>
              <a:ext uri="{FF2B5EF4-FFF2-40B4-BE49-F238E27FC236}">
                <a16:creationId xmlns:a16="http://schemas.microsoft.com/office/drawing/2014/main" id="{DC7BFC47-66DF-4F50-B45B-373D8FEC3CBF}"/>
              </a:ext>
            </a:extLst>
          </p:cNvPr>
          <p:cNvSpPr txBox="1">
            <a:spLocks/>
          </p:cNvSpPr>
          <p:nvPr/>
        </p:nvSpPr>
        <p:spPr>
          <a:xfrm>
            <a:off x="9122338" y="4147252"/>
            <a:ext cx="1671420" cy="666786"/>
          </a:xfrm>
          <a:prstGeom prst="rect">
            <a:avLst/>
          </a:prstGeom>
          <a:noFill/>
        </p:spPr>
        <p:txBody>
          <a:bodyPr wrap="none" lIns="0" rIns="0" rtlCol="0">
            <a:spAutoFit/>
          </a:bodyPr>
          <a:lstStyle/>
          <a:p>
            <a:pPr>
              <a:buClr>
                <a:schemeClr val="accent1"/>
              </a:buClr>
            </a:pPr>
            <a:r>
              <a:rPr lang="en-US" sz="1600" b="1" dirty="0">
                <a:solidFill>
                  <a:schemeClr val="accent1"/>
                </a:solidFill>
              </a:rPr>
              <a:t>Dapagliflozin 10 mg</a:t>
            </a:r>
            <a:br>
              <a:rPr lang="en-US" sz="1600" b="1" dirty="0">
                <a:solidFill>
                  <a:schemeClr val="accent1"/>
                </a:solidFill>
              </a:rPr>
            </a:br>
            <a:r>
              <a:rPr lang="en-US" sz="2133" b="1" dirty="0">
                <a:solidFill>
                  <a:schemeClr val="accent1"/>
                </a:solidFill>
              </a:rPr>
              <a:t>↓42.9% </a:t>
            </a:r>
            <a:endParaRPr lang="en-US" sz="1600" b="1" dirty="0">
              <a:solidFill>
                <a:schemeClr val="accent1"/>
              </a:solidFill>
            </a:endParaRPr>
          </a:p>
        </p:txBody>
      </p:sp>
      <p:sp>
        <p:nvSpPr>
          <p:cNvPr id="15" name="TextBox 14">
            <a:extLst>
              <a:ext uri="{FF2B5EF4-FFF2-40B4-BE49-F238E27FC236}">
                <a16:creationId xmlns:a16="http://schemas.microsoft.com/office/drawing/2014/main" id="{31976136-100C-40EA-9B1A-7944DC68BFE0}"/>
              </a:ext>
            </a:extLst>
          </p:cNvPr>
          <p:cNvSpPr txBox="1">
            <a:spLocks/>
          </p:cNvSpPr>
          <p:nvPr/>
        </p:nvSpPr>
        <p:spPr>
          <a:xfrm>
            <a:off x="9096324" y="1850737"/>
            <a:ext cx="742191" cy="584775"/>
          </a:xfrm>
          <a:prstGeom prst="rect">
            <a:avLst/>
          </a:prstGeom>
          <a:noFill/>
        </p:spPr>
        <p:txBody>
          <a:bodyPr wrap="none" lIns="0" rIns="0" rtlCol="0">
            <a:spAutoFit/>
          </a:bodyPr>
          <a:lstStyle/>
          <a:p>
            <a:pPr>
              <a:buClr>
                <a:schemeClr val="accent1"/>
              </a:buClr>
            </a:pPr>
            <a:r>
              <a:rPr lang="en-US" sz="1600" b="1" dirty="0">
                <a:solidFill>
                  <a:schemeClr val="bg1">
                    <a:lumMod val="50000"/>
                  </a:schemeClr>
                </a:solidFill>
              </a:rPr>
              <a:t>Placebo</a:t>
            </a:r>
            <a:br>
              <a:rPr lang="en-US" sz="1600" b="1" dirty="0">
                <a:solidFill>
                  <a:schemeClr val="bg1">
                    <a:lumMod val="50000"/>
                  </a:schemeClr>
                </a:solidFill>
              </a:rPr>
            </a:br>
            <a:r>
              <a:rPr lang="en-US" sz="1600" b="1" dirty="0">
                <a:solidFill>
                  <a:schemeClr val="bg1">
                    <a:lumMod val="50000"/>
                  </a:schemeClr>
                </a:solidFill>
              </a:rPr>
              <a:t>↓19.2%</a:t>
            </a:r>
            <a:r>
              <a:rPr lang="en-US" sz="1400" b="1" dirty="0">
                <a:solidFill>
                  <a:schemeClr val="bg1">
                    <a:lumMod val="50000"/>
                  </a:schemeClr>
                </a:solidFill>
              </a:rPr>
              <a:t> </a:t>
            </a:r>
          </a:p>
        </p:txBody>
      </p:sp>
      <p:cxnSp>
        <p:nvCxnSpPr>
          <p:cNvPr id="59" name="Straight Connector 58">
            <a:extLst>
              <a:ext uri="{FF2B5EF4-FFF2-40B4-BE49-F238E27FC236}">
                <a16:creationId xmlns:a16="http://schemas.microsoft.com/office/drawing/2014/main" id="{94892972-5FA9-4A12-837F-1A4E93B1D94C}"/>
              </a:ext>
            </a:extLst>
          </p:cNvPr>
          <p:cNvCxnSpPr>
            <a:cxnSpLocks/>
          </p:cNvCxnSpPr>
          <p:nvPr/>
        </p:nvCxnSpPr>
        <p:spPr>
          <a:xfrm>
            <a:off x="2453101" y="1835236"/>
            <a:ext cx="7404223" cy="0"/>
          </a:xfrm>
          <a:prstGeom prst="line">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63" name="Group 62">
            <a:extLst>
              <a:ext uri="{FF2B5EF4-FFF2-40B4-BE49-F238E27FC236}">
                <a16:creationId xmlns:a16="http://schemas.microsoft.com/office/drawing/2014/main" id="{97CC947B-44E6-4E30-BA53-8EDACF8E0DD4}"/>
              </a:ext>
            </a:extLst>
          </p:cNvPr>
          <p:cNvGrpSpPr/>
          <p:nvPr/>
        </p:nvGrpSpPr>
        <p:grpSpPr>
          <a:xfrm>
            <a:off x="1755727" y="1710996"/>
            <a:ext cx="8257918" cy="4236826"/>
            <a:chOff x="2277136" y="1609623"/>
            <a:chExt cx="8257917" cy="4236825"/>
          </a:xfrm>
        </p:grpSpPr>
        <p:sp>
          <p:nvSpPr>
            <p:cNvPr id="31" name="TextBox 30">
              <a:extLst>
                <a:ext uri="{FF2B5EF4-FFF2-40B4-BE49-F238E27FC236}">
                  <a16:creationId xmlns:a16="http://schemas.microsoft.com/office/drawing/2014/main" id="{68CEB918-92C9-4E73-9C8B-0FA56F39D1BA}"/>
                </a:ext>
              </a:extLst>
            </p:cNvPr>
            <p:cNvSpPr txBox="1"/>
            <p:nvPr/>
          </p:nvSpPr>
          <p:spPr>
            <a:xfrm>
              <a:off x="2696311" y="1609623"/>
              <a:ext cx="250390" cy="246221"/>
            </a:xfrm>
            <a:prstGeom prst="rect">
              <a:avLst/>
            </a:prstGeom>
            <a:noFill/>
          </p:spPr>
          <p:txBody>
            <a:bodyPr wrap="none" rtlCol="0">
              <a:spAutoFit/>
            </a:bodyPr>
            <a:lstStyle/>
            <a:p>
              <a:pPr algn="r">
                <a:buClr>
                  <a:schemeClr val="accent1"/>
                </a:buClr>
              </a:pPr>
              <a:r>
                <a:rPr lang="en-US" sz="1000"/>
                <a:t>0</a:t>
              </a:r>
            </a:p>
          </p:txBody>
        </p:sp>
        <p:sp>
          <p:nvSpPr>
            <p:cNvPr id="18" name="Freeform: Shape 17">
              <a:extLst>
                <a:ext uri="{FF2B5EF4-FFF2-40B4-BE49-F238E27FC236}">
                  <a16:creationId xmlns:a16="http://schemas.microsoft.com/office/drawing/2014/main" id="{940CC262-0065-46F6-BD0C-781E5A67FE16}"/>
                </a:ext>
              </a:extLst>
            </p:cNvPr>
            <p:cNvSpPr/>
            <p:nvPr/>
          </p:nvSpPr>
          <p:spPr>
            <a:xfrm>
              <a:off x="2966422" y="1737218"/>
              <a:ext cx="7377025" cy="3538147"/>
            </a:xfrm>
            <a:custGeom>
              <a:avLst/>
              <a:gdLst>
                <a:gd name="connsiteX0" fmla="*/ 0 w 6656439"/>
                <a:gd name="connsiteY0" fmla="*/ 0 h 3873909"/>
                <a:gd name="connsiteX1" fmla="*/ 0 w 6656439"/>
                <a:gd name="connsiteY1" fmla="*/ 3873909 h 3873909"/>
                <a:gd name="connsiteX2" fmla="*/ 6656439 w 6656439"/>
                <a:gd name="connsiteY2" fmla="*/ 3873909 h 3873909"/>
              </a:gdLst>
              <a:ahLst/>
              <a:cxnLst>
                <a:cxn ang="0">
                  <a:pos x="connsiteX0" y="connsiteY0"/>
                </a:cxn>
                <a:cxn ang="0">
                  <a:pos x="connsiteX1" y="connsiteY1"/>
                </a:cxn>
                <a:cxn ang="0">
                  <a:pos x="connsiteX2" y="connsiteY2"/>
                </a:cxn>
              </a:cxnLst>
              <a:rect l="l" t="t" r="r" b="b"/>
              <a:pathLst>
                <a:path w="6656439" h="3873909">
                  <a:moveTo>
                    <a:pt x="0" y="0"/>
                  </a:moveTo>
                  <a:lnTo>
                    <a:pt x="0" y="3873909"/>
                  </a:lnTo>
                  <a:lnTo>
                    <a:pt x="6656439" y="3873909"/>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5848B9ED-868A-4CB8-ADA9-3E141C51CD68}"/>
                </a:ext>
              </a:extLst>
            </p:cNvPr>
            <p:cNvCxnSpPr>
              <a:cxnSpLocks/>
            </p:cNvCxnSpPr>
            <p:nvPr/>
          </p:nvCxnSpPr>
          <p:spPr>
            <a:xfrm>
              <a:off x="2870997" y="1736744"/>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6F3ED47-2C8A-48A6-B83E-DE8FFD2BEFB6}"/>
                </a:ext>
              </a:extLst>
            </p:cNvPr>
            <p:cNvCxnSpPr>
              <a:cxnSpLocks/>
            </p:cNvCxnSpPr>
            <p:nvPr/>
          </p:nvCxnSpPr>
          <p:spPr>
            <a:xfrm>
              <a:off x="2870997" y="2674845"/>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A5E6689-626D-4262-832D-3F872BD0F6F9}"/>
                </a:ext>
              </a:extLst>
            </p:cNvPr>
            <p:cNvCxnSpPr>
              <a:cxnSpLocks/>
            </p:cNvCxnSpPr>
            <p:nvPr/>
          </p:nvCxnSpPr>
          <p:spPr>
            <a:xfrm>
              <a:off x="2870997" y="3626589"/>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9BAF9C4-D986-4DB6-AB94-78B0B4DAC7E6}"/>
                </a:ext>
              </a:extLst>
            </p:cNvPr>
            <p:cNvCxnSpPr>
              <a:cxnSpLocks/>
            </p:cNvCxnSpPr>
            <p:nvPr/>
          </p:nvCxnSpPr>
          <p:spPr>
            <a:xfrm>
              <a:off x="2870997" y="4556815"/>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E581105-A306-4617-B82F-F9051339EE64}"/>
                </a:ext>
              </a:extLst>
            </p:cNvPr>
            <p:cNvSpPr txBox="1"/>
            <p:nvPr/>
          </p:nvSpPr>
          <p:spPr>
            <a:xfrm>
              <a:off x="2592117" y="4433705"/>
              <a:ext cx="354584" cy="246221"/>
            </a:xfrm>
            <a:prstGeom prst="rect">
              <a:avLst/>
            </a:prstGeom>
            <a:noFill/>
          </p:spPr>
          <p:txBody>
            <a:bodyPr wrap="none" rtlCol="0">
              <a:spAutoFit/>
            </a:bodyPr>
            <a:lstStyle/>
            <a:p>
              <a:pPr algn="r">
                <a:buClr>
                  <a:schemeClr val="accent1"/>
                </a:buClr>
              </a:pPr>
              <a:r>
                <a:rPr lang="en-US" sz="1000"/>
                <a:t>-60</a:t>
              </a:r>
            </a:p>
          </p:txBody>
        </p:sp>
        <p:sp>
          <p:nvSpPr>
            <p:cNvPr id="28" name="TextBox 27">
              <a:extLst>
                <a:ext uri="{FF2B5EF4-FFF2-40B4-BE49-F238E27FC236}">
                  <a16:creationId xmlns:a16="http://schemas.microsoft.com/office/drawing/2014/main" id="{3C8C6826-E21D-4469-B5BB-E9C2989AD015}"/>
                </a:ext>
              </a:extLst>
            </p:cNvPr>
            <p:cNvSpPr txBox="1"/>
            <p:nvPr/>
          </p:nvSpPr>
          <p:spPr>
            <a:xfrm>
              <a:off x="2592117" y="3503479"/>
              <a:ext cx="354584" cy="246221"/>
            </a:xfrm>
            <a:prstGeom prst="rect">
              <a:avLst/>
            </a:prstGeom>
            <a:noFill/>
          </p:spPr>
          <p:txBody>
            <a:bodyPr wrap="none" rtlCol="0">
              <a:spAutoFit/>
            </a:bodyPr>
            <a:lstStyle/>
            <a:p>
              <a:pPr algn="r">
                <a:buClr>
                  <a:schemeClr val="accent1"/>
                </a:buClr>
              </a:pPr>
              <a:r>
                <a:rPr lang="en-US" sz="1000"/>
                <a:t>-40</a:t>
              </a:r>
            </a:p>
          </p:txBody>
        </p:sp>
        <p:sp>
          <p:nvSpPr>
            <p:cNvPr id="30" name="TextBox 29">
              <a:extLst>
                <a:ext uri="{FF2B5EF4-FFF2-40B4-BE49-F238E27FC236}">
                  <a16:creationId xmlns:a16="http://schemas.microsoft.com/office/drawing/2014/main" id="{888BB2B9-32DD-452A-A8B4-9A6821EFEE02}"/>
                </a:ext>
              </a:extLst>
            </p:cNvPr>
            <p:cNvSpPr txBox="1"/>
            <p:nvPr/>
          </p:nvSpPr>
          <p:spPr>
            <a:xfrm>
              <a:off x="2592117" y="2551735"/>
              <a:ext cx="354584" cy="246221"/>
            </a:xfrm>
            <a:prstGeom prst="rect">
              <a:avLst/>
            </a:prstGeom>
            <a:noFill/>
          </p:spPr>
          <p:txBody>
            <a:bodyPr wrap="none" rtlCol="0">
              <a:spAutoFit/>
            </a:bodyPr>
            <a:lstStyle/>
            <a:p>
              <a:pPr algn="r">
                <a:buClr>
                  <a:schemeClr val="accent1"/>
                </a:buClr>
              </a:pPr>
              <a:r>
                <a:rPr lang="en-US" sz="1000"/>
                <a:t>-20</a:t>
              </a:r>
            </a:p>
          </p:txBody>
        </p:sp>
        <p:sp>
          <p:nvSpPr>
            <p:cNvPr id="33" name="TextBox 32">
              <a:extLst>
                <a:ext uri="{FF2B5EF4-FFF2-40B4-BE49-F238E27FC236}">
                  <a16:creationId xmlns:a16="http://schemas.microsoft.com/office/drawing/2014/main" id="{D8AC2869-521C-4D67-827A-A62DA681877A}"/>
                </a:ext>
              </a:extLst>
            </p:cNvPr>
            <p:cNvSpPr txBox="1"/>
            <p:nvPr/>
          </p:nvSpPr>
          <p:spPr>
            <a:xfrm>
              <a:off x="2849316" y="5348374"/>
              <a:ext cx="250389" cy="246221"/>
            </a:xfrm>
            <a:prstGeom prst="rect">
              <a:avLst/>
            </a:prstGeom>
            <a:noFill/>
          </p:spPr>
          <p:txBody>
            <a:bodyPr wrap="none" rtlCol="0">
              <a:spAutoFit/>
            </a:bodyPr>
            <a:lstStyle/>
            <a:p>
              <a:pPr algn="ctr">
                <a:buClr>
                  <a:schemeClr val="accent1"/>
                </a:buClr>
              </a:pPr>
              <a:r>
                <a:rPr lang="en-US" sz="1000"/>
                <a:t>0</a:t>
              </a:r>
            </a:p>
          </p:txBody>
        </p:sp>
        <p:cxnSp>
          <p:nvCxnSpPr>
            <p:cNvPr id="34" name="Straight Connector 33">
              <a:extLst>
                <a:ext uri="{FF2B5EF4-FFF2-40B4-BE49-F238E27FC236}">
                  <a16:creationId xmlns:a16="http://schemas.microsoft.com/office/drawing/2014/main" id="{184F866B-306C-4F81-9F3E-182CDF5DCB48}"/>
                </a:ext>
              </a:extLst>
            </p:cNvPr>
            <p:cNvCxnSpPr>
              <a:cxnSpLocks/>
            </p:cNvCxnSpPr>
            <p:nvPr/>
          </p:nvCxnSpPr>
          <p:spPr>
            <a:xfrm rot="16200000">
              <a:off x="2920702"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CD7A388-5403-4E7B-B5CB-26B4132BB2CA}"/>
                </a:ext>
              </a:extLst>
            </p:cNvPr>
            <p:cNvCxnSpPr>
              <a:cxnSpLocks/>
            </p:cNvCxnSpPr>
            <p:nvPr/>
          </p:nvCxnSpPr>
          <p:spPr>
            <a:xfrm rot="16200000">
              <a:off x="375547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AC42C32-F4F9-4EA0-9514-891F4F0F6BB9}"/>
                </a:ext>
              </a:extLst>
            </p:cNvPr>
            <p:cNvCxnSpPr>
              <a:cxnSpLocks/>
            </p:cNvCxnSpPr>
            <p:nvPr/>
          </p:nvCxnSpPr>
          <p:spPr>
            <a:xfrm rot="16200000">
              <a:off x="4572958"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9505321-8051-42DE-A92A-6604F15A1319}"/>
                </a:ext>
              </a:extLst>
            </p:cNvPr>
            <p:cNvCxnSpPr>
              <a:cxnSpLocks/>
            </p:cNvCxnSpPr>
            <p:nvPr/>
          </p:nvCxnSpPr>
          <p:spPr>
            <a:xfrm rot="16200000">
              <a:off x="5390439"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C2A9954-398A-4CFE-9751-1EFFBC9BB23F}"/>
                </a:ext>
              </a:extLst>
            </p:cNvPr>
            <p:cNvCxnSpPr>
              <a:cxnSpLocks/>
            </p:cNvCxnSpPr>
            <p:nvPr/>
          </p:nvCxnSpPr>
          <p:spPr>
            <a:xfrm rot="16200000">
              <a:off x="6207920"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614B801-073A-4D3D-8819-20C64F6008CD}"/>
                </a:ext>
              </a:extLst>
            </p:cNvPr>
            <p:cNvCxnSpPr>
              <a:cxnSpLocks/>
            </p:cNvCxnSpPr>
            <p:nvPr/>
          </p:nvCxnSpPr>
          <p:spPr>
            <a:xfrm rot="16200000">
              <a:off x="7025401"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301A795-8521-4D44-940A-9545EBD9D68A}"/>
                </a:ext>
              </a:extLst>
            </p:cNvPr>
            <p:cNvCxnSpPr>
              <a:cxnSpLocks/>
            </p:cNvCxnSpPr>
            <p:nvPr/>
          </p:nvCxnSpPr>
          <p:spPr>
            <a:xfrm rot="16200000">
              <a:off x="8660363"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07E54C5-88FF-4850-8062-FD30BB9EFDB5}"/>
                </a:ext>
              </a:extLst>
            </p:cNvPr>
            <p:cNvCxnSpPr>
              <a:cxnSpLocks/>
            </p:cNvCxnSpPr>
            <p:nvPr/>
          </p:nvCxnSpPr>
          <p:spPr>
            <a:xfrm rot="16200000">
              <a:off x="7842882"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DF3483C-1A13-47C5-94BE-47BB8B08AE9A}"/>
                </a:ext>
              </a:extLst>
            </p:cNvPr>
            <p:cNvCxnSpPr>
              <a:cxnSpLocks/>
            </p:cNvCxnSpPr>
            <p:nvPr/>
          </p:nvCxnSpPr>
          <p:spPr>
            <a:xfrm rot="16200000">
              <a:off x="9477844"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4655CAE-D782-41E9-B0CC-1727017AED0A}"/>
                </a:ext>
              </a:extLst>
            </p:cNvPr>
            <p:cNvSpPr txBox="1"/>
            <p:nvPr/>
          </p:nvSpPr>
          <p:spPr>
            <a:xfrm>
              <a:off x="3676004" y="5348374"/>
              <a:ext cx="250389" cy="246221"/>
            </a:xfrm>
            <a:prstGeom prst="rect">
              <a:avLst/>
            </a:prstGeom>
            <a:noFill/>
          </p:spPr>
          <p:txBody>
            <a:bodyPr wrap="none" rtlCol="0">
              <a:spAutoFit/>
            </a:bodyPr>
            <a:lstStyle/>
            <a:p>
              <a:pPr algn="ctr">
                <a:buClr>
                  <a:schemeClr val="accent1"/>
                </a:buClr>
              </a:pPr>
              <a:r>
                <a:rPr lang="en-US" sz="1000"/>
                <a:t>4</a:t>
              </a:r>
            </a:p>
          </p:txBody>
        </p:sp>
        <p:sp>
          <p:nvSpPr>
            <p:cNvPr id="44" name="TextBox 43">
              <a:extLst>
                <a:ext uri="{FF2B5EF4-FFF2-40B4-BE49-F238E27FC236}">
                  <a16:creationId xmlns:a16="http://schemas.microsoft.com/office/drawing/2014/main" id="{DD451D32-5C1D-42C7-9734-1E6F862B5F89}"/>
                </a:ext>
              </a:extLst>
            </p:cNvPr>
            <p:cNvSpPr txBox="1"/>
            <p:nvPr/>
          </p:nvSpPr>
          <p:spPr>
            <a:xfrm>
              <a:off x="4500288" y="5348374"/>
              <a:ext cx="255199" cy="246221"/>
            </a:xfrm>
            <a:prstGeom prst="rect">
              <a:avLst/>
            </a:prstGeom>
            <a:noFill/>
          </p:spPr>
          <p:txBody>
            <a:bodyPr wrap="square" rtlCol="0">
              <a:spAutoFit/>
            </a:bodyPr>
            <a:lstStyle/>
            <a:p>
              <a:pPr algn="ctr">
                <a:buClr>
                  <a:schemeClr val="accent1"/>
                </a:buClr>
              </a:pPr>
              <a:r>
                <a:rPr lang="en-US" sz="1000"/>
                <a:t>8</a:t>
              </a:r>
            </a:p>
          </p:txBody>
        </p:sp>
        <p:sp>
          <p:nvSpPr>
            <p:cNvPr id="45" name="TextBox 44">
              <a:extLst>
                <a:ext uri="{FF2B5EF4-FFF2-40B4-BE49-F238E27FC236}">
                  <a16:creationId xmlns:a16="http://schemas.microsoft.com/office/drawing/2014/main" id="{BD213CB7-2425-4D91-B9F8-F5D4327492C9}"/>
                </a:ext>
              </a:extLst>
            </p:cNvPr>
            <p:cNvSpPr txBox="1">
              <a:spLocks/>
            </p:cNvSpPr>
            <p:nvPr/>
          </p:nvSpPr>
          <p:spPr>
            <a:xfrm>
              <a:off x="5277819" y="5348376"/>
              <a:ext cx="365760" cy="246221"/>
            </a:xfrm>
            <a:prstGeom prst="rect">
              <a:avLst/>
            </a:prstGeom>
            <a:noFill/>
          </p:spPr>
          <p:txBody>
            <a:bodyPr wrap="square" rtlCol="0">
              <a:spAutoFit/>
            </a:bodyPr>
            <a:lstStyle/>
            <a:p>
              <a:pPr algn="ctr">
                <a:buClr>
                  <a:schemeClr val="accent1"/>
                </a:buClr>
              </a:pPr>
              <a:r>
                <a:rPr lang="en-US" sz="1000"/>
                <a:t>12</a:t>
              </a:r>
            </a:p>
          </p:txBody>
        </p:sp>
        <p:sp>
          <p:nvSpPr>
            <p:cNvPr id="46" name="TextBox 45">
              <a:extLst>
                <a:ext uri="{FF2B5EF4-FFF2-40B4-BE49-F238E27FC236}">
                  <a16:creationId xmlns:a16="http://schemas.microsoft.com/office/drawing/2014/main" id="{7E8C4E2A-356D-4FA2-8190-3D4EB82DEBAC}"/>
                </a:ext>
              </a:extLst>
            </p:cNvPr>
            <p:cNvSpPr txBox="1"/>
            <p:nvPr/>
          </p:nvSpPr>
          <p:spPr>
            <a:xfrm>
              <a:off x="6098551" y="5348373"/>
              <a:ext cx="365760" cy="246221"/>
            </a:xfrm>
            <a:prstGeom prst="rect">
              <a:avLst/>
            </a:prstGeom>
            <a:noFill/>
          </p:spPr>
          <p:txBody>
            <a:bodyPr wrap="square" rtlCol="0">
              <a:spAutoFit/>
            </a:bodyPr>
            <a:lstStyle/>
            <a:p>
              <a:pPr algn="ctr">
                <a:buClr>
                  <a:schemeClr val="accent1"/>
                </a:buClr>
              </a:pPr>
              <a:r>
                <a:rPr lang="en-US" sz="1000"/>
                <a:t>16</a:t>
              </a:r>
            </a:p>
          </p:txBody>
        </p:sp>
        <p:sp>
          <p:nvSpPr>
            <p:cNvPr id="47" name="TextBox 46">
              <a:extLst>
                <a:ext uri="{FF2B5EF4-FFF2-40B4-BE49-F238E27FC236}">
                  <a16:creationId xmlns:a16="http://schemas.microsoft.com/office/drawing/2014/main" id="{1340FD2F-DAAB-49E5-8FCE-1047CAB3F240}"/>
                </a:ext>
              </a:extLst>
            </p:cNvPr>
            <p:cNvSpPr txBox="1"/>
            <p:nvPr/>
          </p:nvSpPr>
          <p:spPr>
            <a:xfrm>
              <a:off x="6903029" y="5348373"/>
              <a:ext cx="365760" cy="246221"/>
            </a:xfrm>
            <a:prstGeom prst="rect">
              <a:avLst/>
            </a:prstGeom>
            <a:noFill/>
          </p:spPr>
          <p:txBody>
            <a:bodyPr wrap="square" rtlCol="0">
              <a:spAutoFit/>
            </a:bodyPr>
            <a:lstStyle/>
            <a:p>
              <a:pPr algn="ctr">
                <a:buClr>
                  <a:schemeClr val="accent1"/>
                </a:buClr>
              </a:pPr>
              <a:r>
                <a:rPr lang="en-US" sz="1000"/>
                <a:t>20</a:t>
              </a:r>
            </a:p>
          </p:txBody>
        </p:sp>
        <p:sp>
          <p:nvSpPr>
            <p:cNvPr id="48" name="TextBox 47">
              <a:extLst>
                <a:ext uri="{FF2B5EF4-FFF2-40B4-BE49-F238E27FC236}">
                  <a16:creationId xmlns:a16="http://schemas.microsoft.com/office/drawing/2014/main" id="{1DEDF15D-F60A-4AB6-8315-7F3C67176A82}"/>
                </a:ext>
              </a:extLst>
            </p:cNvPr>
            <p:cNvSpPr txBox="1"/>
            <p:nvPr/>
          </p:nvSpPr>
          <p:spPr>
            <a:xfrm>
              <a:off x="7717340" y="5348373"/>
              <a:ext cx="365760" cy="246221"/>
            </a:xfrm>
            <a:prstGeom prst="rect">
              <a:avLst/>
            </a:prstGeom>
            <a:noFill/>
          </p:spPr>
          <p:txBody>
            <a:bodyPr wrap="square" rtlCol="0">
              <a:spAutoFit/>
            </a:bodyPr>
            <a:lstStyle/>
            <a:p>
              <a:pPr algn="ctr">
                <a:buClr>
                  <a:schemeClr val="accent1"/>
                </a:buClr>
              </a:pPr>
              <a:r>
                <a:rPr lang="en-US" sz="1000"/>
                <a:t>24</a:t>
              </a:r>
            </a:p>
          </p:txBody>
        </p:sp>
        <p:sp>
          <p:nvSpPr>
            <p:cNvPr id="49" name="TextBox 48">
              <a:extLst>
                <a:ext uri="{FF2B5EF4-FFF2-40B4-BE49-F238E27FC236}">
                  <a16:creationId xmlns:a16="http://schemas.microsoft.com/office/drawing/2014/main" id="{4B33080D-9068-4295-A6C7-9F6A008BA8C1}"/>
                </a:ext>
              </a:extLst>
            </p:cNvPr>
            <p:cNvSpPr txBox="1"/>
            <p:nvPr/>
          </p:nvSpPr>
          <p:spPr>
            <a:xfrm>
              <a:off x="8545045" y="5348373"/>
              <a:ext cx="365760" cy="246221"/>
            </a:xfrm>
            <a:prstGeom prst="rect">
              <a:avLst/>
            </a:prstGeom>
            <a:noFill/>
          </p:spPr>
          <p:txBody>
            <a:bodyPr wrap="square" rtlCol="0">
              <a:spAutoFit/>
            </a:bodyPr>
            <a:lstStyle/>
            <a:p>
              <a:pPr algn="ctr">
                <a:buClr>
                  <a:schemeClr val="accent1"/>
                </a:buClr>
              </a:pPr>
              <a:r>
                <a:rPr lang="en-US" sz="1000"/>
                <a:t>28</a:t>
              </a:r>
            </a:p>
          </p:txBody>
        </p:sp>
        <p:sp>
          <p:nvSpPr>
            <p:cNvPr id="50" name="TextBox 49">
              <a:extLst>
                <a:ext uri="{FF2B5EF4-FFF2-40B4-BE49-F238E27FC236}">
                  <a16:creationId xmlns:a16="http://schemas.microsoft.com/office/drawing/2014/main" id="{FB139F7A-8369-4F2E-B9E1-279589071652}"/>
                </a:ext>
              </a:extLst>
            </p:cNvPr>
            <p:cNvSpPr txBox="1"/>
            <p:nvPr/>
          </p:nvSpPr>
          <p:spPr>
            <a:xfrm>
              <a:off x="9383973" y="5348373"/>
              <a:ext cx="365760" cy="246221"/>
            </a:xfrm>
            <a:prstGeom prst="rect">
              <a:avLst/>
            </a:prstGeom>
            <a:noFill/>
          </p:spPr>
          <p:txBody>
            <a:bodyPr wrap="square" rtlCol="0">
              <a:spAutoFit/>
            </a:bodyPr>
            <a:lstStyle/>
            <a:p>
              <a:pPr algn="ctr">
                <a:buClr>
                  <a:schemeClr val="accent1"/>
                </a:buClr>
              </a:pPr>
              <a:r>
                <a:rPr lang="en-US" sz="1000"/>
                <a:t>32</a:t>
              </a:r>
            </a:p>
          </p:txBody>
        </p:sp>
        <p:sp>
          <p:nvSpPr>
            <p:cNvPr id="51" name="TextBox 50">
              <a:extLst>
                <a:ext uri="{FF2B5EF4-FFF2-40B4-BE49-F238E27FC236}">
                  <a16:creationId xmlns:a16="http://schemas.microsoft.com/office/drawing/2014/main" id="{817E0517-0D10-41BE-8EEB-28430AAC44E4}"/>
                </a:ext>
              </a:extLst>
            </p:cNvPr>
            <p:cNvSpPr txBox="1"/>
            <p:nvPr/>
          </p:nvSpPr>
          <p:spPr>
            <a:xfrm>
              <a:off x="5450521" y="5569449"/>
              <a:ext cx="2440271" cy="276999"/>
            </a:xfrm>
            <a:prstGeom prst="rect">
              <a:avLst/>
            </a:prstGeom>
            <a:noFill/>
          </p:spPr>
          <p:txBody>
            <a:bodyPr wrap="square" rtlCol="0">
              <a:spAutoFit/>
            </a:bodyPr>
            <a:lstStyle/>
            <a:p>
              <a:pPr algn="ctr">
                <a:buClr>
                  <a:schemeClr val="accent1"/>
                </a:buClr>
              </a:pPr>
              <a:r>
                <a:rPr lang="en-US" sz="1200" b="1"/>
                <a:t>Time, months</a:t>
              </a:r>
            </a:p>
          </p:txBody>
        </p:sp>
        <p:sp>
          <p:nvSpPr>
            <p:cNvPr id="52" name="TextBox 51">
              <a:extLst>
                <a:ext uri="{FF2B5EF4-FFF2-40B4-BE49-F238E27FC236}">
                  <a16:creationId xmlns:a16="http://schemas.microsoft.com/office/drawing/2014/main" id="{0FED7D89-B9AB-4BD0-A2A2-000C204F6658}"/>
                </a:ext>
              </a:extLst>
            </p:cNvPr>
            <p:cNvSpPr txBox="1"/>
            <p:nvPr/>
          </p:nvSpPr>
          <p:spPr>
            <a:xfrm rot="16200000">
              <a:off x="646566" y="3357770"/>
              <a:ext cx="3538139" cy="276999"/>
            </a:xfrm>
            <a:prstGeom prst="rect">
              <a:avLst/>
            </a:prstGeom>
            <a:noFill/>
          </p:spPr>
          <p:txBody>
            <a:bodyPr wrap="square" rtlCol="0">
              <a:spAutoFit/>
            </a:bodyPr>
            <a:lstStyle/>
            <a:p>
              <a:pPr algn="ctr">
                <a:buClr>
                  <a:schemeClr val="accent1"/>
                </a:buClr>
              </a:pPr>
              <a:r>
                <a:rPr lang="en-US" sz="1200" b="1"/>
                <a:t>Adjusted Mean Change in UACR, % (95% CI)</a:t>
              </a:r>
            </a:p>
          </p:txBody>
        </p:sp>
        <p:cxnSp>
          <p:nvCxnSpPr>
            <p:cNvPr id="55" name="Straight Connector 54">
              <a:extLst>
                <a:ext uri="{FF2B5EF4-FFF2-40B4-BE49-F238E27FC236}">
                  <a16:creationId xmlns:a16="http://schemas.microsoft.com/office/drawing/2014/main" id="{2FFE8EBE-71DF-46E9-8818-6B5945424F3F}"/>
                </a:ext>
              </a:extLst>
            </p:cNvPr>
            <p:cNvCxnSpPr>
              <a:cxnSpLocks/>
            </p:cNvCxnSpPr>
            <p:nvPr/>
          </p:nvCxnSpPr>
          <p:spPr>
            <a:xfrm rot="16200000">
              <a:off x="3355741"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54025624-EFE0-436D-80E4-A910D58F22C2}"/>
                </a:ext>
              </a:extLst>
            </p:cNvPr>
            <p:cNvSpPr txBox="1"/>
            <p:nvPr/>
          </p:nvSpPr>
          <p:spPr>
            <a:xfrm>
              <a:off x="3276268" y="5362722"/>
              <a:ext cx="250389" cy="246221"/>
            </a:xfrm>
            <a:prstGeom prst="rect">
              <a:avLst/>
            </a:prstGeom>
            <a:noFill/>
          </p:spPr>
          <p:txBody>
            <a:bodyPr wrap="none" rtlCol="0">
              <a:spAutoFit/>
            </a:bodyPr>
            <a:lstStyle/>
            <a:p>
              <a:pPr algn="ctr">
                <a:buClr>
                  <a:schemeClr val="accent1"/>
                </a:buClr>
              </a:pPr>
              <a:r>
                <a:rPr lang="en-US" sz="1000"/>
                <a:t>2</a:t>
              </a:r>
            </a:p>
          </p:txBody>
        </p:sp>
        <p:cxnSp>
          <p:nvCxnSpPr>
            <p:cNvPr id="57" name="Straight Connector 56">
              <a:extLst>
                <a:ext uri="{FF2B5EF4-FFF2-40B4-BE49-F238E27FC236}">
                  <a16:creationId xmlns:a16="http://schemas.microsoft.com/office/drawing/2014/main" id="{1D43EB2E-FC10-4456-A502-3B64E2A7242A}"/>
                </a:ext>
              </a:extLst>
            </p:cNvPr>
            <p:cNvCxnSpPr>
              <a:cxnSpLocks/>
            </p:cNvCxnSpPr>
            <p:nvPr/>
          </p:nvCxnSpPr>
          <p:spPr>
            <a:xfrm rot="16200000">
              <a:off x="3046862"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5898C50-2EA4-442F-B554-D165E8EB3EAD}"/>
                </a:ext>
              </a:extLst>
            </p:cNvPr>
            <p:cNvCxnSpPr>
              <a:cxnSpLocks/>
            </p:cNvCxnSpPr>
            <p:nvPr/>
          </p:nvCxnSpPr>
          <p:spPr>
            <a:xfrm rot="16200000">
              <a:off x="10295327" y="5329848"/>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45A3EE1-DF40-4885-AD5A-A4AB235BC86D}"/>
                </a:ext>
              </a:extLst>
            </p:cNvPr>
            <p:cNvSpPr txBox="1"/>
            <p:nvPr/>
          </p:nvSpPr>
          <p:spPr>
            <a:xfrm>
              <a:off x="10169293" y="5361220"/>
              <a:ext cx="365760" cy="246221"/>
            </a:xfrm>
            <a:prstGeom prst="rect">
              <a:avLst/>
            </a:prstGeom>
            <a:noFill/>
          </p:spPr>
          <p:txBody>
            <a:bodyPr wrap="square" rtlCol="0">
              <a:spAutoFit/>
            </a:bodyPr>
            <a:lstStyle/>
            <a:p>
              <a:pPr algn="ctr">
                <a:buClr>
                  <a:schemeClr val="accent1"/>
                </a:buClr>
              </a:pPr>
              <a:r>
                <a:rPr lang="en-US" sz="1000"/>
                <a:t>36</a:t>
              </a:r>
            </a:p>
          </p:txBody>
        </p:sp>
      </p:grpSp>
      <p:grpSp>
        <p:nvGrpSpPr>
          <p:cNvPr id="181" name="Group 180">
            <a:extLst>
              <a:ext uri="{FF2B5EF4-FFF2-40B4-BE49-F238E27FC236}">
                <a16:creationId xmlns:a16="http://schemas.microsoft.com/office/drawing/2014/main" id="{1D1E321C-5F84-435A-94D7-78C7FB975478}"/>
              </a:ext>
            </a:extLst>
          </p:cNvPr>
          <p:cNvGrpSpPr/>
          <p:nvPr/>
        </p:nvGrpSpPr>
        <p:grpSpPr>
          <a:xfrm>
            <a:off x="2397355" y="1787774"/>
            <a:ext cx="7459969" cy="1431031"/>
            <a:chOff x="2918762" y="1686402"/>
            <a:chExt cx="7459969" cy="1431030"/>
          </a:xfrm>
        </p:grpSpPr>
        <p:grpSp>
          <p:nvGrpSpPr>
            <p:cNvPr id="153" name="Group 152">
              <a:extLst>
                <a:ext uri="{FF2B5EF4-FFF2-40B4-BE49-F238E27FC236}">
                  <a16:creationId xmlns:a16="http://schemas.microsoft.com/office/drawing/2014/main" id="{5254A6C1-461B-449D-B0F8-3BE771138894}"/>
                </a:ext>
              </a:extLst>
            </p:cNvPr>
            <p:cNvGrpSpPr/>
            <p:nvPr/>
          </p:nvGrpSpPr>
          <p:grpSpPr>
            <a:xfrm>
              <a:off x="3020396" y="2197451"/>
              <a:ext cx="7354830" cy="919981"/>
              <a:chOff x="3020396" y="2197451"/>
              <a:chExt cx="7354830" cy="919981"/>
            </a:xfrm>
          </p:grpSpPr>
          <p:grpSp>
            <p:nvGrpSpPr>
              <p:cNvPr id="68" name="Group 67">
                <a:extLst>
                  <a:ext uri="{FF2B5EF4-FFF2-40B4-BE49-F238E27FC236}">
                    <a16:creationId xmlns:a16="http://schemas.microsoft.com/office/drawing/2014/main" id="{90E84743-6BD9-4EA4-874B-9C3EEFC5A6E9}"/>
                  </a:ext>
                </a:extLst>
              </p:cNvPr>
              <p:cNvGrpSpPr/>
              <p:nvPr/>
            </p:nvGrpSpPr>
            <p:grpSpPr>
              <a:xfrm>
                <a:off x="3020396" y="2364917"/>
                <a:ext cx="91440" cy="194697"/>
                <a:chOff x="4215036" y="2880147"/>
                <a:chExt cx="91440" cy="155643"/>
              </a:xfrm>
            </p:grpSpPr>
            <p:cxnSp>
              <p:nvCxnSpPr>
                <p:cNvPr id="64" name="Straight Connector 63">
                  <a:extLst>
                    <a:ext uri="{FF2B5EF4-FFF2-40B4-BE49-F238E27FC236}">
                      <a16:creationId xmlns:a16="http://schemas.microsoft.com/office/drawing/2014/main" id="{0833F0DE-573F-4FEF-A0AD-5F720956A2E6}"/>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0E80C68-E53A-4E0C-914F-9D28F12BC5C1}"/>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EC36BD80-5B7A-4719-8710-EB3999C960E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A69A5FEA-EFA6-488F-9923-9BFDBB190A69}"/>
                  </a:ext>
                </a:extLst>
              </p:cNvPr>
              <p:cNvGrpSpPr/>
              <p:nvPr/>
            </p:nvGrpSpPr>
            <p:grpSpPr>
              <a:xfrm>
                <a:off x="3328372" y="2488505"/>
                <a:ext cx="91440" cy="247634"/>
                <a:chOff x="4215036" y="2880147"/>
                <a:chExt cx="91440" cy="155643"/>
              </a:xfrm>
            </p:grpSpPr>
            <p:cxnSp>
              <p:nvCxnSpPr>
                <p:cNvPr id="70" name="Straight Connector 69">
                  <a:extLst>
                    <a:ext uri="{FF2B5EF4-FFF2-40B4-BE49-F238E27FC236}">
                      <a16:creationId xmlns:a16="http://schemas.microsoft.com/office/drawing/2014/main" id="{063BF69F-BFD1-4C43-BEE3-4BBECE7CE96F}"/>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F65F306B-448F-4C1B-8874-40A5605EF614}"/>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66AB4BBA-1E3F-49DD-9126-45842981F66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F1C9698-D091-44FF-A316-3CE9702F67C5}"/>
                  </a:ext>
                </a:extLst>
              </p:cNvPr>
              <p:cNvGrpSpPr/>
              <p:nvPr/>
            </p:nvGrpSpPr>
            <p:grpSpPr>
              <a:xfrm>
                <a:off x="3739620" y="2479671"/>
                <a:ext cx="91440" cy="288243"/>
                <a:chOff x="4215036" y="2880147"/>
                <a:chExt cx="91440" cy="155643"/>
              </a:xfrm>
            </p:grpSpPr>
            <p:cxnSp>
              <p:nvCxnSpPr>
                <p:cNvPr id="74" name="Straight Connector 73">
                  <a:extLst>
                    <a:ext uri="{FF2B5EF4-FFF2-40B4-BE49-F238E27FC236}">
                      <a16:creationId xmlns:a16="http://schemas.microsoft.com/office/drawing/2014/main" id="{8F02BD83-5375-494B-BA51-8853AE09F2C2}"/>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779C84E-190B-42B5-84C6-582D1AB5E3D6}"/>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3F3E4A91-F476-42EC-8448-9E1D52EBF660}"/>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Group 76">
                <a:extLst>
                  <a:ext uri="{FF2B5EF4-FFF2-40B4-BE49-F238E27FC236}">
                    <a16:creationId xmlns:a16="http://schemas.microsoft.com/office/drawing/2014/main" id="{B7929045-96F9-43AC-BCEF-FFAED98196D3}"/>
                  </a:ext>
                </a:extLst>
              </p:cNvPr>
              <p:cNvGrpSpPr/>
              <p:nvPr/>
            </p:nvGrpSpPr>
            <p:grpSpPr>
              <a:xfrm>
                <a:off x="7838880" y="2494464"/>
                <a:ext cx="91440" cy="457036"/>
                <a:chOff x="4215036" y="2880147"/>
                <a:chExt cx="91440" cy="155643"/>
              </a:xfrm>
            </p:grpSpPr>
            <p:cxnSp>
              <p:nvCxnSpPr>
                <p:cNvPr id="78" name="Straight Connector 77">
                  <a:extLst>
                    <a:ext uri="{FF2B5EF4-FFF2-40B4-BE49-F238E27FC236}">
                      <a16:creationId xmlns:a16="http://schemas.microsoft.com/office/drawing/2014/main" id="{B199A4B2-5AA9-4D0F-95AD-DBBDB6CDF591}"/>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B9A9FBFB-EC70-457C-9D27-03219FBC362C}"/>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471B4EF9-34C2-4EBF-971F-E45F572C5F7C}"/>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E329557D-2763-45D9-A6CE-21BA88C520EE}"/>
                  </a:ext>
                </a:extLst>
              </p:cNvPr>
              <p:cNvGrpSpPr/>
              <p:nvPr/>
            </p:nvGrpSpPr>
            <p:grpSpPr>
              <a:xfrm>
                <a:off x="8654377" y="2425383"/>
                <a:ext cx="91440" cy="515525"/>
                <a:chOff x="4215036" y="2880147"/>
                <a:chExt cx="91440" cy="155643"/>
              </a:xfrm>
            </p:grpSpPr>
            <p:cxnSp>
              <p:nvCxnSpPr>
                <p:cNvPr id="82" name="Straight Connector 81">
                  <a:extLst>
                    <a:ext uri="{FF2B5EF4-FFF2-40B4-BE49-F238E27FC236}">
                      <a16:creationId xmlns:a16="http://schemas.microsoft.com/office/drawing/2014/main" id="{150794CE-83EA-4C4F-96F4-A2D8AEE9AB2C}"/>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707A0D8-C64A-460D-8455-EAF5500D1B65}"/>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8044A75-4ADD-4702-B0B3-B0E2BA0CB097}"/>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01B28244-ED6C-46F5-B996-2507046C571B}"/>
                  </a:ext>
                </a:extLst>
              </p:cNvPr>
              <p:cNvGrpSpPr/>
              <p:nvPr/>
            </p:nvGrpSpPr>
            <p:grpSpPr>
              <a:xfrm>
                <a:off x="6193746" y="2615955"/>
                <a:ext cx="91440" cy="374380"/>
                <a:chOff x="4215036" y="2880147"/>
                <a:chExt cx="91440" cy="155643"/>
              </a:xfrm>
            </p:grpSpPr>
            <p:cxnSp>
              <p:nvCxnSpPr>
                <p:cNvPr id="86" name="Straight Connector 85">
                  <a:extLst>
                    <a:ext uri="{FF2B5EF4-FFF2-40B4-BE49-F238E27FC236}">
                      <a16:creationId xmlns:a16="http://schemas.microsoft.com/office/drawing/2014/main" id="{DE4641ED-CF22-45F5-AFF8-CFEDBC1CE5B5}"/>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D287587-A695-4C5E-B28E-A3004D78EEB3}"/>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B6DB9D8-893A-40CE-86ED-2D84FB222D69}"/>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9" name="Group 88">
                <a:extLst>
                  <a:ext uri="{FF2B5EF4-FFF2-40B4-BE49-F238E27FC236}">
                    <a16:creationId xmlns:a16="http://schemas.microsoft.com/office/drawing/2014/main" id="{CBB593DD-A0F6-4639-BB99-74433D5699B9}"/>
                  </a:ext>
                </a:extLst>
              </p:cNvPr>
              <p:cNvGrpSpPr/>
              <p:nvPr/>
            </p:nvGrpSpPr>
            <p:grpSpPr>
              <a:xfrm>
                <a:off x="7007458" y="2508070"/>
                <a:ext cx="91440" cy="425778"/>
                <a:chOff x="4215036" y="2880147"/>
                <a:chExt cx="91440" cy="155643"/>
              </a:xfrm>
            </p:grpSpPr>
            <p:cxnSp>
              <p:nvCxnSpPr>
                <p:cNvPr id="90" name="Straight Connector 89">
                  <a:extLst>
                    <a:ext uri="{FF2B5EF4-FFF2-40B4-BE49-F238E27FC236}">
                      <a16:creationId xmlns:a16="http://schemas.microsoft.com/office/drawing/2014/main" id="{5E26B9F3-B19B-431E-899F-FADEBB3673C9}"/>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7C4E1CC-08C0-4CAB-B0AA-068EDD349C48}"/>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A7A757FB-A81C-4F24-8A8B-816B458431F4}"/>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D229159F-7616-47BF-9AF0-BF7032A28446}"/>
                  </a:ext>
                </a:extLst>
              </p:cNvPr>
              <p:cNvGrpSpPr/>
              <p:nvPr/>
            </p:nvGrpSpPr>
            <p:grpSpPr>
              <a:xfrm>
                <a:off x="4558366" y="2287095"/>
                <a:ext cx="91440" cy="350190"/>
                <a:chOff x="4215036" y="2880147"/>
                <a:chExt cx="91440" cy="155643"/>
              </a:xfrm>
            </p:grpSpPr>
            <p:cxnSp>
              <p:nvCxnSpPr>
                <p:cNvPr id="94" name="Straight Connector 93">
                  <a:extLst>
                    <a:ext uri="{FF2B5EF4-FFF2-40B4-BE49-F238E27FC236}">
                      <a16:creationId xmlns:a16="http://schemas.microsoft.com/office/drawing/2014/main" id="{2EAAB6A4-6CDD-4416-AA0B-4460C73552BE}"/>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7B658B20-9F2A-4CCB-800D-C6EBF5CE9CD3}"/>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E9C9AC9F-6200-4BC0-AD0B-F131229BACFC}"/>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87C7560B-D3BB-4581-AD99-592892301578}"/>
                  </a:ext>
                </a:extLst>
              </p:cNvPr>
              <p:cNvGrpSpPr/>
              <p:nvPr/>
            </p:nvGrpSpPr>
            <p:grpSpPr>
              <a:xfrm>
                <a:off x="5381664" y="2460312"/>
                <a:ext cx="91440" cy="360559"/>
                <a:chOff x="4215036" y="2880147"/>
                <a:chExt cx="91440" cy="155643"/>
              </a:xfrm>
            </p:grpSpPr>
            <p:cxnSp>
              <p:nvCxnSpPr>
                <p:cNvPr id="98" name="Straight Connector 97">
                  <a:extLst>
                    <a:ext uri="{FF2B5EF4-FFF2-40B4-BE49-F238E27FC236}">
                      <a16:creationId xmlns:a16="http://schemas.microsoft.com/office/drawing/2014/main" id="{CB73EF5F-0D9A-42C7-8A87-12F85BEC3365}"/>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21BA6ACE-C9EB-469E-9123-EDDCC3B2D0C6}"/>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2963F54-94CB-495F-9F6F-5E8CFA9298ED}"/>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76C887EE-599D-4F79-AD33-BB124C130DCF}"/>
                  </a:ext>
                </a:extLst>
              </p:cNvPr>
              <p:cNvGrpSpPr/>
              <p:nvPr/>
            </p:nvGrpSpPr>
            <p:grpSpPr>
              <a:xfrm>
                <a:off x="9474012" y="2197451"/>
                <a:ext cx="91440" cy="630481"/>
                <a:chOff x="4215036" y="2880147"/>
                <a:chExt cx="91440" cy="155643"/>
              </a:xfrm>
            </p:grpSpPr>
            <p:cxnSp>
              <p:nvCxnSpPr>
                <p:cNvPr id="102" name="Straight Connector 101">
                  <a:extLst>
                    <a:ext uri="{FF2B5EF4-FFF2-40B4-BE49-F238E27FC236}">
                      <a16:creationId xmlns:a16="http://schemas.microsoft.com/office/drawing/2014/main" id="{A03DC23B-3BC1-46EA-95EE-2323682B1672}"/>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E0BA7C31-DB5C-42F1-91F1-61615FD9B863}"/>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C6E1CB90-8E99-4077-A8C0-4C9BB1B6C85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5" name="Group 104">
                <a:extLst>
                  <a:ext uri="{FF2B5EF4-FFF2-40B4-BE49-F238E27FC236}">
                    <a16:creationId xmlns:a16="http://schemas.microsoft.com/office/drawing/2014/main" id="{5A498C05-B72A-4A20-B023-52F8080899B0}"/>
                  </a:ext>
                </a:extLst>
              </p:cNvPr>
              <p:cNvGrpSpPr/>
              <p:nvPr/>
            </p:nvGrpSpPr>
            <p:grpSpPr>
              <a:xfrm>
                <a:off x="10283786" y="2314523"/>
                <a:ext cx="91440" cy="802909"/>
                <a:chOff x="4215036" y="2880147"/>
                <a:chExt cx="91440" cy="155643"/>
              </a:xfrm>
            </p:grpSpPr>
            <p:cxnSp>
              <p:nvCxnSpPr>
                <p:cNvPr id="106" name="Straight Connector 105">
                  <a:extLst>
                    <a:ext uri="{FF2B5EF4-FFF2-40B4-BE49-F238E27FC236}">
                      <a16:creationId xmlns:a16="http://schemas.microsoft.com/office/drawing/2014/main" id="{EC015C8D-7CA1-4D2F-AC55-76640415BB36}"/>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3C41B89-F8F1-4C2C-B019-B3564197C8A9}"/>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BA6F39AD-811B-473B-815B-A64D4298DB30}"/>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58" name="Oval 57">
              <a:extLst>
                <a:ext uri="{FF2B5EF4-FFF2-40B4-BE49-F238E27FC236}">
                  <a16:creationId xmlns:a16="http://schemas.microsoft.com/office/drawing/2014/main" id="{ECE457AF-B581-4AC3-B398-6C9B6422B059}"/>
                </a:ext>
              </a:extLst>
            </p:cNvPr>
            <p:cNvSpPr/>
            <p:nvPr/>
          </p:nvSpPr>
          <p:spPr>
            <a:xfrm>
              <a:off x="2918762" y="168640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168">
              <a:extLst>
                <a:ext uri="{FF2B5EF4-FFF2-40B4-BE49-F238E27FC236}">
                  <a16:creationId xmlns:a16="http://schemas.microsoft.com/office/drawing/2014/main" id="{F595C15E-8B77-486D-BDE4-5948931CC1AC}"/>
                </a:ext>
              </a:extLst>
            </p:cNvPr>
            <p:cNvSpPr/>
            <p:nvPr/>
          </p:nvSpPr>
          <p:spPr>
            <a:xfrm>
              <a:off x="3023901" y="240854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169">
              <a:extLst>
                <a:ext uri="{FF2B5EF4-FFF2-40B4-BE49-F238E27FC236}">
                  <a16:creationId xmlns:a16="http://schemas.microsoft.com/office/drawing/2014/main" id="{625D7813-5E79-4B19-81B5-6F30C085013D}"/>
                </a:ext>
              </a:extLst>
            </p:cNvPr>
            <p:cNvSpPr/>
            <p:nvPr/>
          </p:nvSpPr>
          <p:spPr>
            <a:xfrm>
              <a:off x="3328372" y="255464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170">
              <a:extLst>
                <a:ext uri="{FF2B5EF4-FFF2-40B4-BE49-F238E27FC236}">
                  <a16:creationId xmlns:a16="http://schemas.microsoft.com/office/drawing/2014/main" id="{3910BB21-AF94-4A42-99EB-874B2EBF7EFD}"/>
                </a:ext>
              </a:extLst>
            </p:cNvPr>
            <p:cNvSpPr/>
            <p:nvPr/>
          </p:nvSpPr>
          <p:spPr>
            <a:xfrm>
              <a:off x="3734130" y="2565410"/>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171">
              <a:extLst>
                <a:ext uri="{FF2B5EF4-FFF2-40B4-BE49-F238E27FC236}">
                  <a16:creationId xmlns:a16="http://schemas.microsoft.com/office/drawing/2014/main" id="{11A56B01-47BD-4F34-A567-274E14E9C58B}"/>
                </a:ext>
              </a:extLst>
            </p:cNvPr>
            <p:cNvSpPr/>
            <p:nvPr/>
          </p:nvSpPr>
          <p:spPr>
            <a:xfrm>
              <a:off x="4559255" y="240541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172">
              <a:extLst>
                <a:ext uri="{FF2B5EF4-FFF2-40B4-BE49-F238E27FC236}">
                  <a16:creationId xmlns:a16="http://schemas.microsoft.com/office/drawing/2014/main" id="{CDEB3255-E593-4B61-B267-92D7AA6DC7DC}"/>
                </a:ext>
              </a:extLst>
            </p:cNvPr>
            <p:cNvSpPr/>
            <p:nvPr/>
          </p:nvSpPr>
          <p:spPr>
            <a:xfrm>
              <a:off x="5385169" y="260036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173">
              <a:extLst>
                <a:ext uri="{FF2B5EF4-FFF2-40B4-BE49-F238E27FC236}">
                  <a16:creationId xmlns:a16="http://schemas.microsoft.com/office/drawing/2014/main" id="{66A29F15-1282-4611-A2E9-48F42A1D981A}"/>
                </a:ext>
              </a:extLst>
            </p:cNvPr>
            <p:cNvSpPr/>
            <p:nvPr/>
          </p:nvSpPr>
          <p:spPr>
            <a:xfrm>
              <a:off x="6199664" y="2757433"/>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174">
              <a:extLst>
                <a:ext uri="{FF2B5EF4-FFF2-40B4-BE49-F238E27FC236}">
                  <a16:creationId xmlns:a16="http://schemas.microsoft.com/office/drawing/2014/main" id="{A3FC6325-5EE1-4B5E-A2AA-FF3AE5B6E6D6}"/>
                </a:ext>
              </a:extLst>
            </p:cNvPr>
            <p:cNvSpPr/>
            <p:nvPr/>
          </p:nvSpPr>
          <p:spPr>
            <a:xfrm>
              <a:off x="7012333" y="2681310"/>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a:extLst>
                <a:ext uri="{FF2B5EF4-FFF2-40B4-BE49-F238E27FC236}">
                  <a16:creationId xmlns:a16="http://schemas.microsoft.com/office/drawing/2014/main" id="{658ED364-A62C-4C5E-8F58-82F8B3B796BD}"/>
                </a:ext>
              </a:extLst>
            </p:cNvPr>
            <p:cNvSpPr/>
            <p:nvPr/>
          </p:nvSpPr>
          <p:spPr>
            <a:xfrm>
              <a:off x="7838248" y="2674845"/>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Oval 176">
              <a:extLst>
                <a:ext uri="{FF2B5EF4-FFF2-40B4-BE49-F238E27FC236}">
                  <a16:creationId xmlns:a16="http://schemas.microsoft.com/office/drawing/2014/main" id="{94F78FDB-AD5F-4A03-8341-ECBC70760DDD}"/>
                </a:ext>
              </a:extLst>
            </p:cNvPr>
            <p:cNvSpPr/>
            <p:nvPr/>
          </p:nvSpPr>
          <p:spPr>
            <a:xfrm>
              <a:off x="8649787" y="2646082"/>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Oval 177">
              <a:extLst>
                <a:ext uri="{FF2B5EF4-FFF2-40B4-BE49-F238E27FC236}">
                  <a16:creationId xmlns:a16="http://schemas.microsoft.com/office/drawing/2014/main" id="{7F4CF3A1-45FE-4ECA-9D9B-8E7DEF6518BD}"/>
                </a:ext>
              </a:extLst>
            </p:cNvPr>
            <p:cNvSpPr/>
            <p:nvPr/>
          </p:nvSpPr>
          <p:spPr>
            <a:xfrm>
              <a:off x="9474674" y="2479671"/>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Oval 178">
              <a:extLst>
                <a:ext uri="{FF2B5EF4-FFF2-40B4-BE49-F238E27FC236}">
                  <a16:creationId xmlns:a16="http://schemas.microsoft.com/office/drawing/2014/main" id="{763B471C-DC9B-4056-826F-912BC4128765}"/>
                </a:ext>
              </a:extLst>
            </p:cNvPr>
            <p:cNvSpPr/>
            <p:nvPr/>
          </p:nvSpPr>
          <p:spPr>
            <a:xfrm>
              <a:off x="10287291" y="2689893"/>
              <a:ext cx="91440" cy="914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Freeform: Shape 179">
              <a:extLst>
                <a:ext uri="{FF2B5EF4-FFF2-40B4-BE49-F238E27FC236}">
                  <a16:creationId xmlns:a16="http://schemas.microsoft.com/office/drawing/2014/main" id="{32A410D1-7003-4401-978B-B895CE0F3ED3}"/>
                </a:ext>
              </a:extLst>
            </p:cNvPr>
            <p:cNvSpPr/>
            <p:nvPr/>
          </p:nvSpPr>
          <p:spPr>
            <a:xfrm>
              <a:off x="2959100" y="1714500"/>
              <a:ext cx="7385050" cy="1098550"/>
            </a:xfrm>
            <a:custGeom>
              <a:avLst/>
              <a:gdLst>
                <a:gd name="connsiteX0" fmla="*/ 0 w 7385050"/>
                <a:gd name="connsiteY0" fmla="*/ 0 h 1098550"/>
                <a:gd name="connsiteX1" fmla="*/ 107950 w 7385050"/>
                <a:gd name="connsiteY1" fmla="*/ 736600 h 1098550"/>
                <a:gd name="connsiteX2" fmla="*/ 412750 w 7385050"/>
                <a:gd name="connsiteY2" fmla="*/ 876300 h 1098550"/>
                <a:gd name="connsiteX3" fmla="*/ 819150 w 7385050"/>
                <a:gd name="connsiteY3" fmla="*/ 901700 h 1098550"/>
                <a:gd name="connsiteX4" fmla="*/ 1644650 w 7385050"/>
                <a:gd name="connsiteY4" fmla="*/ 736600 h 1098550"/>
                <a:gd name="connsiteX5" fmla="*/ 2476500 w 7385050"/>
                <a:gd name="connsiteY5" fmla="*/ 946150 h 1098550"/>
                <a:gd name="connsiteX6" fmla="*/ 3295650 w 7385050"/>
                <a:gd name="connsiteY6" fmla="*/ 1098550 h 1098550"/>
                <a:gd name="connsiteX7" fmla="*/ 4095750 w 7385050"/>
                <a:gd name="connsiteY7" fmla="*/ 1016000 h 1098550"/>
                <a:gd name="connsiteX8" fmla="*/ 4933950 w 7385050"/>
                <a:gd name="connsiteY8" fmla="*/ 1009650 h 1098550"/>
                <a:gd name="connsiteX9" fmla="*/ 5740400 w 7385050"/>
                <a:gd name="connsiteY9" fmla="*/ 984250 h 1098550"/>
                <a:gd name="connsiteX10" fmla="*/ 6559550 w 7385050"/>
                <a:gd name="connsiteY10" fmla="*/ 825500 h 1098550"/>
                <a:gd name="connsiteX11" fmla="*/ 7385050 w 7385050"/>
                <a:gd name="connsiteY11" fmla="*/ 1022350 h 109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85050" h="1098550">
                  <a:moveTo>
                    <a:pt x="0" y="0"/>
                  </a:moveTo>
                  <a:lnTo>
                    <a:pt x="107950" y="736600"/>
                  </a:lnTo>
                  <a:lnTo>
                    <a:pt x="412750" y="876300"/>
                  </a:lnTo>
                  <a:lnTo>
                    <a:pt x="819150" y="901700"/>
                  </a:lnTo>
                  <a:lnTo>
                    <a:pt x="1644650" y="736600"/>
                  </a:lnTo>
                  <a:lnTo>
                    <a:pt x="2476500" y="946150"/>
                  </a:lnTo>
                  <a:lnTo>
                    <a:pt x="3295650" y="1098550"/>
                  </a:lnTo>
                  <a:lnTo>
                    <a:pt x="4095750" y="1016000"/>
                  </a:lnTo>
                  <a:lnTo>
                    <a:pt x="4933950" y="1009650"/>
                  </a:lnTo>
                  <a:lnTo>
                    <a:pt x="5740400" y="984250"/>
                  </a:lnTo>
                  <a:lnTo>
                    <a:pt x="6559550" y="825500"/>
                  </a:lnTo>
                  <a:lnTo>
                    <a:pt x="7385050" y="1022350"/>
                  </a:ln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8" name="Group 167">
            <a:extLst>
              <a:ext uri="{FF2B5EF4-FFF2-40B4-BE49-F238E27FC236}">
                <a16:creationId xmlns:a16="http://schemas.microsoft.com/office/drawing/2014/main" id="{4735484B-5CE3-470C-BB7D-29B116E92958}"/>
              </a:ext>
            </a:extLst>
          </p:cNvPr>
          <p:cNvGrpSpPr/>
          <p:nvPr/>
        </p:nvGrpSpPr>
        <p:grpSpPr>
          <a:xfrm>
            <a:off x="2399671" y="1790015"/>
            <a:ext cx="7463373" cy="2371435"/>
            <a:chOff x="2921080" y="1688642"/>
            <a:chExt cx="7463373" cy="2371435"/>
          </a:xfrm>
        </p:grpSpPr>
        <p:grpSp>
          <p:nvGrpSpPr>
            <p:cNvPr id="154" name="Group 153">
              <a:extLst>
                <a:ext uri="{FF2B5EF4-FFF2-40B4-BE49-F238E27FC236}">
                  <a16:creationId xmlns:a16="http://schemas.microsoft.com/office/drawing/2014/main" id="{A581BFFD-C126-4B04-81F3-29E51C63844B}"/>
                </a:ext>
              </a:extLst>
            </p:cNvPr>
            <p:cNvGrpSpPr/>
            <p:nvPr/>
          </p:nvGrpSpPr>
          <p:grpSpPr>
            <a:xfrm>
              <a:off x="3023901" y="3217994"/>
              <a:ext cx="7354830" cy="842083"/>
              <a:chOff x="3023901" y="3217994"/>
              <a:chExt cx="7354830" cy="842083"/>
            </a:xfrm>
          </p:grpSpPr>
          <p:grpSp>
            <p:nvGrpSpPr>
              <p:cNvPr id="109" name="Group 108">
                <a:extLst>
                  <a:ext uri="{FF2B5EF4-FFF2-40B4-BE49-F238E27FC236}">
                    <a16:creationId xmlns:a16="http://schemas.microsoft.com/office/drawing/2014/main" id="{9ADE3F05-04E6-401A-90BE-286491681EEA}"/>
                  </a:ext>
                </a:extLst>
              </p:cNvPr>
              <p:cNvGrpSpPr/>
              <p:nvPr/>
            </p:nvGrpSpPr>
            <p:grpSpPr>
              <a:xfrm>
                <a:off x="3023901" y="3217994"/>
                <a:ext cx="91440" cy="155643"/>
                <a:chOff x="4215036" y="2880147"/>
                <a:chExt cx="91440" cy="155643"/>
              </a:xfrm>
            </p:grpSpPr>
            <p:cxnSp>
              <p:nvCxnSpPr>
                <p:cNvPr id="110" name="Straight Connector 109">
                  <a:extLst>
                    <a:ext uri="{FF2B5EF4-FFF2-40B4-BE49-F238E27FC236}">
                      <a16:creationId xmlns:a16="http://schemas.microsoft.com/office/drawing/2014/main" id="{9C0DE3B7-264D-41B4-9D4F-FB6735F27183}"/>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B11BB91A-795A-4C33-A6F7-65E8FCA6C0C2}"/>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0982C31F-E7C6-4CC3-BBEE-C44B16BD84C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3" name="Group 112">
                <a:extLst>
                  <a:ext uri="{FF2B5EF4-FFF2-40B4-BE49-F238E27FC236}">
                    <a16:creationId xmlns:a16="http://schemas.microsoft.com/office/drawing/2014/main" id="{B1915712-2B95-494B-8F8F-DDB532FD0E30}"/>
                  </a:ext>
                </a:extLst>
              </p:cNvPr>
              <p:cNvGrpSpPr/>
              <p:nvPr/>
            </p:nvGrpSpPr>
            <p:grpSpPr>
              <a:xfrm>
                <a:off x="3331877" y="3513192"/>
                <a:ext cx="91440" cy="190305"/>
                <a:chOff x="4215036" y="2880147"/>
                <a:chExt cx="91440" cy="155643"/>
              </a:xfrm>
            </p:grpSpPr>
            <p:cxnSp>
              <p:nvCxnSpPr>
                <p:cNvPr id="114" name="Straight Connector 113">
                  <a:extLst>
                    <a:ext uri="{FF2B5EF4-FFF2-40B4-BE49-F238E27FC236}">
                      <a16:creationId xmlns:a16="http://schemas.microsoft.com/office/drawing/2014/main" id="{BAD119E3-D8D0-45D9-BF8E-AA75F207972C}"/>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75F5A2C-A45B-48FB-B193-444909EBF095}"/>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54004A9F-FA5F-453B-8B75-6F2122A67858}"/>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7" name="Group 116">
                <a:extLst>
                  <a:ext uri="{FF2B5EF4-FFF2-40B4-BE49-F238E27FC236}">
                    <a16:creationId xmlns:a16="http://schemas.microsoft.com/office/drawing/2014/main" id="{72894EBA-9B10-4B40-B164-432A5DB1FA8B}"/>
                  </a:ext>
                </a:extLst>
              </p:cNvPr>
              <p:cNvGrpSpPr/>
              <p:nvPr/>
            </p:nvGrpSpPr>
            <p:grpSpPr>
              <a:xfrm>
                <a:off x="3743125" y="3557767"/>
                <a:ext cx="91440" cy="202218"/>
                <a:chOff x="4215036" y="2880147"/>
                <a:chExt cx="91440" cy="155643"/>
              </a:xfrm>
            </p:grpSpPr>
            <p:cxnSp>
              <p:nvCxnSpPr>
                <p:cNvPr id="118" name="Straight Connector 117">
                  <a:extLst>
                    <a:ext uri="{FF2B5EF4-FFF2-40B4-BE49-F238E27FC236}">
                      <a16:creationId xmlns:a16="http://schemas.microsoft.com/office/drawing/2014/main" id="{15784183-999E-4280-A1D1-730D67EB8BCE}"/>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3C659E87-A396-4C00-B51A-625D3D51C61C}"/>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25B5772-6E10-4BA1-8F85-34FEE1911012}"/>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1" name="Group 120">
                <a:extLst>
                  <a:ext uri="{FF2B5EF4-FFF2-40B4-BE49-F238E27FC236}">
                    <a16:creationId xmlns:a16="http://schemas.microsoft.com/office/drawing/2014/main" id="{6F6EACB0-ECB1-43D6-A270-80382FECB0A8}"/>
                  </a:ext>
                </a:extLst>
              </p:cNvPr>
              <p:cNvGrpSpPr/>
              <p:nvPr/>
            </p:nvGrpSpPr>
            <p:grpSpPr>
              <a:xfrm>
                <a:off x="7842385" y="3716798"/>
                <a:ext cx="91440" cy="307974"/>
                <a:chOff x="4215036" y="2880147"/>
                <a:chExt cx="91440" cy="155643"/>
              </a:xfrm>
            </p:grpSpPr>
            <p:cxnSp>
              <p:nvCxnSpPr>
                <p:cNvPr id="122" name="Straight Connector 121">
                  <a:extLst>
                    <a:ext uri="{FF2B5EF4-FFF2-40B4-BE49-F238E27FC236}">
                      <a16:creationId xmlns:a16="http://schemas.microsoft.com/office/drawing/2014/main" id="{E4088069-022C-4D83-ACE8-71FBD68AC253}"/>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EA6CD24A-800D-454C-B653-B83BD735B1CF}"/>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3C7FF02E-D6E1-4290-99DD-E27AD6853560}"/>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5" name="Group 124">
                <a:extLst>
                  <a:ext uri="{FF2B5EF4-FFF2-40B4-BE49-F238E27FC236}">
                    <a16:creationId xmlns:a16="http://schemas.microsoft.com/office/drawing/2014/main" id="{8D1A6B71-4F81-496E-A367-F30FCD0519DB}"/>
                  </a:ext>
                </a:extLst>
              </p:cNvPr>
              <p:cNvGrpSpPr/>
              <p:nvPr/>
            </p:nvGrpSpPr>
            <p:grpSpPr>
              <a:xfrm>
                <a:off x="8657882" y="3711595"/>
                <a:ext cx="91440" cy="348482"/>
                <a:chOff x="4215036" y="2880147"/>
                <a:chExt cx="91440" cy="155643"/>
              </a:xfrm>
            </p:grpSpPr>
            <p:cxnSp>
              <p:nvCxnSpPr>
                <p:cNvPr id="126" name="Straight Connector 125">
                  <a:extLst>
                    <a:ext uri="{FF2B5EF4-FFF2-40B4-BE49-F238E27FC236}">
                      <a16:creationId xmlns:a16="http://schemas.microsoft.com/office/drawing/2014/main" id="{68056736-0D42-44F3-BC0B-D473757833F3}"/>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B7803D30-F9E5-4BEE-B1D7-CD57DD0C4CE6}"/>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D7E083DF-C02E-42BE-A768-93BCE5BF591E}"/>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9EA890DF-385C-4717-B13F-081510330DCE}"/>
                  </a:ext>
                </a:extLst>
              </p:cNvPr>
              <p:cNvGrpSpPr/>
              <p:nvPr/>
            </p:nvGrpSpPr>
            <p:grpSpPr>
              <a:xfrm>
                <a:off x="6197251" y="3802463"/>
                <a:ext cx="91440" cy="257614"/>
                <a:chOff x="4215036" y="2880147"/>
                <a:chExt cx="91440" cy="155643"/>
              </a:xfrm>
            </p:grpSpPr>
            <p:cxnSp>
              <p:nvCxnSpPr>
                <p:cNvPr id="130" name="Straight Connector 129">
                  <a:extLst>
                    <a:ext uri="{FF2B5EF4-FFF2-40B4-BE49-F238E27FC236}">
                      <a16:creationId xmlns:a16="http://schemas.microsoft.com/office/drawing/2014/main" id="{37263896-78A5-4AC2-A067-5D6B1A797B3A}"/>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2861AC45-7CC1-482E-8DD9-C416B38FA6C5}"/>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544755D8-3E32-4D51-BA10-B0700E0DD099}"/>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 name="Group 132">
                <a:extLst>
                  <a:ext uri="{FF2B5EF4-FFF2-40B4-BE49-F238E27FC236}">
                    <a16:creationId xmlns:a16="http://schemas.microsoft.com/office/drawing/2014/main" id="{D53962A6-574E-4688-A9D3-F29F2FA3FA6E}"/>
                  </a:ext>
                </a:extLst>
              </p:cNvPr>
              <p:cNvGrpSpPr/>
              <p:nvPr/>
            </p:nvGrpSpPr>
            <p:grpSpPr>
              <a:xfrm>
                <a:off x="7010963" y="3656210"/>
                <a:ext cx="91440" cy="305013"/>
                <a:chOff x="4215036" y="2880147"/>
                <a:chExt cx="91440" cy="155643"/>
              </a:xfrm>
            </p:grpSpPr>
            <p:cxnSp>
              <p:nvCxnSpPr>
                <p:cNvPr id="134" name="Straight Connector 133">
                  <a:extLst>
                    <a:ext uri="{FF2B5EF4-FFF2-40B4-BE49-F238E27FC236}">
                      <a16:creationId xmlns:a16="http://schemas.microsoft.com/office/drawing/2014/main" id="{C2B26140-5E5B-4D61-B529-05178E7A98D8}"/>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E52D650-CAE1-4B92-81D8-BAF7A7D08608}"/>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CE389FB-0784-44C2-B99A-B4FA29860206}"/>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7" name="Group 136">
                <a:extLst>
                  <a:ext uri="{FF2B5EF4-FFF2-40B4-BE49-F238E27FC236}">
                    <a16:creationId xmlns:a16="http://schemas.microsoft.com/office/drawing/2014/main" id="{E6B664C5-B5B1-4F48-A8AD-40A3EBD554DE}"/>
                  </a:ext>
                </a:extLst>
              </p:cNvPr>
              <p:cNvGrpSpPr/>
              <p:nvPr/>
            </p:nvGrpSpPr>
            <p:grpSpPr>
              <a:xfrm>
                <a:off x="4561871" y="3646820"/>
                <a:ext cx="91440" cy="240263"/>
                <a:chOff x="4215036" y="2880147"/>
                <a:chExt cx="91440" cy="155643"/>
              </a:xfrm>
            </p:grpSpPr>
            <p:cxnSp>
              <p:nvCxnSpPr>
                <p:cNvPr id="138" name="Straight Connector 137">
                  <a:extLst>
                    <a:ext uri="{FF2B5EF4-FFF2-40B4-BE49-F238E27FC236}">
                      <a16:creationId xmlns:a16="http://schemas.microsoft.com/office/drawing/2014/main" id="{7C334F5D-10D4-4E91-80C5-5387DA6AABE9}"/>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759300AE-BBD1-40E9-A665-32FDF65E38BC}"/>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75EA382-16F1-4499-906D-FCA0CFAEB54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1" name="Group 140">
                <a:extLst>
                  <a:ext uri="{FF2B5EF4-FFF2-40B4-BE49-F238E27FC236}">
                    <a16:creationId xmlns:a16="http://schemas.microsoft.com/office/drawing/2014/main" id="{7BCCF502-0F33-41D6-B6BD-43EF20330BE9}"/>
                  </a:ext>
                </a:extLst>
              </p:cNvPr>
              <p:cNvGrpSpPr/>
              <p:nvPr/>
            </p:nvGrpSpPr>
            <p:grpSpPr>
              <a:xfrm>
                <a:off x="5385169" y="3802463"/>
                <a:ext cx="91440" cy="232901"/>
                <a:chOff x="4215036" y="2880147"/>
                <a:chExt cx="91440" cy="155643"/>
              </a:xfrm>
            </p:grpSpPr>
            <p:cxnSp>
              <p:nvCxnSpPr>
                <p:cNvPr id="142" name="Straight Connector 141">
                  <a:extLst>
                    <a:ext uri="{FF2B5EF4-FFF2-40B4-BE49-F238E27FC236}">
                      <a16:creationId xmlns:a16="http://schemas.microsoft.com/office/drawing/2014/main" id="{513E41E6-2B5D-415F-944A-F28E43936E82}"/>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C0F3142B-063E-4BFF-A9AD-4F1B165BE58E}"/>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E5C26FC7-0F5A-45B1-9F2A-85A84D750A2C}"/>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5" name="Group 144">
                <a:extLst>
                  <a:ext uri="{FF2B5EF4-FFF2-40B4-BE49-F238E27FC236}">
                    <a16:creationId xmlns:a16="http://schemas.microsoft.com/office/drawing/2014/main" id="{DCE0917C-6ED5-45ED-B5AE-8099F263DE44}"/>
                  </a:ext>
                </a:extLst>
              </p:cNvPr>
              <p:cNvGrpSpPr/>
              <p:nvPr/>
            </p:nvGrpSpPr>
            <p:grpSpPr>
              <a:xfrm>
                <a:off x="9477517" y="3552914"/>
                <a:ext cx="91440" cy="411840"/>
                <a:chOff x="4215036" y="2880147"/>
                <a:chExt cx="91440" cy="155643"/>
              </a:xfrm>
            </p:grpSpPr>
            <p:cxnSp>
              <p:nvCxnSpPr>
                <p:cNvPr id="146" name="Straight Connector 145">
                  <a:extLst>
                    <a:ext uri="{FF2B5EF4-FFF2-40B4-BE49-F238E27FC236}">
                      <a16:creationId xmlns:a16="http://schemas.microsoft.com/office/drawing/2014/main" id="{51386111-6278-4250-98D2-425D35088728}"/>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E12351F3-74F5-47A1-952F-CDE549D85D06}"/>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5D465B35-4F6C-4B98-9C96-C7C64ECD9A1B}"/>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9" name="Group 148">
                <a:extLst>
                  <a:ext uri="{FF2B5EF4-FFF2-40B4-BE49-F238E27FC236}">
                    <a16:creationId xmlns:a16="http://schemas.microsoft.com/office/drawing/2014/main" id="{8D440437-5DBE-493E-B94E-CFC618E9CD8E}"/>
                  </a:ext>
                </a:extLst>
              </p:cNvPr>
              <p:cNvGrpSpPr/>
              <p:nvPr/>
            </p:nvGrpSpPr>
            <p:grpSpPr>
              <a:xfrm>
                <a:off x="10287291" y="3377828"/>
                <a:ext cx="91440" cy="593987"/>
                <a:chOff x="4215036" y="2880147"/>
                <a:chExt cx="91440" cy="155643"/>
              </a:xfrm>
            </p:grpSpPr>
            <p:cxnSp>
              <p:nvCxnSpPr>
                <p:cNvPr id="150" name="Straight Connector 149">
                  <a:extLst>
                    <a:ext uri="{FF2B5EF4-FFF2-40B4-BE49-F238E27FC236}">
                      <a16:creationId xmlns:a16="http://schemas.microsoft.com/office/drawing/2014/main" id="{D1B1CC7E-5C57-45B2-B7FE-334199FACB56}"/>
                    </a:ext>
                  </a:extLst>
                </p:cNvPr>
                <p:cNvCxnSpPr>
                  <a:cxnSpLocks/>
                </p:cNvCxnSpPr>
                <p:nvPr/>
              </p:nvCxnSpPr>
              <p:spPr>
                <a:xfrm>
                  <a:off x="4215036" y="2880147"/>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871E8A4B-C70A-4B38-A8D9-9343A3196274}"/>
                    </a:ext>
                  </a:extLst>
                </p:cNvPr>
                <p:cNvCxnSpPr>
                  <a:cxnSpLocks/>
                </p:cNvCxnSpPr>
                <p:nvPr/>
              </p:nvCxnSpPr>
              <p:spPr>
                <a:xfrm>
                  <a:off x="4215036" y="303579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43B2B5E4-0314-48EF-A2FB-83CFD5C3CB36}"/>
                    </a:ext>
                  </a:extLst>
                </p:cNvPr>
                <p:cNvCxnSpPr>
                  <a:cxnSpLocks/>
                </p:cNvCxnSpPr>
                <p:nvPr/>
              </p:nvCxnSpPr>
              <p:spPr>
                <a:xfrm>
                  <a:off x="4260756" y="2880147"/>
                  <a:ext cx="0" cy="1556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 name="Rectangle 1">
              <a:extLst>
                <a:ext uri="{FF2B5EF4-FFF2-40B4-BE49-F238E27FC236}">
                  <a16:creationId xmlns:a16="http://schemas.microsoft.com/office/drawing/2014/main" id="{17DF9B1B-9754-44A6-85B3-E122D31B3CB9}"/>
                </a:ext>
              </a:extLst>
            </p:cNvPr>
            <p:cNvSpPr/>
            <p:nvPr/>
          </p:nvSpPr>
          <p:spPr>
            <a:xfrm>
              <a:off x="10293013" y="3635656"/>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tangle 154">
              <a:extLst>
                <a:ext uri="{FF2B5EF4-FFF2-40B4-BE49-F238E27FC236}">
                  <a16:creationId xmlns:a16="http://schemas.microsoft.com/office/drawing/2014/main" id="{D9407FFF-4EA3-406A-9FF3-9F5548F945F8}"/>
                </a:ext>
              </a:extLst>
            </p:cNvPr>
            <p:cNvSpPr/>
            <p:nvPr/>
          </p:nvSpPr>
          <p:spPr>
            <a:xfrm>
              <a:off x="9480355" y="3717276"/>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Rectangle 155">
              <a:extLst>
                <a:ext uri="{FF2B5EF4-FFF2-40B4-BE49-F238E27FC236}">
                  <a16:creationId xmlns:a16="http://schemas.microsoft.com/office/drawing/2014/main" id="{4D82923C-6746-471D-9409-071E3B2DE199}"/>
                </a:ext>
              </a:extLst>
            </p:cNvPr>
            <p:cNvSpPr/>
            <p:nvPr/>
          </p:nvSpPr>
          <p:spPr>
            <a:xfrm>
              <a:off x="8661719" y="3835954"/>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a:extLst>
                <a:ext uri="{FF2B5EF4-FFF2-40B4-BE49-F238E27FC236}">
                  <a16:creationId xmlns:a16="http://schemas.microsoft.com/office/drawing/2014/main" id="{DA917303-59B9-420D-A06C-5B059E77D23A}"/>
                </a:ext>
              </a:extLst>
            </p:cNvPr>
            <p:cNvSpPr/>
            <p:nvPr/>
          </p:nvSpPr>
          <p:spPr>
            <a:xfrm>
              <a:off x="7838248" y="3823008"/>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tangle 157">
              <a:extLst>
                <a:ext uri="{FF2B5EF4-FFF2-40B4-BE49-F238E27FC236}">
                  <a16:creationId xmlns:a16="http://schemas.microsoft.com/office/drawing/2014/main" id="{B532E22B-D80E-4E8F-93EF-7BBB9968C57D}"/>
                </a:ext>
              </a:extLst>
            </p:cNvPr>
            <p:cNvSpPr/>
            <p:nvPr/>
          </p:nvSpPr>
          <p:spPr>
            <a:xfrm>
              <a:off x="7012962" y="3765147"/>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a:extLst>
                <a:ext uri="{FF2B5EF4-FFF2-40B4-BE49-F238E27FC236}">
                  <a16:creationId xmlns:a16="http://schemas.microsoft.com/office/drawing/2014/main" id="{E715E714-1147-4FA4-8695-A29FF48B1FA1}"/>
                </a:ext>
              </a:extLst>
            </p:cNvPr>
            <p:cNvSpPr/>
            <p:nvPr/>
          </p:nvSpPr>
          <p:spPr>
            <a:xfrm>
              <a:off x="6194583" y="3873693"/>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Rectangle 159">
              <a:extLst>
                <a:ext uri="{FF2B5EF4-FFF2-40B4-BE49-F238E27FC236}">
                  <a16:creationId xmlns:a16="http://schemas.microsoft.com/office/drawing/2014/main" id="{7468255A-450C-4D4C-BED0-5FE150C552D2}"/>
                </a:ext>
              </a:extLst>
            </p:cNvPr>
            <p:cNvSpPr/>
            <p:nvPr/>
          </p:nvSpPr>
          <p:spPr>
            <a:xfrm>
              <a:off x="5386966" y="3875324"/>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Rectangle 160">
              <a:extLst>
                <a:ext uri="{FF2B5EF4-FFF2-40B4-BE49-F238E27FC236}">
                  <a16:creationId xmlns:a16="http://schemas.microsoft.com/office/drawing/2014/main" id="{51B25D51-E615-4D38-8E41-E1F2B248A1AD}"/>
                </a:ext>
              </a:extLst>
            </p:cNvPr>
            <p:cNvSpPr/>
            <p:nvPr/>
          </p:nvSpPr>
          <p:spPr>
            <a:xfrm>
              <a:off x="4561528" y="3717610"/>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Rectangle 161">
              <a:extLst>
                <a:ext uri="{FF2B5EF4-FFF2-40B4-BE49-F238E27FC236}">
                  <a16:creationId xmlns:a16="http://schemas.microsoft.com/office/drawing/2014/main" id="{4E0BFCB6-1502-4225-9C11-D46F74669D1A}"/>
                </a:ext>
              </a:extLst>
            </p:cNvPr>
            <p:cNvSpPr/>
            <p:nvPr/>
          </p:nvSpPr>
          <p:spPr>
            <a:xfrm>
              <a:off x="3743150" y="3619969"/>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tangle 162">
              <a:extLst>
                <a:ext uri="{FF2B5EF4-FFF2-40B4-BE49-F238E27FC236}">
                  <a16:creationId xmlns:a16="http://schemas.microsoft.com/office/drawing/2014/main" id="{79F05159-5C0F-4701-BFF0-831329AE6AD7}"/>
                </a:ext>
              </a:extLst>
            </p:cNvPr>
            <p:cNvSpPr/>
            <p:nvPr/>
          </p:nvSpPr>
          <p:spPr>
            <a:xfrm>
              <a:off x="3330594" y="3562625"/>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a:extLst>
                <a:ext uri="{FF2B5EF4-FFF2-40B4-BE49-F238E27FC236}">
                  <a16:creationId xmlns:a16="http://schemas.microsoft.com/office/drawing/2014/main" id="{B4DFCBCD-3BCE-4709-8207-41FC0FC0940B}"/>
                </a:ext>
              </a:extLst>
            </p:cNvPr>
            <p:cNvSpPr/>
            <p:nvPr/>
          </p:nvSpPr>
          <p:spPr>
            <a:xfrm>
              <a:off x="3016982" y="3251049"/>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a:extLst>
                <a:ext uri="{FF2B5EF4-FFF2-40B4-BE49-F238E27FC236}">
                  <a16:creationId xmlns:a16="http://schemas.microsoft.com/office/drawing/2014/main" id="{C7CDC99E-4EA9-4620-A888-C3D4670F3C96}"/>
                </a:ext>
              </a:extLst>
            </p:cNvPr>
            <p:cNvSpPr/>
            <p:nvPr/>
          </p:nvSpPr>
          <p:spPr>
            <a:xfrm>
              <a:off x="2921080" y="1688642"/>
              <a:ext cx="91440" cy="9144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Freeform: Shape 166">
              <a:extLst>
                <a:ext uri="{FF2B5EF4-FFF2-40B4-BE49-F238E27FC236}">
                  <a16:creationId xmlns:a16="http://schemas.microsoft.com/office/drawing/2014/main" id="{CF52C2D5-5556-421F-8638-B0700B180083}"/>
                </a:ext>
              </a:extLst>
            </p:cNvPr>
            <p:cNvSpPr/>
            <p:nvPr/>
          </p:nvSpPr>
          <p:spPr>
            <a:xfrm>
              <a:off x="2971800" y="1727200"/>
              <a:ext cx="7366000" cy="2197100"/>
            </a:xfrm>
            <a:custGeom>
              <a:avLst/>
              <a:gdLst>
                <a:gd name="connsiteX0" fmla="*/ 0 w 7366000"/>
                <a:gd name="connsiteY0" fmla="*/ 0 h 2197100"/>
                <a:gd name="connsiteX1" fmla="*/ 95250 w 7366000"/>
                <a:gd name="connsiteY1" fmla="*/ 1568450 h 2197100"/>
                <a:gd name="connsiteX2" fmla="*/ 406400 w 7366000"/>
                <a:gd name="connsiteY2" fmla="*/ 1885950 h 2197100"/>
                <a:gd name="connsiteX3" fmla="*/ 825500 w 7366000"/>
                <a:gd name="connsiteY3" fmla="*/ 1930400 h 2197100"/>
                <a:gd name="connsiteX4" fmla="*/ 1631950 w 7366000"/>
                <a:gd name="connsiteY4" fmla="*/ 2044700 h 2197100"/>
                <a:gd name="connsiteX5" fmla="*/ 2457450 w 7366000"/>
                <a:gd name="connsiteY5" fmla="*/ 2197100 h 2197100"/>
                <a:gd name="connsiteX6" fmla="*/ 3263900 w 7366000"/>
                <a:gd name="connsiteY6" fmla="*/ 2197100 h 2197100"/>
                <a:gd name="connsiteX7" fmla="*/ 4089400 w 7366000"/>
                <a:gd name="connsiteY7" fmla="*/ 2070100 h 2197100"/>
                <a:gd name="connsiteX8" fmla="*/ 4921250 w 7366000"/>
                <a:gd name="connsiteY8" fmla="*/ 2139950 h 2197100"/>
                <a:gd name="connsiteX9" fmla="*/ 5734050 w 7366000"/>
                <a:gd name="connsiteY9" fmla="*/ 2152650 h 2197100"/>
                <a:gd name="connsiteX10" fmla="*/ 6565900 w 7366000"/>
                <a:gd name="connsiteY10" fmla="*/ 2032000 h 2197100"/>
                <a:gd name="connsiteX11" fmla="*/ 7366000 w 7366000"/>
                <a:gd name="connsiteY11" fmla="*/ 1968500 h 219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6000" h="2197100">
                  <a:moveTo>
                    <a:pt x="0" y="0"/>
                  </a:moveTo>
                  <a:lnTo>
                    <a:pt x="95250" y="1568450"/>
                  </a:lnTo>
                  <a:lnTo>
                    <a:pt x="406400" y="1885950"/>
                  </a:lnTo>
                  <a:lnTo>
                    <a:pt x="825500" y="1930400"/>
                  </a:lnTo>
                  <a:lnTo>
                    <a:pt x="1631950" y="2044700"/>
                  </a:lnTo>
                  <a:lnTo>
                    <a:pt x="2457450" y="2197100"/>
                  </a:lnTo>
                  <a:lnTo>
                    <a:pt x="3263900" y="2197100"/>
                  </a:lnTo>
                  <a:lnTo>
                    <a:pt x="4089400" y="2070100"/>
                  </a:lnTo>
                  <a:lnTo>
                    <a:pt x="4921250" y="2139950"/>
                  </a:lnTo>
                  <a:lnTo>
                    <a:pt x="5734050" y="2152650"/>
                  </a:lnTo>
                  <a:lnTo>
                    <a:pt x="6565900" y="2032000"/>
                  </a:lnTo>
                  <a:lnTo>
                    <a:pt x="7366000" y="196850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92516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9488015-B26F-461E-BC6B-2090313440F4}"/>
              </a:ext>
            </a:extLst>
          </p:cNvPr>
          <p:cNvSpPr>
            <a:spLocks noGrp="1"/>
          </p:cNvSpPr>
          <p:nvPr>
            <p:ph type="title"/>
          </p:nvPr>
        </p:nvSpPr>
        <p:spPr>
          <a:xfrm>
            <a:off x="0" y="190209"/>
            <a:ext cx="12192000" cy="842276"/>
          </a:xfrm>
        </p:spPr>
        <p:txBody>
          <a:bodyPr vert="horz" lIns="91440" tIns="45720" rIns="91440" bIns="45720" rtlCol="0" anchor="ctr">
            <a:noAutofit/>
          </a:bodyPr>
          <a:lstStyle/>
          <a:p>
            <a:pPr algn="ctr" defTabSz="914377"/>
            <a:r>
              <a:rPr lang="en-US" sz="3200" b="1" dirty="0">
                <a:solidFill>
                  <a:srgbClr val="830051"/>
                </a:solidFill>
                <a:latin typeface="Calibri" panose="020F0502020204030204" pitchFamily="34" charset="0"/>
                <a:cs typeface="Calibri" panose="020F0502020204030204" pitchFamily="34" charset="0"/>
              </a:rPr>
              <a:t>DAPA-CKD: </a:t>
            </a:r>
            <a:r>
              <a:rPr lang="en-US" sz="3200" b="1" dirty="0" err="1">
                <a:solidFill>
                  <a:srgbClr val="830051"/>
                </a:solidFill>
                <a:latin typeface="Calibri" panose="020F0502020204030204" pitchFamily="34" charset="0"/>
                <a:cs typeface="Calibri" panose="020F0502020204030204" pitchFamily="34" charset="0"/>
              </a:rPr>
              <a:t>tăng</a:t>
            </a:r>
            <a:r>
              <a:rPr lang="en-US" sz="3200" b="1" dirty="0">
                <a:solidFill>
                  <a:srgbClr val="830051"/>
                </a:solidFill>
                <a:latin typeface="Calibri" panose="020F0502020204030204" pitchFamily="34" charset="0"/>
                <a:cs typeface="Calibri" panose="020F0502020204030204" pitchFamily="34" charset="0"/>
              </a:rPr>
              <a:t> 81% </a:t>
            </a:r>
            <a:r>
              <a:rPr lang="en-US" sz="3200" b="1" dirty="0" err="1">
                <a:solidFill>
                  <a:srgbClr val="830051"/>
                </a:solidFill>
                <a:latin typeface="Calibri" panose="020F0502020204030204" pitchFamily="34" charset="0"/>
                <a:cs typeface="Calibri" panose="020F0502020204030204" pitchFamily="34" charset="0"/>
              </a:rPr>
              <a:t>khả</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năng</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thoái</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triển</a:t>
            </a:r>
            <a:r>
              <a:rPr lang="en-US" sz="3200" b="1" dirty="0">
                <a:solidFill>
                  <a:srgbClr val="830051"/>
                </a:solidFill>
                <a:latin typeface="Calibri" panose="020F0502020204030204" pitchFamily="34" charset="0"/>
                <a:cs typeface="Calibri" panose="020F0502020204030204" pitchFamily="34" charset="0"/>
              </a:rPr>
              <a:t> UACR </a:t>
            </a:r>
            <a:r>
              <a:rPr lang="en-US" sz="3200" b="1" dirty="0" err="1">
                <a:solidFill>
                  <a:srgbClr val="830051"/>
                </a:solidFill>
                <a:latin typeface="Calibri" panose="020F0502020204030204" pitchFamily="34" charset="0"/>
                <a:cs typeface="Calibri" panose="020F0502020204030204" pitchFamily="34" charset="0"/>
              </a:rPr>
              <a:t>trở</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về</a:t>
            </a:r>
            <a:r>
              <a:rPr lang="en-US" sz="3200" b="1" dirty="0">
                <a:solidFill>
                  <a:srgbClr val="830051"/>
                </a:solidFill>
                <a:latin typeface="Calibri" panose="020F0502020204030204" pitchFamily="34" charset="0"/>
                <a:cs typeface="Calibri" panose="020F0502020204030204" pitchFamily="34" charset="0"/>
              </a:rPr>
              <a:t> &lt;300 mg/g</a:t>
            </a:r>
          </a:p>
        </p:txBody>
      </p:sp>
      <p:sp>
        <p:nvSpPr>
          <p:cNvPr id="9" name="Text Placeholder 8">
            <a:extLst>
              <a:ext uri="{FF2B5EF4-FFF2-40B4-BE49-F238E27FC236}">
                <a16:creationId xmlns:a16="http://schemas.microsoft.com/office/drawing/2014/main" id="{A2695C56-37E0-46FB-97C7-910CD376144D}"/>
              </a:ext>
            </a:extLst>
          </p:cNvPr>
          <p:cNvSpPr>
            <a:spLocks noGrp="1"/>
          </p:cNvSpPr>
          <p:nvPr>
            <p:ph type="body" sz="quarter" idx="13"/>
          </p:nvPr>
        </p:nvSpPr>
        <p:spPr/>
        <p:txBody>
          <a:bodyPr/>
          <a:lstStyle/>
          <a:p>
            <a:r>
              <a:rPr lang="en-US"/>
              <a:t>Transition from ≥300 mg/g to &lt;300 mg/g albuminuria in patients with UACR ≥300 mg/g at baseline; a hazard ratio &gt;1 favors dapagliflozin vs. placebo</a:t>
            </a:r>
          </a:p>
          <a:p>
            <a:r>
              <a:rPr lang="en-US"/>
              <a:t>CI = confidence interval; UACR = urinary albumin-to-creatinine ratio</a:t>
            </a:r>
          </a:p>
          <a:p>
            <a:r>
              <a:rPr lang="en-US" err="1"/>
              <a:t>Jongs</a:t>
            </a:r>
            <a:r>
              <a:rPr lang="en-US"/>
              <a:t> N et al. Article and supplementary appendix. </a:t>
            </a:r>
            <a:r>
              <a:rPr lang="en-US" i="1"/>
              <a:t>Lancet Diabetes Endocrinol</a:t>
            </a:r>
            <a:r>
              <a:rPr lang="en-US"/>
              <a:t>. 2021;9:755-766.</a:t>
            </a:r>
            <a:endParaRPr lang="en-US" sz="900" b="1"/>
          </a:p>
        </p:txBody>
      </p:sp>
      <p:sp>
        <p:nvSpPr>
          <p:cNvPr id="13" name="TextBox 12">
            <a:extLst>
              <a:ext uri="{FF2B5EF4-FFF2-40B4-BE49-F238E27FC236}">
                <a16:creationId xmlns:a16="http://schemas.microsoft.com/office/drawing/2014/main" id="{7ABC7C54-44DA-43FE-94D5-29D517F65DAA}"/>
              </a:ext>
            </a:extLst>
          </p:cNvPr>
          <p:cNvSpPr txBox="1">
            <a:spLocks/>
          </p:cNvSpPr>
          <p:nvPr/>
        </p:nvSpPr>
        <p:spPr>
          <a:xfrm>
            <a:off x="9413598" y="1829057"/>
            <a:ext cx="1107676" cy="553998"/>
          </a:xfrm>
          <a:prstGeom prst="rect">
            <a:avLst/>
          </a:prstGeom>
          <a:noFill/>
        </p:spPr>
        <p:txBody>
          <a:bodyPr wrap="none" lIns="0" rIns="0" rtlCol="0">
            <a:spAutoFit/>
          </a:bodyPr>
          <a:lstStyle/>
          <a:p>
            <a:pPr>
              <a:buClr>
                <a:schemeClr val="accent1"/>
              </a:buClr>
            </a:pPr>
            <a:r>
              <a:rPr lang="en-US" sz="1600" b="1">
                <a:solidFill>
                  <a:schemeClr val="accent1"/>
                </a:solidFill>
              </a:rPr>
              <a:t>Dapagliflozin</a:t>
            </a:r>
            <a:br>
              <a:rPr lang="en-US" sz="1600" b="1">
                <a:solidFill>
                  <a:schemeClr val="accent1"/>
                </a:solidFill>
              </a:rPr>
            </a:br>
            <a:r>
              <a:rPr lang="en-US" sz="1400" b="1">
                <a:solidFill>
                  <a:schemeClr val="accent1"/>
                </a:solidFill>
              </a:rPr>
              <a:t>Events: 638</a:t>
            </a:r>
            <a:endParaRPr lang="en-US" sz="1600" b="1">
              <a:solidFill>
                <a:schemeClr val="accent1"/>
              </a:solidFill>
            </a:endParaRPr>
          </a:p>
        </p:txBody>
      </p:sp>
      <p:sp>
        <p:nvSpPr>
          <p:cNvPr id="14" name="TextBox 13">
            <a:extLst>
              <a:ext uri="{FF2B5EF4-FFF2-40B4-BE49-F238E27FC236}">
                <a16:creationId xmlns:a16="http://schemas.microsoft.com/office/drawing/2014/main" id="{E22EA1B5-E20A-4FED-99D1-A47941181D81}"/>
              </a:ext>
            </a:extLst>
          </p:cNvPr>
          <p:cNvSpPr txBox="1">
            <a:spLocks/>
          </p:cNvSpPr>
          <p:nvPr/>
        </p:nvSpPr>
        <p:spPr>
          <a:xfrm>
            <a:off x="9441613" y="2875001"/>
            <a:ext cx="849656" cy="553998"/>
          </a:xfrm>
          <a:prstGeom prst="rect">
            <a:avLst/>
          </a:prstGeom>
          <a:noFill/>
        </p:spPr>
        <p:txBody>
          <a:bodyPr wrap="none" lIns="0" rIns="0" rtlCol="0">
            <a:spAutoFit/>
          </a:bodyPr>
          <a:lstStyle/>
          <a:p>
            <a:pPr>
              <a:buClr>
                <a:schemeClr val="accent1"/>
              </a:buClr>
            </a:pPr>
            <a:r>
              <a:rPr lang="en-US" sz="1600" b="1">
                <a:solidFill>
                  <a:schemeClr val="bg1">
                    <a:lumMod val="50000"/>
                  </a:schemeClr>
                </a:solidFill>
              </a:rPr>
              <a:t>Placebo</a:t>
            </a:r>
            <a:br>
              <a:rPr lang="en-US" sz="1600" b="1">
                <a:solidFill>
                  <a:schemeClr val="bg1">
                    <a:lumMod val="50000"/>
                  </a:schemeClr>
                </a:solidFill>
              </a:rPr>
            </a:br>
            <a:r>
              <a:rPr lang="en-US" sz="1400" b="1">
                <a:solidFill>
                  <a:schemeClr val="bg1">
                    <a:lumMod val="50000"/>
                  </a:schemeClr>
                </a:solidFill>
              </a:rPr>
              <a:t>Events: 424</a:t>
            </a:r>
            <a:endParaRPr lang="en-US" sz="1600" b="1">
              <a:solidFill>
                <a:schemeClr val="bg1">
                  <a:lumMod val="50000"/>
                </a:schemeClr>
              </a:solidFill>
            </a:endParaRPr>
          </a:p>
        </p:txBody>
      </p:sp>
      <p:sp>
        <p:nvSpPr>
          <p:cNvPr id="71" name="TextBox 70">
            <a:extLst>
              <a:ext uri="{FF2B5EF4-FFF2-40B4-BE49-F238E27FC236}">
                <a16:creationId xmlns:a16="http://schemas.microsoft.com/office/drawing/2014/main" id="{A6483619-A996-4A1F-B47A-73F401206CB9}"/>
              </a:ext>
            </a:extLst>
          </p:cNvPr>
          <p:cNvSpPr txBox="1"/>
          <p:nvPr/>
        </p:nvSpPr>
        <p:spPr>
          <a:xfrm>
            <a:off x="2758919" y="1361338"/>
            <a:ext cx="3334567" cy="338554"/>
          </a:xfrm>
          <a:prstGeom prst="rect">
            <a:avLst/>
          </a:prstGeom>
          <a:noFill/>
        </p:spPr>
        <p:txBody>
          <a:bodyPr wrap="none" rtlCol="0">
            <a:spAutoFit/>
          </a:bodyPr>
          <a:lstStyle/>
          <a:p>
            <a:pPr>
              <a:buClr>
                <a:schemeClr val="accent1"/>
              </a:buClr>
            </a:pPr>
            <a:r>
              <a:rPr lang="en-US" sz="1600"/>
              <a:t>Hazard Ratio, 1.81 (95% CI, 1.60-2.05)</a:t>
            </a:r>
          </a:p>
        </p:txBody>
      </p:sp>
      <p:grpSp>
        <p:nvGrpSpPr>
          <p:cNvPr id="82" name="Group 5">
            <a:extLst>
              <a:ext uri="{FF2B5EF4-FFF2-40B4-BE49-F238E27FC236}">
                <a16:creationId xmlns:a16="http://schemas.microsoft.com/office/drawing/2014/main" id="{DEAFB4B6-A186-477E-A8E1-35B776DFDB97}"/>
              </a:ext>
            </a:extLst>
          </p:cNvPr>
          <p:cNvGrpSpPr/>
          <p:nvPr/>
        </p:nvGrpSpPr>
        <p:grpSpPr>
          <a:xfrm>
            <a:off x="2108122" y="1272202"/>
            <a:ext cx="7495430" cy="4643255"/>
            <a:chOff x="2285922" y="1272201"/>
            <a:chExt cx="7495432" cy="4643253"/>
          </a:xfrm>
        </p:grpSpPr>
        <p:sp>
          <p:nvSpPr>
            <p:cNvPr id="15" name="Freeform: Shape 14">
              <a:extLst>
                <a:ext uri="{FF2B5EF4-FFF2-40B4-BE49-F238E27FC236}">
                  <a16:creationId xmlns:a16="http://schemas.microsoft.com/office/drawing/2014/main" id="{954B2431-DF38-46D4-A47A-2C352B3A4156}"/>
                </a:ext>
              </a:extLst>
            </p:cNvPr>
            <p:cNvSpPr/>
            <p:nvPr/>
          </p:nvSpPr>
          <p:spPr>
            <a:xfrm>
              <a:off x="2940404" y="1401456"/>
              <a:ext cx="6599343" cy="3873909"/>
            </a:xfrm>
            <a:custGeom>
              <a:avLst/>
              <a:gdLst>
                <a:gd name="connsiteX0" fmla="*/ 0 w 6656439"/>
                <a:gd name="connsiteY0" fmla="*/ 0 h 3873909"/>
                <a:gd name="connsiteX1" fmla="*/ 0 w 6656439"/>
                <a:gd name="connsiteY1" fmla="*/ 3873909 h 3873909"/>
                <a:gd name="connsiteX2" fmla="*/ 6656439 w 6656439"/>
                <a:gd name="connsiteY2" fmla="*/ 3873909 h 3873909"/>
              </a:gdLst>
              <a:ahLst/>
              <a:cxnLst>
                <a:cxn ang="0">
                  <a:pos x="connsiteX0" y="connsiteY0"/>
                </a:cxn>
                <a:cxn ang="0">
                  <a:pos x="connsiteX1" y="connsiteY1"/>
                </a:cxn>
                <a:cxn ang="0">
                  <a:pos x="connsiteX2" y="connsiteY2"/>
                </a:cxn>
              </a:cxnLst>
              <a:rect l="l" t="t" r="r" b="b"/>
              <a:pathLst>
                <a:path w="6656439" h="3873909">
                  <a:moveTo>
                    <a:pt x="0" y="0"/>
                  </a:moveTo>
                  <a:lnTo>
                    <a:pt x="0" y="3873909"/>
                  </a:lnTo>
                  <a:lnTo>
                    <a:pt x="6656439" y="3873909"/>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15CC8C49-F324-48F7-B20A-5C90975A66CB}"/>
                </a:ext>
              </a:extLst>
            </p:cNvPr>
            <p:cNvCxnSpPr>
              <a:cxnSpLocks/>
            </p:cNvCxnSpPr>
            <p:nvPr/>
          </p:nvCxnSpPr>
          <p:spPr>
            <a:xfrm>
              <a:off x="2848963" y="1401456"/>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6A7C727-8E84-4708-996F-4EAEE1972DBD}"/>
                </a:ext>
              </a:extLst>
            </p:cNvPr>
            <p:cNvCxnSpPr>
              <a:cxnSpLocks/>
            </p:cNvCxnSpPr>
            <p:nvPr/>
          </p:nvCxnSpPr>
          <p:spPr>
            <a:xfrm>
              <a:off x="2848963" y="2253374"/>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AAF3641-546B-4E33-BAF7-0D3B82228971}"/>
                </a:ext>
              </a:extLst>
            </p:cNvPr>
            <p:cNvCxnSpPr>
              <a:cxnSpLocks/>
            </p:cNvCxnSpPr>
            <p:nvPr/>
          </p:nvCxnSpPr>
          <p:spPr>
            <a:xfrm>
              <a:off x="2848963" y="310529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0CE1F36-E466-452E-A001-00FAC445114F}"/>
                </a:ext>
              </a:extLst>
            </p:cNvPr>
            <p:cNvCxnSpPr>
              <a:cxnSpLocks/>
            </p:cNvCxnSpPr>
            <p:nvPr/>
          </p:nvCxnSpPr>
          <p:spPr>
            <a:xfrm>
              <a:off x="2848963" y="3957210"/>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CAF507D-7D25-45B6-9227-408E6527F0B4}"/>
                </a:ext>
              </a:extLst>
            </p:cNvPr>
            <p:cNvCxnSpPr>
              <a:cxnSpLocks/>
            </p:cNvCxnSpPr>
            <p:nvPr/>
          </p:nvCxnSpPr>
          <p:spPr>
            <a:xfrm>
              <a:off x="2848963" y="4383169"/>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4CCD47E-7733-4B73-9089-22C7E0BAA65D}"/>
                </a:ext>
              </a:extLst>
            </p:cNvPr>
            <p:cNvCxnSpPr>
              <a:cxnSpLocks/>
            </p:cNvCxnSpPr>
            <p:nvPr/>
          </p:nvCxnSpPr>
          <p:spPr>
            <a:xfrm>
              <a:off x="2848963" y="5235086"/>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7D1B8F3-84CC-44E9-9733-F3A4188608CE}"/>
                </a:ext>
              </a:extLst>
            </p:cNvPr>
            <p:cNvCxnSpPr>
              <a:cxnSpLocks/>
            </p:cNvCxnSpPr>
            <p:nvPr/>
          </p:nvCxnSpPr>
          <p:spPr>
            <a:xfrm>
              <a:off x="2848963" y="1827415"/>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CB0C728-FF70-4DFE-A8FE-6F09B01AEF1D}"/>
                </a:ext>
              </a:extLst>
            </p:cNvPr>
            <p:cNvCxnSpPr>
              <a:cxnSpLocks/>
            </p:cNvCxnSpPr>
            <p:nvPr/>
          </p:nvCxnSpPr>
          <p:spPr>
            <a:xfrm>
              <a:off x="2848963" y="267933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67545221-1788-4E39-8783-4231F096FC1F}"/>
                </a:ext>
              </a:extLst>
            </p:cNvPr>
            <p:cNvCxnSpPr>
              <a:cxnSpLocks/>
            </p:cNvCxnSpPr>
            <p:nvPr/>
          </p:nvCxnSpPr>
          <p:spPr>
            <a:xfrm>
              <a:off x="2848963" y="3531251"/>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4D64D4C1-994B-4AF1-B0B1-58AD070186CE}"/>
                </a:ext>
              </a:extLst>
            </p:cNvPr>
            <p:cNvCxnSpPr>
              <a:cxnSpLocks/>
            </p:cNvCxnSpPr>
            <p:nvPr/>
          </p:nvCxnSpPr>
          <p:spPr>
            <a:xfrm>
              <a:off x="2848963" y="4809128"/>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C7DCFFC-EFD1-4D96-B2A8-2F5D5607B2B1}"/>
                </a:ext>
              </a:extLst>
            </p:cNvPr>
            <p:cNvSpPr txBox="1"/>
            <p:nvPr/>
          </p:nvSpPr>
          <p:spPr>
            <a:xfrm>
              <a:off x="2674277" y="5116503"/>
              <a:ext cx="250390" cy="246221"/>
            </a:xfrm>
            <a:prstGeom prst="rect">
              <a:avLst/>
            </a:prstGeom>
            <a:noFill/>
          </p:spPr>
          <p:txBody>
            <a:bodyPr wrap="none" rtlCol="0">
              <a:spAutoFit/>
            </a:bodyPr>
            <a:lstStyle/>
            <a:p>
              <a:pPr algn="r">
                <a:buClr>
                  <a:schemeClr val="accent1"/>
                </a:buClr>
              </a:pPr>
              <a:r>
                <a:rPr lang="en-US" sz="1000"/>
                <a:t>0</a:t>
              </a:r>
            </a:p>
          </p:txBody>
        </p:sp>
        <p:sp>
          <p:nvSpPr>
            <p:cNvPr id="24" name="TextBox 23">
              <a:extLst>
                <a:ext uri="{FF2B5EF4-FFF2-40B4-BE49-F238E27FC236}">
                  <a16:creationId xmlns:a16="http://schemas.microsoft.com/office/drawing/2014/main" id="{25A9C9F7-BB54-48E6-941D-AC3BA945BDFC}"/>
                </a:ext>
              </a:extLst>
            </p:cNvPr>
            <p:cNvSpPr txBox="1"/>
            <p:nvPr/>
          </p:nvSpPr>
          <p:spPr>
            <a:xfrm>
              <a:off x="2608555" y="4262216"/>
              <a:ext cx="316112" cy="246221"/>
            </a:xfrm>
            <a:prstGeom prst="rect">
              <a:avLst/>
            </a:prstGeom>
            <a:noFill/>
          </p:spPr>
          <p:txBody>
            <a:bodyPr wrap="none" rtlCol="0">
              <a:spAutoFit/>
            </a:bodyPr>
            <a:lstStyle/>
            <a:p>
              <a:pPr algn="r">
                <a:buClr>
                  <a:schemeClr val="accent1"/>
                </a:buClr>
              </a:pPr>
              <a:r>
                <a:rPr lang="en-US" sz="1000"/>
                <a:t>10</a:t>
              </a:r>
            </a:p>
          </p:txBody>
        </p:sp>
        <p:sp>
          <p:nvSpPr>
            <p:cNvPr id="25" name="TextBox 24">
              <a:extLst>
                <a:ext uri="{FF2B5EF4-FFF2-40B4-BE49-F238E27FC236}">
                  <a16:creationId xmlns:a16="http://schemas.microsoft.com/office/drawing/2014/main" id="{46B95312-0BD0-4BC5-BC2A-DE0B5AEB5FD8}"/>
                </a:ext>
              </a:extLst>
            </p:cNvPr>
            <p:cNvSpPr txBox="1"/>
            <p:nvPr/>
          </p:nvSpPr>
          <p:spPr>
            <a:xfrm>
              <a:off x="2608555" y="3835072"/>
              <a:ext cx="316112" cy="246221"/>
            </a:xfrm>
            <a:prstGeom prst="rect">
              <a:avLst/>
            </a:prstGeom>
            <a:noFill/>
          </p:spPr>
          <p:txBody>
            <a:bodyPr wrap="none" rtlCol="0">
              <a:spAutoFit/>
            </a:bodyPr>
            <a:lstStyle/>
            <a:p>
              <a:pPr algn="r">
                <a:buClr>
                  <a:schemeClr val="accent1"/>
                </a:buClr>
              </a:pPr>
              <a:r>
                <a:rPr lang="en-US" sz="1000"/>
                <a:t>15</a:t>
              </a:r>
            </a:p>
          </p:txBody>
        </p:sp>
        <p:sp>
          <p:nvSpPr>
            <p:cNvPr id="26" name="TextBox 25">
              <a:extLst>
                <a:ext uri="{FF2B5EF4-FFF2-40B4-BE49-F238E27FC236}">
                  <a16:creationId xmlns:a16="http://schemas.microsoft.com/office/drawing/2014/main" id="{47B0B26C-E9E3-4530-B13E-2818A2E912A7}"/>
                </a:ext>
              </a:extLst>
            </p:cNvPr>
            <p:cNvSpPr txBox="1"/>
            <p:nvPr/>
          </p:nvSpPr>
          <p:spPr>
            <a:xfrm>
              <a:off x="2608555" y="2980782"/>
              <a:ext cx="316112" cy="246221"/>
            </a:xfrm>
            <a:prstGeom prst="rect">
              <a:avLst/>
            </a:prstGeom>
            <a:noFill/>
          </p:spPr>
          <p:txBody>
            <a:bodyPr wrap="none" rtlCol="0">
              <a:spAutoFit/>
            </a:bodyPr>
            <a:lstStyle/>
            <a:p>
              <a:pPr algn="r">
                <a:buClr>
                  <a:schemeClr val="accent1"/>
                </a:buClr>
              </a:pPr>
              <a:r>
                <a:rPr lang="en-US" sz="1000"/>
                <a:t>25</a:t>
              </a:r>
            </a:p>
          </p:txBody>
        </p:sp>
        <p:sp>
          <p:nvSpPr>
            <p:cNvPr id="27" name="TextBox 26">
              <a:extLst>
                <a:ext uri="{FF2B5EF4-FFF2-40B4-BE49-F238E27FC236}">
                  <a16:creationId xmlns:a16="http://schemas.microsoft.com/office/drawing/2014/main" id="{A21B380D-2373-4118-8CB8-C6037E1CE5E9}"/>
                </a:ext>
              </a:extLst>
            </p:cNvPr>
            <p:cNvSpPr txBox="1"/>
            <p:nvPr/>
          </p:nvSpPr>
          <p:spPr>
            <a:xfrm>
              <a:off x="2608555" y="2126493"/>
              <a:ext cx="316112" cy="246221"/>
            </a:xfrm>
            <a:prstGeom prst="rect">
              <a:avLst/>
            </a:prstGeom>
            <a:noFill/>
          </p:spPr>
          <p:txBody>
            <a:bodyPr wrap="none" rtlCol="0">
              <a:spAutoFit/>
            </a:bodyPr>
            <a:lstStyle/>
            <a:p>
              <a:pPr algn="r">
                <a:buClr>
                  <a:schemeClr val="accent1"/>
                </a:buClr>
              </a:pPr>
              <a:r>
                <a:rPr lang="en-US" sz="1000"/>
                <a:t>35</a:t>
              </a:r>
            </a:p>
          </p:txBody>
        </p:sp>
        <p:sp>
          <p:nvSpPr>
            <p:cNvPr id="28" name="TextBox 27">
              <a:extLst>
                <a:ext uri="{FF2B5EF4-FFF2-40B4-BE49-F238E27FC236}">
                  <a16:creationId xmlns:a16="http://schemas.microsoft.com/office/drawing/2014/main" id="{4274C514-17C0-4CC8-B6A5-02E7089EDEF4}"/>
                </a:ext>
              </a:extLst>
            </p:cNvPr>
            <p:cNvSpPr txBox="1"/>
            <p:nvPr/>
          </p:nvSpPr>
          <p:spPr>
            <a:xfrm>
              <a:off x="2608555" y="1272201"/>
              <a:ext cx="316112" cy="246221"/>
            </a:xfrm>
            <a:prstGeom prst="rect">
              <a:avLst/>
            </a:prstGeom>
            <a:noFill/>
          </p:spPr>
          <p:txBody>
            <a:bodyPr wrap="none" rtlCol="0">
              <a:spAutoFit/>
            </a:bodyPr>
            <a:lstStyle/>
            <a:p>
              <a:pPr algn="r">
                <a:buClr>
                  <a:schemeClr val="accent1"/>
                </a:buClr>
              </a:pPr>
              <a:r>
                <a:rPr lang="en-US" sz="1000"/>
                <a:t>45</a:t>
              </a:r>
            </a:p>
          </p:txBody>
        </p:sp>
        <p:sp>
          <p:nvSpPr>
            <p:cNvPr id="29" name="TextBox 28">
              <a:extLst>
                <a:ext uri="{FF2B5EF4-FFF2-40B4-BE49-F238E27FC236}">
                  <a16:creationId xmlns:a16="http://schemas.microsoft.com/office/drawing/2014/main" id="{B4B54F01-1B73-40C9-8238-E3DE9AA457D6}"/>
                </a:ext>
              </a:extLst>
            </p:cNvPr>
            <p:cNvSpPr txBox="1"/>
            <p:nvPr/>
          </p:nvSpPr>
          <p:spPr>
            <a:xfrm>
              <a:off x="2849316" y="5348377"/>
              <a:ext cx="250389" cy="246221"/>
            </a:xfrm>
            <a:prstGeom prst="rect">
              <a:avLst/>
            </a:prstGeom>
            <a:noFill/>
          </p:spPr>
          <p:txBody>
            <a:bodyPr wrap="none" rtlCol="0">
              <a:spAutoFit/>
            </a:bodyPr>
            <a:lstStyle/>
            <a:p>
              <a:pPr algn="ctr">
                <a:buClr>
                  <a:schemeClr val="accent1"/>
                </a:buClr>
              </a:pPr>
              <a:r>
                <a:rPr lang="en-US" sz="1000"/>
                <a:t>0</a:t>
              </a:r>
            </a:p>
          </p:txBody>
        </p:sp>
        <p:cxnSp>
          <p:nvCxnSpPr>
            <p:cNvPr id="30" name="Straight Connector 29">
              <a:extLst>
                <a:ext uri="{FF2B5EF4-FFF2-40B4-BE49-F238E27FC236}">
                  <a16:creationId xmlns:a16="http://schemas.microsoft.com/office/drawing/2014/main" id="{865BAB71-D567-47EF-B198-3606DBD9FFF8}"/>
                </a:ext>
              </a:extLst>
            </p:cNvPr>
            <p:cNvCxnSpPr>
              <a:cxnSpLocks/>
            </p:cNvCxnSpPr>
            <p:nvPr/>
          </p:nvCxnSpPr>
          <p:spPr>
            <a:xfrm rot="16200000">
              <a:off x="2933705"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E7BCDBC-A691-4D47-B462-F6B67ED4518D}"/>
                </a:ext>
              </a:extLst>
            </p:cNvPr>
            <p:cNvCxnSpPr>
              <a:cxnSpLocks/>
            </p:cNvCxnSpPr>
            <p:nvPr/>
          </p:nvCxnSpPr>
          <p:spPr>
            <a:xfrm rot="16200000">
              <a:off x="375547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F929C46-244A-4358-929E-2FC40A5CAC38}"/>
                </a:ext>
              </a:extLst>
            </p:cNvPr>
            <p:cNvCxnSpPr>
              <a:cxnSpLocks/>
            </p:cNvCxnSpPr>
            <p:nvPr/>
          </p:nvCxnSpPr>
          <p:spPr>
            <a:xfrm rot="16200000">
              <a:off x="458216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BB48462-21D0-4027-82BB-C3D56A13A077}"/>
                </a:ext>
              </a:extLst>
            </p:cNvPr>
            <p:cNvCxnSpPr>
              <a:cxnSpLocks/>
            </p:cNvCxnSpPr>
            <p:nvPr/>
          </p:nvCxnSpPr>
          <p:spPr>
            <a:xfrm rot="16200000">
              <a:off x="5414978"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E1FCAE9-7565-42D8-B9B1-91C583BBF123}"/>
                </a:ext>
              </a:extLst>
            </p:cNvPr>
            <p:cNvCxnSpPr>
              <a:cxnSpLocks/>
            </p:cNvCxnSpPr>
            <p:nvPr/>
          </p:nvCxnSpPr>
          <p:spPr>
            <a:xfrm rot="16200000">
              <a:off x="6235710"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F8E7962-4455-4D03-981B-1F2416AAEF3D}"/>
                </a:ext>
              </a:extLst>
            </p:cNvPr>
            <p:cNvCxnSpPr>
              <a:cxnSpLocks/>
            </p:cNvCxnSpPr>
            <p:nvPr/>
          </p:nvCxnSpPr>
          <p:spPr>
            <a:xfrm rot="16200000">
              <a:off x="7040189"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78C31FB-F1BF-49E2-AA28-4670E3BF118D}"/>
                </a:ext>
              </a:extLst>
            </p:cNvPr>
            <p:cNvCxnSpPr>
              <a:cxnSpLocks/>
            </p:cNvCxnSpPr>
            <p:nvPr/>
          </p:nvCxnSpPr>
          <p:spPr>
            <a:xfrm rot="16200000">
              <a:off x="8682205"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F410B4C-D07A-4F90-8E2A-406C34690A34}"/>
                </a:ext>
              </a:extLst>
            </p:cNvPr>
            <p:cNvCxnSpPr>
              <a:cxnSpLocks/>
            </p:cNvCxnSpPr>
            <p:nvPr/>
          </p:nvCxnSpPr>
          <p:spPr>
            <a:xfrm rot="16200000">
              <a:off x="7854500" y="5317002"/>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530D490-2DAF-4DC7-81AF-C48FC91B819A}"/>
                </a:ext>
              </a:extLst>
            </p:cNvPr>
            <p:cNvCxnSpPr>
              <a:cxnSpLocks/>
            </p:cNvCxnSpPr>
            <p:nvPr/>
          </p:nvCxnSpPr>
          <p:spPr>
            <a:xfrm rot="16200000">
              <a:off x="9510007" y="5317003"/>
              <a:ext cx="914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E0016157-1D51-4494-8269-4EF350DA2C8C}"/>
                </a:ext>
              </a:extLst>
            </p:cNvPr>
            <p:cNvSpPr txBox="1"/>
            <p:nvPr/>
          </p:nvSpPr>
          <p:spPr>
            <a:xfrm>
              <a:off x="3676004" y="5348377"/>
              <a:ext cx="250389" cy="246221"/>
            </a:xfrm>
            <a:prstGeom prst="rect">
              <a:avLst/>
            </a:prstGeom>
            <a:noFill/>
          </p:spPr>
          <p:txBody>
            <a:bodyPr wrap="none" rtlCol="0">
              <a:spAutoFit/>
            </a:bodyPr>
            <a:lstStyle/>
            <a:p>
              <a:pPr algn="ctr">
                <a:buClr>
                  <a:schemeClr val="accent1"/>
                </a:buClr>
              </a:pPr>
              <a:r>
                <a:rPr lang="en-US" sz="1000"/>
                <a:t>4</a:t>
              </a:r>
            </a:p>
          </p:txBody>
        </p:sp>
        <p:sp>
          <p:nvSpPr>
            <p:cNvPr id="40" name="TextBox 39">
              <a:extLst>
                <a:ext uri="{FF2B5EF4-FFF2-40B4-BE49-F238E27FC236}">
                  <a16:creationId xmlns:a16="http://schemas.microsoft.com/office/drawing/2014/main" id="{85FDB65E-7F3E-4805-901A-437FEAB1507D}"/>
                </a:ext>
              </a:extLst>
            </p:cNvPr>
            <p:cNvSpPr txBox="1"/>
            <p:nvPr/>
          </p:nvSpPr>
          <p:spPr>
            <a:xfrm>
              <a:off x="4500288" y="5348377"/>
              <a:ext cx="255199" cy="246221"/>
            </a:xfrm>
            <a:prstGeom prst="rect">
              <a:avLst/>
            </a:prstGeom>
            <a:noFill/>
          </p:spPr>
          <p:txBody>
            <a:bodyPr wrap="square" rtlCol="0">
              <a:spAutoFit/>
            </a:bodyPr>
            <a:lstStyle/>
            <a:p>
              <a:pPr algn="ctr">
                <a:buClr>
                  <a:schemeClr val="accent1"/>
                </a:buClr>
              </a:pPr>
              <a:r>
                <a:rPr lang="en-US" sz="1000"/>
                <a:t>8</a:t>
              </a:r>
            </a:p>
          </p:txBody>
        </p:sp>
        <p:sp>
          <p:nvSpPr>
            <p:cNvPr id="41" name="TextBox 40">
              <a:extLst>
                <a:ext uri="{FF2B5EF4-FFF2-40B4-BE49-F238E27FC236}">
                  <a16:creationId xmlns:a16="http://schemas.microsoft.com/office/drawing/2014/main" id="{C8F8D479-BA45-400C-AD99-AAC971A07441}"/>
                </a:ext>
              </a:extLst>
            </p:cNvPr>
            <p:cNvSpPr txBox="1">
              <a:spLocks/>
            </p:cNvSpPr>
            <p:nvPr/>
          </p:nvSpPr>
          <p:spPr>
            <a:xfrm>
              <a:off x="5220311" y="5348377"/>
              <a:ext cx="512067" cy="246221"/>
            </a:xfrm>
            <a:prstGeom prst="rect">
              <a:avLst/>
            </a:prstGeom>
            <a:noFill/>
          </p:spPr>
          <p:txBody>
            <a:bodyPr wrap="square" rtlCol="0">
              <a:spAutoFit/>
            </a:bodyPr>
            <a:lstStyle/>
            <a:p>
              <a:pPr algn="ctr">
                <a:buClr>
                  <a:schemeClr val="accent1"/>
                </a:buClr>
              </a:pPr>
              <a:r>
                <a:rPr lang="en-US" sz="1000" dirty="0"/>
                <a:t>12</a:t>
              </a:r>
            </a:p>
          </p:txBody>
        </p:sp>
        <p:sp>
          <p:nvSpPr>
            <p:cNvPr id="42" name="TextBox 41">
              <a:extLst>
                <a:ext uri="{FF2B5EF4-FFF2-40B4-BE49-F238E27FC236}">
                  <a16:creationId xmlns:a16="http://schemas.microsoft.com/office/drawing/2014/main" id="{C9DEB5BF-1931-4129-83E5-FC58E5E51B42}"/>
                </a:ext>
              </a:extLst>
            </p:cNvPr>
            <p:cNvSpPr txBox="1"/>
            <p:nvPr/>
          </p:nvSpPr>
          <p:spPr>
            <a:xfrm>
              <a:off x="6041043" y="5348377"/>
              <a:ext cx="454887" cy="246221"/>
            </a:xfrm>
            <a:prstGeom prst="rect">
              <a:avLst/>
            </a:prstGeom>
            <a:noFill/>
          </p:spPr>
          <p:txBody>
            <a:bodyPr wrap="square" rtlCol="0">
              <a:spAutoFit/>
            </a:bodyPr>
            <a:lstStyle/>
            <a:p>
              <a:pPr algn="ctr">
                <a:buClr>
                  <a:schemeClr val="accent1"/>
                </a:buClr>
              </a:pPr>
              <a:r>
                <a:rPr lang="en-US" sz="1000" dirty="0"/>
                <a:t>16</a:t>
              </a:r>
            </a:p>
          </p:txBody>
        </p:sp>
        <p:sp>
          <p:nvSpPr>
            <p:cNvPr id="43" name="TextBox 42">
              <a:extLst>
                <a:ext uri="{FF2B5EF4-FFF2-40B4-BE49-F238E27FC236}">
                  <a16:creationId xmlns:a16="http://schemas.microsoft.com/office/drawing/2014/main" id="{5C52232A-7992-47D4-BCF7-001DFA0DCDA2}"/>
                </a:ext>
              </a:extLst>
            </p:cNvPr>
            <p:cNvSpPr txBox="1"/>
            <p:nvPr/>
          </p:nvSpPr>
          <p:spPr>
            <a:xfrm>
              <a:off x="6845521" y="5348377"/>
              <a:ext cx="454887" cy="246221"/>
            </a:xfrm>
            <a:prstGeom prst="rect">
              <a:avLst/>
            </a:prstGeom>
            <a:noFill/>
          </p:spPr>
          <p:txBody>
            <a:bodyPr wrap="square" rtlCol="0">
              <a:spAutoFit/>
            </a:bodyPr>
            <a:lstStyle/>
            <a:p>
              <a:pPr algn="ctr">
                <a:buClr>
                  <a:schemeClr val="accent1"/>
                </a:buClr>
              </a:pPr>
              <a:r>
                <a:rPr lang="en-US" sz="1000"/>
                <a:t>20</a:t>
              </a:r>
            </a:p>
          </p:txBody>
        </p:sp>
        <p:sp>
          <p:nvSpPr>
            <p:cNvPr id="44" name="TextBox 43">
              <a:extLst>
                <a:ext uri="{FF2B5EF4-FFF2-40B4-BE49-F238E27FC236}">
                  <a16:creationId xmlns:a16="http://schemas.microsoft.com/office/drawing/2014/main" id="{61C1397C-5F42-43BE-8435-7347BAC4AD4F}"/>
                </a:ext>
              </a:extLst>
            </p:cNvPr>
            <p:cNvSpPr txBox="1"/>
            <p:nvPr/>
          </p:nvSpPr>
          <p:spPr>
            <a:xfrm>
              <a:off x="7659832" y="5348377"/>
              <a:ext cx="454887" cy="246221"/>
            </a:xfrm>
            <a:prstGeom prst="rect">
              <a:avLst/>
            </a:prstGeom>
            <a:noFill/>
          </p:spPr>
          <p:txBody>
            <a:bodyPr wrap="square" rtlCol="0">
              <a:spAutoFit/>
            </a:bodyPr>
            <a:lstStyle/>
            <a:p>
              <a:pPr algn="ctr">
                <a:buClr>
                  <a:schemeClr val="accent1"/>
                </a:buClr>
              </a:pPr>
              <a:r>
                <a:rPr lang="en-US" sz="1000"/>
                <a:t>24</a:t>
              </a:r>
            </a:p>
          </p:txBody>
        </p:sp>
        <p:sp>
          <p:nvSpPr>
            <p:cNvPr id="45" name="TextBox 44">
              <a:extLst>
                <a:ext uri="{FF2B5EF4-FFF2-40B4-BE49-F238E27FC236}">
                  <a16:creationId xmlns:a16="http://schemas.microsoft.com/office/drawing/2014/main" id="{F0B47CAC-AA02-4909-8561-2B65756E1814}"/>
                </a:ext>
              </a:extLst>
            </p:cNvPr>
            <p:cNvSpPr txBox="1"/>
            <p:nvPr/>
          </p:nvSpPr>
          <p:spPr>
            <a:xfrm>
              <a:off x="8487539" y="5348377"/>
              <a:ext cx="454887" cy="246221"/>
            </a:xfrm>
            <a:prstGeom prst="rect">
              <a:avLst/>
            </a:prstGeom>
            <a:noFill/>
          </p:spPr>
          <p:txBody>
            <a:bodyPr wrap="square" rtlCol="0">
              <a:spAutoFit/>
            </a:bodyPr>
            <a:lstStyle/>
            <a:p>
              <a:pPr algn="ctr">
                <a:buClr>
                  <a:schemeClr val="accent1"/>
                </a:buClr>
              </a:pPr>
              <a:r>
                <a:rPr lang="en-US" sz="1000"/>
                <a:t>28</a:t>
              </a:r>
            </a:p>
          </p:txBody>
        </p:sp>
        <p:sp>
          <p:nvSpPr>
            <p:cNvPr id="46" name="TextBox 45">
              <a:extLst>
                <a:ext uri="{FF2B5EF4-FFF2-40B4-BE49-F238E27FC236}">
                  <a16:creationId xmlns:a16="http://schemas.microsoft.com/office/drawing/2014/main" id="{B526350C-105B-4714-AC42-428078B1BEAD}"/>
                </a:ext>
              </a:extLst>
            </p:cNvPr>
            <p:cNvSpPr txBox="1"/>
            <p:nvPr/>
          </p:nvSpPr>
          <p:spPr>
            <a:xfrm>
              <a:off x="9326467" y="5348377"/>
              <a:ext cx="454887" cy="246221"/>
            </a:xfrm>
            <a:prstGeom prst="rect">
              <a:avLst/>
            </a:prstGeom>
            <a:noFill/>
          </p:spPr>
          <p:txBody>
            <a:bodyPr wrap="square" rtlCol="0">
              <a:spAutoFit/>
            </a:bodyPr>
            <a:lstStyle/>
            <a:p>
              <a:pPr algn="ctr">
                <a:buClr>
                  <a:schemeClr val="accent1"/>
                </a:buClr>
              </a:pPr>
              <a:r>
                <a:rPr lang="en-US" sz="1000"/>
                <a:t>32</a:t>
              </a:r>
            </a:p>
          </p:txBody>
        </p:sp>
        <p:sp>
          <p:nvSpPr>
            <p:cNvPr id="47" name="TextBox 46">
              <a:extLst>
                <a:ext uri="{FF2B5EF4-FFF2-40B4-BE49-F238E27FC236}">
                  <a16:creationId xmlns:a16="http://schemas.microsoft.com/office/drawing/2014/main" id="{831AC67A-3E77-4B3E-8781-CA5E37FC86A6}"/>
                </a:ext>
              </a:extLst>
            </p:cNvPr>
            <p:cNvSpPr txBox="1"/>
            <p:nvPr/>
          </p:nvSpPr>
          <p:spPr>
            <a:xfrm>
              <a:off x="5064151" y="5638455"/>
              <a:ext cx="2440272" cy="276999"/>
            </a:xfrm>
            <a:prstGeom prst="rect">
              <a:avLst/>
            </a:prstGeom>
            <a:noFill/>
          </p:spPr>
          <p:txBody>
            <a:bodyPr wrap="square" rtlCol="0">
              <a:spAutoFit/>
            </a:bodyPr>
            <a:lstStyle/>
            <a:p>
              <a:pPr algn="ctr">
                <a:buClr>
                  <a:schemeClr val="accent1"/>
                </a:buClr>
              </a:pPr>
              <a:r>
                <a:rPr lang="en-US" sz="1200" b="1" dirty="0"/>
                <a:t>Months from </a:t>
              </a:r>
              <a:r>
                <a:rPr lang="en-US" sz="1200" b="1" dirty="0" err="1"/>
                <a:t>Randomisation</a:t>
              </a:r>
              <a:endParaRPr lang="en-US" sz="1200" b="1" dirty="0"/>
            </a:p>
          </p:txBody>
        </p:sp>
        <p:sp>
          <p:nvSpPr>
            <p:cNvPr id="48" name="TextBox 47">
              <a:extLst>
                <a:ext uri="{FF2B5EF4-FFF2-40B4-BE49-F238E27FC236}">
                  <a16:creationId xmlns:a16="http://schemas.microsoft.com/office/drawing/2014/main" id="{4479BD1E-F8A4-4081-97C9-0029312B8756}"/>
                </a:ext>
              </a:extLst>
            </p:cNvPr>
            <p:cNvSpPr txBox="1"/>
            <p:nvPr/>
          </p:nvSpPr>
          <p:spPr>
            <a:xfrm rot="16200000">
              <a:off x="1406648" y="3100001"/>
              <a:ext cx="2035548" cy="276999"/>
            </a:xfrm>
            <a:prstGeom prst="rect">
              <a:avLst/>
            </a:prstGeom>
            <a:noFill/>
          </p:spPr>
          <p:txBody>
            <a:bodyPr wrap="square" rtlCol="0">
              <a:spAutoFit/>
            </a:bodyPr>
            <a:lstStyle/>
            <a:p>
              <a:pPr algn="ctr">
                <a:buClr>
                  <a:schemeClr val="accent1"/>
                </a:buClr>
              </a:pPr>
              <a:r>
                <a:rPr lang="en-US" sz="1200" b="1"/>
                <a:t>Cumulative Incidence %</a:t>
              </a:r>
            </a:p>
          </p:txBody>
        </p:sp>
        <p:sp>
          <p:nvSpPr>
            <p:cNvPr id="75" name="TextBox 74">
              <a:extLst>
                <a:ext uri="{FF2B5EF4-FFF2-40B4-BE49-F238E27FC236}">
                  <a16:creationId xmlns:a16="http://schemas.microsoft.com/office/drawing/2014/main" id="{B9630A13-031E-4A2E-86CB-766ACB24D477}"/>
                </a:ext>
              </a:extLst>
            </p:cNvPr>
            <p:cNvSpPr txBox="1"/>
            <p:nvPr/>
          </p:nvSpPr>
          <p:spPr>
            <a:xfrm>
              <a:off x="2608556" y="1699346"/>
              <a:ext cx="316112" cy="246221"/>
            </a:xfrm>
            <a:prstGeom prst="rect">
              <a:avLst/>
            </a:prstGeom>
            <a:noFill/>
          </p:spPr>
          <p:txBody>
            <a:bodyPr wrap="none" rtlCol="0">
              <a:spAutoFit/>
            </a:bodyPr>
            <a:lstStyle/>
            <a:p>
              <a:pPr algn="r">
                <a:buClr>
                  <a:schemeClr val="accent1"/>
                </a:buClr>
              </a:pPr>
              <a:r>
                <a:rPr lang="en-US" sz="1000"/>
                <a:t>40</a:t>
              </a:r>
            </a:p>
          </p:txBody>
        </p:sp>
        <p:sp>
          <p:nvSpPr>
            <p:cNvPr id="77" name="TextBox 76">
              <a:extLst>
                <a:ext uri="{FF2B5EF4-FFF2-40B4-BE49-F238E27FC236}">
                  <a16:creationId xmlns:a16="http://schemas.microsoft.com/office/drawing/2014/main" id="{9E8277BD-2E84-4570-8A0A-369480D6128C}"/>
                </a:ext>
              </a:extLst>
            </p:cNvPr>
            <p:cNvSpPr txBox="1"/>
            <p:nvPr/>
          </p:nvSpPr>
          <p:spPr>
            <a:xfrm>
              <a:off x="2608556" y="2553636"/>
              <a:ext cx="316112" cy="246221"/>
            </a:xfrm>
            <a:prstGeom prst="rect">
              <a:avLst/>
            </a:prstGeom>
            <a:noFill/>
          </p:spPr>
          <p:txBody>
            <a:bodyPr wrap="none" rtlCol="0">
              <a:spAutoFit/>
            </a:bodyPr>
            <a:lstStyle/>
            <a:p>
              <a:pPr algn="r">
                <a:buClr>
                  <a:schemeClr val="accent1"/>
                </a:buClr>
              </a:pPr>
              <a:r>
                <a:rPr lang="en-US" sz="1000"/>
                <a:t>30</a:t>
              </a:r>
            </a:p>
          </p:txBody>
        </p:sp>
        <p:sp>
          <p:nvSpPr>
            <p:cNvPr id="79" name="TextBox 78">
              <a:extLst>
                <a:ext uri="{FF2B5EF4-FFF2-40B4-BE49-F238E27FC236}">
                  <a16:creationId xmlns:a16="http://schemas.microsoft.com/office/drawing/2014/main" id="{8FDD82DD-E65F-4FB7-B664-282D8EC817B8}"/>
                </a:ext>
              </a:extLst>
            </p:cNvPr>
            <p:cNvSpPr txBox="1"/>
            <p:nvPr/>
          </p:nvSpPr>
          <p:spPr>
            <a:xfrm>
              <a:off x="2608556" y="3407927"/>
              <a:ext cx="316112" cy="246221"/>
            </a:xfrm>
            <a:prstGeom prst="rect">
              <a:avLst/>
            </a:prstGeom>
            <a:noFill/>
          </p:spPr>
          <p:txBody>
            <a:bodyPr wrap="none" rtlCol="0">
              <a:spAutoFit/>
            </a:bodyPr>
            <a:lstStyle/>
            <a:p>
              <a:pPr algn="r">
                <a:buClr>
                  <a:schemeClr val="accent1"/>
                </a:buClr>
              </a:pPr>
              <a:r>
                <a:rPr lang="en-US" sz="1000"/>
                <a:t>20</a:t>
              </a:r>
            </a:p>
          </p:txBody>
        </p:sp>
        <p:sp>
          <p:nvSpPr>
            <p:cNvPr id="81" name="TextBox 80">
              <a:extLst>
                <a:ext uri="{FF2B5EF4-FFF2-40B4-BE49-F238E27FC236}">
                  <a16:creationId xmlns:a16="http://schemas.microsoft.com/office/drawing/2014/main" id="{562A5F57-AD75-4895-998A-F2E7E9707485}"/>
                </a:ext>
              </a:extLst>
            </p:cNvPr>
            <p:cNvSpPr txBox="1"/>
            <p:nvPr/>
          </p:nvSpPr>
          <p:spPr>
            <a:xfrm>
              <a:off x="2674275" y="4689361"/>
              <a:ext cx="250390" cy="246221"/>
            </a:xfrm>
            <a:prstGeom prst="rect">
              <a:avLst/>
            </a:prstGeom>
            <a:noFill/>
          </p:spPr>
          <p:txBody>
            <a:bodyPr wrap="none" rtlCol="0">
              <a:spAutoFit/>
            </a:bodyPr>
            <a:lstStyle/>
            <a:p>
              <a:pPr algn="r">
                <a:buClr>
                  <a:schemeClr val="accent1"/>
                </a:buClr>
              </a:pPr>
              <a:r>
                <a:rPr lang="en-US" sz="1000"/>
                <a:t>5</a:t>
              </a:r>
            </a:p>
          </p:txBody>
        </p:sp>
      </p:grpSp>
      <p:grpSp>
        <p:nvGrpSpPr>
          <p:cNvPr id="85" name="Group 84">
            <a:extLst>
              <a:ext uri="{FF2B5EF4-FFF2-40B4-BE49-F238E27FC236}">
                <a16:creationId xmlns:a16="http://schemas.microsoft.com/office/drawing/2014/main" id="{5D5C3EEF-887E-4556-8A90-79AB12BD7974}"/>
              </a:ext>
            </a:extLst>
          </p:cNvPr>
          <p:cNvGrpSpPr/>
          <p:nvPr/>
        </p:nvGrpSpPr>
        <p:grpSpPr>
          <a:xfrm>
            <a:off x="2808747" y="2005782"/>
            <a:ext cx="6577783" cy="3229897"/>
            <a:chOff x="2986547" y="2005781"/>
            <a:chExt cx="6577782" cy="3229897"/>
          </a:xfrm>
        </p:grpSpPr>
        <p:sp>
          <p:nvSpPr>
            <p:cNvPr id="83" name="Freeform: Shape 82">
              <a:extLst>
                <a:ext uri="{FF2B5EF4-FFF2-40B4-BE49-F238E27FC236}">
                  <a16:creationId xmlns:a16="http://schemas.microsoft.com/office/drawing/2014/main" id="{E51CED74-4815-41B8-9088-6687EFB4E4A5}"/>
                </a:ext>
              </a:extLst>
            </p:cNvPr>
            <p:cNvSpPr/>
            <p:nvPr/>
          </p:nvSpPr>
          <p:spPr>
            <a:xfrm>
              <a:off x="2986547" y="3126659"/>
              <a:ext cx="2359742" cy="2109019"/>
            </a:xfrm>
            <a:custGeom>
              <a:avLst/>
              <a:gdLst>
                <a:gd name="connsiteX0" fmla="*/ 0 w 2448233"/>
                <a:gd name="connsiteY0" fmla="*/ 2234380 h 2234380"/>
                <a:gd name="connsiteX1" fmla="*/ 73742 w 2448233"/>
                <a:gd name="connsiteY1" fmla="*/ 2234380 h 2234380"/>
                <a:gd name="connsiteX2" fmla="*/ 73742 w 2448233"/>
                <a:gd name="connsiteY2" fmla="*/ 1437968 h 2234380"/>
                <a:gd name="connsiteX3" fmla="*/ 95865 w 2448233"/>
                <a:gd name="connsiteY3" fmla="*/ 1415845 h 2234380"/>
                <a:gd name="connsiteX4" fmla="*/ 95865 w 2448233"/>
                <a:gd name="connsiteY4" fmla="*/ 1319980 h 2234380"/>
                <a:gd name="connsiteX5" fmla="*/ 117987 w 2448233"/>
                <a:gd name="connsiteY5" fmla="*/ 1319980 h 2234380"/>
                <a:gd name="connsiteX6" fmla="*/ 117987 w 2448233"/>
                <a:gd name="connsiteY6" fmla="*/ 1268361 h 2234380"/>
                <a:gd name="connsiteX7" fmla="*/ 117987 w 2448233"/>
                <a:gd name="connsiteY7" fmla="*/ 1260987 h 2234380"/>
                <a:gd name="connsiteX8" fmla="*/ 117987 w 2448233"/>
                <a:gd name="connsiteY8" fmla="*/ 1246238 h 2234380"/>
                <a:gd name="connsiteX9" fmla="*/ 228600 w 2448233"/>
                <a:gd name="connsiteY9" fmla="*/ 1246238 h 2234380"/>
                <a:gd name="connsiteX10" fmla="*/ 235975 w 2448233"/>
                <a:gd name="connsiteY10" fmla="*/ 1238863 h 2234380"/>
                <a:gd name="connsiteX11" fmla="*/ 368710 w 2448233"/>
                <a:gd name="connsiteY11" fmla="*/ 1238863 h 2234380"/>
                <a:gd name="connsiteX12" fmla="*/ 368710 w 2448233"/>
                <a:gd name="connsiteY12" fmla="*/ 1179871 h 2234380"/>
                <a:gd name="connsiteX13" fmla="*/ 368710 w 2448233"/>
                <a:gd name="connsiteY13" fmla="*/ 1076632 h 2234380"/>
                <a:gd name="connsiteX14" fmla="*/ 390833 w 2448233"/>
                <a:gd name="connsiteY14" fmla="*/ 1076632 h 2234380"/>
                <a:gd name="connsiteX15" fmla="*/ 390833 w 2448233"/>
                <a:gd name="connsiteY15" fmla="*/ 995516 h 2234380"/>
                <a:gd name="connsiteX16" fmla="*/ 412955 w 2448233"/>
                <a:gd name="connsiteY16" fmla="*/ 995516 h 2234380"/>
                <a:gd name="connsiteX17" fmla="*/ 412955 w 2448233"/>
                <a:gd name="connsiteY17" fmla="*/ 811161 h 2234380"/>
                <a:gd name="connsiteX18" fmla="*/ 435078 w 2448233"/>
                <a:gd name="connsiteY18" fmla="*/ 833284 h 2234380"/>
                <a:gd name="connsiteX19" fmla="*/ 435078 w 2448233"/>
                <a:gd name="connsiteY19" fmla="*/ 803787 h 2234380"/>
                <a:gd name="connsiteX20" fmla="*/ 501446 w 2448233"/>
                <a:gd name="connsiteY20" fmla="*/ 803787 h 2234380"/>
                <a:gd name="connsiteX21" fmla="*/ 501446 w 2448233"/>
                <a:gd name="connsiteY21" fmla="*/ 774290 h 2234380"/>
                <a:gd name="connsiteX22" fmla="*/ 619433 w 2448233"/>
                <a:gd name="connsiteY22" fmla="*/ 774290 h 2234380"/>
                <a:gd name="connsiteX23" fmla="*/ 619433 w 2448233"/>
                <a:gd name="connsiteY23" fmla="*/ 744793 h 2234380"/>
                <a:gd name="connsiteX24" fmla="*/ 774291 w 2448233"/>
                <a:gd name="connsiteY24" fmla="*/ 744793 h 2234380"/>
                <a:gd name="connsiteX25" fmla="*/ 774291 w 2448233"/>
                <a:gd name="connsiteY25" fmla="*/ 678426 h 2234380"/>
                <a:gd name="connsiteX26" fmla="*/ 796413 w 2448233"/>
                <a:gd name="connsiteY26" fmla="*/ 678426 h 2234380"/>
                <a:gd name="connsiteX27" fmla="*/ 796413 w 2448233"/>
                <a:gd name="connsiteY27" fmla="*/ 545690 h 2234380"/>
                <a:gd name="connsiteX28" fmla="*/ 825910 w 2448233"/>
                <a:gd name="connsiteY28" fmla="*/ 545690 h 2234380"/>
                <a:gd name="connsiteX29" fmla="*/ 825910 w 2448233"/>
                <a:gd name="connsiteY29" fmla="*/ 523568 h 2234380"/>
                <a:gd name="connsiteX30" fmla="*/ 848033 w 2448233"/>
                <a:gd name="connsiteY30" fmla="*/ 523568 h 2234380"/>
                <a:gd name="connsiteX31" fmla="*/ 848033 w 2448233"/>
                <a:gd name="connsiteY31" fmla="*/ 494071 h 2234380"/>
                <a:gd name="connsiteX32" fmla="*/ 877529 w 2448233"/>
                <a:gd name="connsiteY32" fmla="*/ 494071 h 2234380"/>
                <a:gd name="connsiteX33" fmla="*/ 877529 w 2448233"/>
                <a:gd name="connsiteY33" fmla="*/ 464574 h 2234380"/>
                <a:gd name="connsiteX34" fmla="*/ 1091381 w 2448233"/>
                <a:gd name="connsiteY34" fmla="*/ 464574 h 2234380"/>
                <a:gd name="connsiteX35" fmla="*/ 1091381 w 2448233"/>
                <a:gd name="connsiteY35" fmla="*/ 435077 h 2234380"/>
                <a:gd name="connsiteX36" fmla="*/ 1548581 w 2448233"/>
                <a:gd name="connsiteY36" fmla="*/ 435077 h 2234380"/>
                <a:gd name="connsiteX37" fmla="*/ 1563329 w 2448233"/>
                <a:gd name="connsiteY37" fmla="*/ 420329 h 2234380"/>
                <a:gd name="connsiteX38" fmla="*/ 1578078 w 2448233"/>
                <a:gd name="connsiteY38" fmla="*/ 405580 h 2234380"/>
                <a:gd name="connsiteX39" fmla="*/ 1578078 w 2448233"/>
                <a:gd name="connsiteY39" fmla="*/ 383458 h 2234380"/>
                <a:gd name="connsiteX40" fmla="*/ 1592826 w 2448233"/>
                <a:gd name="connsiteY40" fmla="*/ 383458 h 2234380"/>
                <a:gd name="connsiteX41" fmla="*/ 1592826 w 2448233"/>
                <a:gd name="connsiteY41" fmla="*/ 368709 h 2234380"/>
                <a:gd name="connsiteX42" fmla="*/ 1637071 w 2448233"/>
                <a:gd name="connsiteY42" fmla="*/ 368709 h 2234380"/>
                <a:gd name="connsiteX43" fmla="*/ 1637071 w 2448233"/>
                <a:gd name="connsiteY43" fmla="*/ 287593 h 2234380"/>
                <a:gd name="connsiteX44" fmla="*/ 1651820 w 2448233"/>
                <a:gd name="connsiteY44" fmla="*/ 287593 h 2234380"/>
                <a:gd name="connsiteX45" fmla="*/ 1651820 w 2448233"/>
                <a:gd name="connsiteY45" fmla="*/ 265471 h 2234380"/>
                <a:gd name="connsiteX46" fmla="*/ 1673942 w 2448233"/>
                <a:gd name="connsiteY46" fmla="*/ 265471 h 2234380"/>
                <a:gd name="connsiteX47" fmla="*/ 1673942 w 2448233"/>
                <a:gd name="connsiteY47" fmla="*/ 176980 h 2234380"/>
                <a:gd name="connsiteX48" fmla="*/ 1681316 w 2448233"/>
                <a:gd name="connsiteY48" fmla="*/ 169606 h 2234380"/>
                <a:gd name="connsiteX49" fmla="*/ 1681316 w 2448233"/>
                <a:gd name="connsiteY49" fmla="*/ 154858 h 2234380"/>
                <a:gd name="connsiteX50" fmla="*/ 1703439 w 2448233"/>
                <a:gd name="connsiteY50" fmla="*/ 154858 h 2234380"/>
                <a:gd name="connsiteX51" fmla="*/ 1703439 w 2448233"/>
                <a:gd name="connsiteY51" fmla="*/ 125361 h 2234380"/>
                <a:gd name="connsiteX52" fmla="*/ 2359742 w 2448233"/>
                <a:gd name="connsiteY52" fmla="*/ 125361 h 2234380"/>
                <a:gd name="connsiteX53" fmla="*/ 2389239 w 2448233"/>
                <a:gd name="connsiteY53" fmla="*/ 95864 h 2234380"/>
                <a:gd name="connsiteX54" fmla="*/ 2411361 w 2448233"/>
                <a:gd name="connsiteY54" fmla="*/ 73742 h 2234380"/>
                <a:gd name="connsiteX55" fmla="*/ 2426110 w 2448233"/>
                <a:gd name="connsiteY55" fmla="*/ 58993 h 2234380"/>
                <a:gd name="connsiteX56" fmla="*/ 2448233 w 2448233"/>
                <a:gd name="connsiteY56" fmla="*/ 36870 h 2234380"/>
                <a:gd name="connsiteX57" fmla="*/ 2448233 w 2448233"/>
                <a:gd name="connsiteY57" fmla="*/ 0 h 2234380"/>
                <a:gd name="connsiteX0" fmla="*/ 0 w 2448233"/>
                <a:gd name="connsiteY0" fmla="*/ 2234380 h 2234380"/>
                <a:gd name="connsiteX1" fmla="*/ 73742 w 2448233"/>
                <a:gd name="connsiteY1" fmla="*/ 2234380 h 2234380"/>
                <a:gd name="connsiteX2" fmla="*/ 73742 w 2448233"/>
                <a:gd name="connsiteY2" fmla="*/ 1437968 h 2234380"/>
                <a:gd name="connsiteX3" fmla="*/ 95865 w 2448233"/>
                <a:gd name="connsiteY3" fmla="*/ 1415845 h 2234380"/>
                <a:gd name="connsiteX4" fmla="*/ 95865 w 2448233"/>
                <a:gd name="connsiteY4" fmla="*/ 1319980 h 2234380"/>
                <a:gd name="connsiteX5" fmla="*/ 117987 w 2448233"/>
                <a:gd name="connsiteY5" fmla="*/ 1319980 h 2234380"/>
                <a:gd name="connsiteX6" fmla="*/ 117987 w 2448233"/>
                <a:gd name="connsiteY6" fmla="*/ 1268361 h 2234380"/>
                <a:gd name="connsiteX7" fmla="*/ 117987 w 2448233"/>
                <a:gd name="connsiteY7" fmla="*/ 1260987 h 2234380"/>
                <a:gd name="connsiteX8" fmla="*/ 117987 w 2448233"/>
                <a:gd name="connsiteY8" fmla="*/ 1246238 h 2234380"/>
                <a:gd name="connsiteX9" fmla="*/ 228600 w 2448233"/>
                <a:gd name="connsiteY9" fmla="*/ 1246238 h 2234380"/>
                <a:gd name="connsiteX10" fmla="*/ 235975 w 2448233"/>
                <a:gd name="connsiteY10" fmla="*/ 1238863 h 2234380"/>
                <a:gd name="connsiteX11" fmla="*/ 368710 w 2448233"/>
                <a:gd name="connsiteY11" fmla="*/ 1238863 h 2234380"/>
                <a:gd name="connsiteX12" fmla="*/ 368710 w 2448233"/>
                <a:gd name="connsiteY12" fmla="*/ 1179871 h 2234380"/>
                <a:gd name="connsiteX13" fmla="*/ 368710 w 2448233"/>
                <a:gd name="connsiteY13" fmla="*/ 1076632 h 2234380"/>
                <a:gd name="connsiteX14" fmla="*/ 390833 w 2448233"/>
                <a:gd name="connsiteY14" fmla="*/ 1076632 h 2234380"/>
                <a:gd name="connsiteX15" fmla="*/ 390833 w 2448233"/>
                <a:gd name="connsiteY15" fmla="*/ 995516 h 2234380"/>
                <a:gd name="connsiteX16" fmla="*/ 412955 w 2448233"/>
                <a:gd name="connsiteY16" fmla="*/ 995516 h 2234380"/>
                <a:gd name="connsiteX17" fmla="*/ 412955 w 2448233"/>
                <a:gd name="connsiteY17" fmla="*/ 811161 h 2234380"/>
                <a:gd name="connsiteX18" fmla="*/ 435078 w 2448233"/>
                <a:gd name="connsiteY18" fmla="*/ 833284 h 2234380"/>
                <a:gd name="connsiteX19" fmla="*/ 435078 w 2448233"/>
                <a:gd name="connsiteY19" fmla="*/ 803787 h 2234380"/>
                <a:gd name="connsiteX20" fmla="*/ 501446 w 2448233"/>
                <a:gd name="connsiteY20" fmla="*/ 803787 h 2234380"/>
                <a:gd name="connsiteX21" fmla="*/ 501446 w 2448233"/>
                <a:gd name="connsiteY21" fmla="*/ 774290 h 2234380"/>
                <a:gd name="connsiteX22" fmla="*/ 619433 w 2448233"/>
                <a:gd name="connsiteY22" fmla="*/ 774290 h 2234380"/>
                <a:gd name="connsiteX23" fmla="*/ 619433 w 2448233"/>
                <a:gd name="connsiteY23" fmla="*/ 744793 h 2234380"/>
                <a:gd name="connsiteX24" fmla="*/ 774291 w 2448233"/>
                <a:gd name="connsiteY24" fmla="*/ 744793 h 2234380"/>
                <a:gd name="connsiteX25" fmla="*/ 774291 w 2448233"/>
                <a:gd name="connsiteY25" fmla="*/ 678426 h 2234380"/>
                <a:gd name="connsiteX26" fmla="*/ 796413 w 2448233"/>
                <a:gd name="connsiteY26" fmla="*/ 678426 h 2234380"/>
                <a:gd name="connsiteX27" fmla="*/ 796413 w 2448233"/>
                <a:gd name="connsiteY27" fmla="*/ 545690 h 2234380"/>
                <a:gd name="connsiteX28" fmla="*/ 825910 w 2448233"/>
                <a:gd name="connsiteY28" fmla="*/ 545690 h 2234380"/>
                <a:gd name="connsiteX29" fmla="*/ 825910 w 2448233"/>
                <a:gd name="connsiteY29" fmla="*/ 523568 h 2234380"/>
                <a:gd name="connsiteX30" fmla="*/ 848033 w 2448233"/>
                <a:gd name="connsiteY30" fmla="*/ 523568 h 2234380"/>
                <a:gd name="connsiteX31" fmla="*/ 848033 w 2448233"/>
                <a:gd name="connsiteY31" fmla="*/ 494071 h 2234380"/>
                <a:gd name="connsiteX32" fmla="*/ 877529 w 2448233"/>
                <a:gd name="connsiteY32" fmla="*/ 494071 h 2234380"/>
                <a:gd name="connsiteX33" fmla="*/ 877529 w 2448233"/>
                <a:gd name="connsiteY33" fmla="*/ 464574 h 2234380"/>
                <a:gd name="connsiteX34" fmla="*/ 1091381 w 2448233"/>
                <a:gd name="connsiteY34" fmla="*/ 464574 h 2234380"/>
                <a:gd name="connsiteX35" fmla="*/ 1091381 w 2448233"/>
                <a:gd name="connsiteY35" fmla="*/ 435077 h 2234380"/>
                <a:gd name="connsiteX36" fmla="*/ 1548581 w 2448233"/>
                <a:gd name="connsiteY36" fmla="*/ 435077 h 2234380"/>
                <a:gd name="connsiteX37" fmla="*/ 1563329 w 2448233"/>
                <a:gd name="connsiteY37" fmla="*/ 420329 h 2234380"/>
                <a:gd name="connsiteX38" fmla="*/ 1578078 w 2448233"/>
                <a:gd name="connsiteY38" fmla="*/ 405580 h 2234380"/>
                <a:gd name="connsiteX39" fmla="*/ 1578078 w 2448233"/>
                <a:gd name="connsiteY39" fmla="*/ 383458 h 2234380"/>
                <a:gd name="connsiteX40" fmla="*/ 1592826 w 2448233"/>
                <a:gd name="connsiteY40" fmla="*/ 383458 h 2234380"/>
                <a:gd name="connsiteX41" fmla="*/ 1592826 w 2448233"/>
                <a:gd name="connsiteY41" fmla="*/ 368709 h 2234380"/>
                <a:gd name="connsiteX42" fmla="*/ 1637071 w 2448233"/>
                <a:gd name="connsiteY42" fmla="*/ 368709 h 2234380"/>
                <a:gd name="connsiteX43" fmla="*/ 1637071 w 2448233"/>
                <a:gd name="connsiteY43" fmla="*/ 287593 h 2234380"/>
                <a:gd name="connsiteX44" fmla="*/ 1651820 w 2448233"/>
                <a:gd name="connsiteY44" fmla="*/ 287593 h 2234380"/>
                <a:gd name="connsiteX45" fmla="*/ 1651820 w 2448233"/>
                <a:gd name="connsiteY45" fmla="*/ 265471 h 2234380"/>
                <a:gd name="connsiteX46" fmla="*/ 1673942 w 2448233"/>
                <a:gd name="connsiteY46" fmla="*/ 265471 h 2234380"/>
                <a:gd name="connsiteX47" fmla="*/ 1673942 w 2448233"/>
                <a:gd name="connsiteY47" fmla="*/ 176980 h 2234380"/>
                <a:gd name="connsiteX48" fmla="*/ 1681316 w 2448233"/>
                <a:gd name="connsiteY48" fmla="*/ 169606 h 2234380"/>
                <a:gd name="connsiteX49" fmla="*/ 1681316 w 2448233"/>
                <a:gd name="connsiteY49" fmla="*/ 154858 h 2234380"/>
                <a:gd name="connsiteX50" fmla="*/ 1703439 w 2448233"/>
                <a:gd name="connsiteY50" fmla="*/ 154858 h 2234380"/>
                <a:gd name="connsiteX51" fmla="*/ 1703439 w 2448233"/>
                <a:gd name="connsiteY51" fmla="*/ 125361 h 2234380"/>
                <a:gd name="connsiteX52" fmla="*/ 2359742 w 2448233"/>
                <a:gd name="connsiteY52" fmla="*/ 125361 h 2234380"/>
                <a:gd name="connsiteX53" fmla="*/ 2389239 w 2448233"/>
                <a:gd name="connsiteY53" fmla="*/ 95864 h 2234380"/>
                <a:gd name="connsiteX54" fmla="*/ 2411361 w 2448233"/>
                <a:gd name="connsiteY54" fmla="*/ 73742 h 2234380"/>
                <a:gd name="connsiteX55" fmla="*/ 2426110 w 2448233"/>
                <a:gd name="connsiteY55" fmla="*/ 58993 h 2234380"/>
                <a:gd name="connsiteX56" fmla="*/ 2448233 w 2448233"/>
                <a:gd name="connsiteY56" fmla="*/ 0 h 2234380"/>
                <a:gd name="connsiteX0" fmla="*/ 0 w 2426110"/>
                <a:gd name="connsiteY0" fmla="*/ 2175387 h 2175387"/>
                <a:gd name="connsiteX1" fmla="*/ 73742 w 2426110"/>
                <a:gd name="connsiteY1" fmla="*/ 2175387 h 2175387"/>
                <a:gd name="connsiteX2" fmla="*/ 73742 w 2426110"/>
                <a:gd name="connsiteY2" fmla="*/ 1378975 h 2175387"/>
                <a:gd name="connsiteX3" fmla="*/ 95865 w 2426110"/>
                <a:gd name="connsiteY3" fmla="*/ 1356852 h 2175387"/>
                <a:gd name="connsiteX4" fmla="*/ 95865 w 2426110"/>
                <a:gd name="connsiteY4" fmla="*/ 1260987 h 2175387"/>
                <a:gd name="connsiteX5" fmla="*/ 117987 w 2426110"/>
                <a:gd name="connsiteY5" fmla="*/ 1260987 h 2175387"/>
                <a:gd name="connsiteX6" fmla="*/ 117987 w 2426110"/>
                <a:gd name="connsiteY6" fmla="*/ 1209368 h 2175387"/>
                <a:gd name="connsiteX7" fmla="*/ 117987 w 2426110"/>
                <a:gd name="connsiteY7" fmla="*/ 1201994 h 2175387"/>
                <a:gd name="connsiteX8" fmla="*/ 117987 w 2426110"/>
                <a:gd name="connsiteY8" fmla="*/ 1187245 h 2175387"/>
                <a:gd name="connsiteX9" fmla="*/ 228600 w 2426110"/>
                <a:gd name="connsiteY9" fmla="*/ 1187245 h 2175387"/>
                <a:gd name="connsiteX10" fmla="*/ 235975 w 2426110"/>
                <a:gd name="connsiteY10" fmla="*/ 1179870 h 2175387"/>
                <a:gd name="connsiteX11" fmla="*/ 368710 w 2426110"/>
                <a:gd name="connsiteY11" fmla="*/ 1179870 h 2175387"/>
                <a:gd name="connsiteX12" fmla="*/ 368710 w 2426110"/>
                <a:gd name="connsiteY12" fmla="*/ 1120878 h 2175387"/>
                <a:gd name="connsiteX13" fmla="*/ 368710 w 2426110"/>
                <a:gd name="connsiteY13" fmla="*/ 1017639 h 2175387"/>
                <a:gd name="connsiteX14" fmla="*/ 390833 w 2426110"/>
                <a:gd name="connsiteY14" fmla="*/ 1017639 h 2175387"/>
                <a:gd name="connsiteX15" fmla="*/ 390833 w 2426110"/>
                <a:gd name="connsiteY15" fmla="*/ 936523 h 2175387"/>
                <a:gd name="connsiteX16" fmla="*/ 412955 w 2426110"/>
                <a:gd name="connsiteY16" fmla="*/ 936523 h 2175387"/>
                <a:gd name="connsiteX17" fmla="*/ 412955 w 2426110"/>
                <a:gd name="connsiteY17" fmla="*/ 752168 h 2175387"/>
                <a:gd name="connsiteX18" fmla="*/ 435078 w 2426110"/>
                <a:gd name="connsiteY18" fmla="*/ 774291 h 2175387"/>
                <a:gd name="connsiteX19" fmla="*/ 435078 w 2426110"/>
                <a:gd name="connsiteY19" fmla="*/ 744794 h 2175387"/>
                <a:gd name="connsiteX20" fmla="*/ 501446 w 2426110"/>
                <a:gd name="connsiteY20" fmla="*/ 744794 h 2175387"/>
                <a:gd name="connsiteX21" fmla="*/ 501446 w 2426110"/>
                <a:gd name="connsiteY21" fmla="*/ 715297 h 2175387"/>
                <a:gd name="connsiteX22" fmla="*/ 619433 w 2426110"/>
                <a:gd name="connsiteY22" fmla="*/ 715297 h 2175387"/>
                <a:gd name="connsiteX23" fmla="*/ 619433 w 2426110"/>
                <a:gd name="connsiteY23" fmla="*/ 685800 h 2175387"/>
                <a:gd name="connsiteX24" fmla="*/ 774291 w 2426110"/>
                <a:gd name="connsiteY24" fmla="*/ 685800 h 2175387"/>
                <a:gd name="connsiteX25" fmla="*/ 774291 w 2426110"/>
                <a:gd name="connsiteY25" fmla="*/ 619433 h 2175387"/>
                <a:gd name="connsiteX26" fmla="*/ 796413 w 2426110"/>
                <a:gd name="connsiteY26" fmla="*/ 619433 h 2175387"/>
                <a:gd name="connsiteX27" fmla="*/ 796413 w 2426110"/>
                <a:gd name="connsiteY27" fmla="*/ 486697 h 2175387"/>
                <a:gd name="connsiteX28" fmla="*/ 825910 w 2426110"/>
                <a:gd name="connsiteY28" fmla="*/ 486697 h 2175387"/>
                <a:gd name="connsiteX29" fmla="*/ 825910 w 2426110"/>
                <a:gd name="connsiteY29" fmla="*/ 464575 h 2175387"/>
                <a:gd name="connsiteX30" fmla="*/ 848033 w 2426110"/>
                <a:gd name="connsiteY30" fmla="*/ 464575 h 2175387"/>
                <a:gd name="connsiteX31" fmla="*/ 848033 w 2426110"/>
                <a:gd name="connsiteY31" fmla="*/ 435078 h 2175387"/>
                <a:gd name="connsiteX32" fmla="*/ 877529 w 2426110"/>
                <a:gd name="connsiteY32" fmla="*/ 435078 h 2175387"/>
                <a:gd name="connsiteX33" fmla="*/ 877529 w 2426110"/>
                <a:gd name="connsiteY33" fmla="*/ 405581 h 2175387"/>
                <a:gd name="connsiteX34" fmla="*/ 1091381 w 2426110"/>
                <a:gd name="connsiteY34" fmla="*/ 405581 h 2175387"/>
                <a:gd name="connsiteX35" fmla="*/ 1091381 w 2426110"/>
                <a:gd name="connsiteY35" fmla="*/ 376084 h 2175387"/>
                <a:gd name="connsiteX36" fmla="*/ 1548581 w 2426110"/>
                <a:gd name="connsiteY36" fmla="*/ 376084 h 2175387"/>
                <a:gd name="connsiteX37" fmla="*/ 1563329 w 2426110"/>
                <a:gd name="connsiteY37" fmla="*/ 361336 h 2175387"/>
                <a:gd name="connsiteX38" fmla="*/ 1578078 w 2426110"/>
                <a:gd name="connsiteY38" fmla="*/ 346587 h 2175387"/>
                <a:gd name="connsiteX39" fmla="*/ 1578078 w 2426110"/>
                <a:gd name="connsiteY39" fmla="*/ 324465 h 2175387"/>
                <a:gd name="connsiteX40" fmla="*/ 1592826 w 2426110"/>
                <a:gd name="connsiteY40" fmla="*/ 324465 h 2175387"/>
                <a:gd name="connsiteX41" fmla="*/ 1592826 w 2426110"/>
                <a:gd name="connsiteY41" fmla="*/ 309716 h 2175387"/>
                <a:gd name="connsiteX42" fmla="*/ 1637071 w 2426110"/>
                <a:gd name="connsiteY42" fmla="*/ 309716 h 2175387"/>
                <a:gd name="connsiteX43" fmla="*/ 1637071 w 2426110"/>
                <a:gd name="connsiteY43" fmla="*/ 228600 h 2175387"/>
                <a:gd name="connsiteX44" fmla="*/ 1651820 w 2426110"/>
                <a:gd name="connsiteY44" fmla="*/ 228600 h 2175387"/>
                <a:gd name="connsiteX45" fmla="*/ 1651820 w 2426110"/>
                <a:gd name="connsiteY45" fmla="*/ 206478 h 2175387"/>
                <a:gd name="connsiteX46" fmla="*/ 1673942 w 2426110"/>
                <a:gd name="connsiteY46" fmla="*/ 206478 h 2175387"/>
                <a:gd name="connsiteX47" fmla="*/ 1673942 w 2426110"/>
                <a:gd name="connsiteY47" fmla="*/ 117987 h 2175387"/>
                <a:gd name="connsiteX48" fmla="*/ 1681316 w 2426110"/>
                <a:gd name="connsiteY48" fmla="*/ 110613 h 2175387"/>
                <a:gd name="connsiteX49" fmla="*/ 1681316 w 2426110"/>
                <a:gd name="connsiteY49" fmla="*/ 95865 h 2175387"/>
                <a:gd name="connsiteX50" fmla="*/ 1703439 w 2426110"/>
                <a:gd name="connsiteY50" fmla="*/ 95865 h 2175387"/>
                <a:gd name="connsiteX51" fmla="*/ 1703439 w 2426110"/>
                <a:gd name="connsiteY51" fmla="*/ 66368 h 2175387"/>
                <a:gd name="connsiteX52" fmla="*/ 2359742 w 2426110"/>
                <a:gd name="connsiteY52" fmla="*/ 66368 h 2175387"/>
                <a:gd name="connsiteX53" fmla="*/ 2389239 w 2426110"/>
                <a:gd name="connsiteY53" fmla="*/ 36871 h 2175387"/>
                <a:gd name="connsiteX54" fmla="*/ 2411361 w 2426110"/>
                <a:gd name="connsiteY54" fmla="*/ 14749 h 2175387"/>
                <a:gd name="connsiteX55" fmla="*/ 2426110 w 2426110"/>
                <a:gd name="connsiteY55" fmla="*/ 0 h 2175387"/>
                <a:gd name="connsiteX0" fmla="*/ 0 w 2411361"/>
                <a:gd name="connsiteY0" fmla="*/ 2160638 h 2160638"/>
                <a:gd name="connsiteX1" fmla="*/ 73742 w 2411361"/>
                <a:gd name="connsiteY1" fmla="*/ 2160638 h 2160638"/>
                <a:gd name="connsiteX2" fmla="*/ 73742 w 2411361"/>
                <a:gd name="connsiteY2" fmla="*/ 1364226 h 2160638"/>
                <a:gd name="connsiteX3" fmla="*/ 95865 w 2411361"/>
                <a:gd name="connsiteY3" fmla="*/ 1342103 h 2160638"/>
                <a:gd name="connsiteX4" fmla="*/ 95865 w 2411361"/>
                <a:gd name="connsiteY4" fmla="*/ 1246238 h 2160638"/>
                <a:gd name="connsiteX5" fmla="*/ 117987 w 2411361"/>
                <a:gd name="connsiteY5" fmla="*/ 1246238 h 2160638"/>
                <a:gd name="connsiteX6" fmla="*/ 117987 w 2411361"/>
                <a:gd name="connsiteY6" fmla="*/ 1194619 h 2160638"/>
                <a:gd name="connsiteX7" fmla="*/ 117987 w 2411361"/>
                <a:gd name="connsiteY7" fmla="*/ 1187245 h 2160638"/>
                <a:gd name="connsiteX8" fmla="*/ 117987 w 2411361"/>
                <a:gd name="connsiteY8" fmla="*/ 1172496 h 2160638"/>
                <a:gd name="connsiteX9" fmla="*/ 228600 w 2411361"/>
                <a:gd name="connsiteY9" fmla="*/ 1172496 h 2160638"/>
                <a:gd name="connsiteX10" fmla="*/ 235975 w 2411361"/>
                <a:gd name="connsiteY10" fmla="*/ 1165121 h 2160638"/>
                <a:gd name="connsiteX11" fmla="*/ 368710 w 2411361"/>
                <a:gd name="connsiteY11" fmla="*/ 1165121 h 2160638"/>
                <a:gd name="connsiteX12" fmla="*/ 368710 w 2411361"/>
                <a:gd name="connsiteY12" fmla="*/ 1106129 h 2160638"/>
                <a:gd name="connsiteX13" fmla="*/ 368710 w 2411361"/>
                <a:gd name="connsiteY13" fmla="*/ 1002890 h 2160638"/>
                <a:gd name="connsiteX14" fmla="*/ 390833 w 2411361"/>
                <a:gd name="connsiteY14" fmla="*/ 1002890 h 2160638"/>
                <a:gd name="connsiteX15" fmla="*/ 390833 w 2411361"/>
                <a:gd name="connsiteY15" fmla="*/ 921774 h 2160638"/>
                <a:gd name="connsiteX16" fmla="*/ 412955 w 2411361"/>
                <a:gd name="connsiteY16" fmla="*/ 921774 h 2160638"/>
                <a:gd name="connsiteX17" fmla="*/ 412955 w 2411361"/>
                <a:gd name="connsiteY17" fmla="*/ 737419 h 2160638"/>
                <a:gd name="connsiteX18" fmla="*/ 435078 w 2411361"/>
                <a:gd name="connsiteY18" fmla="*/ 759542 h 2160638"/>
                <a:gd name="connsiteX19" fmla="*/ 435078 w 2411361"/>
                <a:gd name="connsiteY19" fmla="*/ 730045 h 2160638"/>
                <a:gd name="connsiteX20" fmla="*/ 501446 w 2411361"/>
                <a:gd name="connsiteY20" fmla="*/ 730045 h 2160638"/>
                <a:gd name="connsiteX21" fmla="*/ 501446 w 2411361"/>
                <a:gd name="connsiteY21" fmla="*/ 700548 h 2160638"/>
                <a:gd name="connsiteX22" fmla="*/ 619433 w 2411361"/>
                <a:gd name="connsiteY22" fmla="*/ 700548 h 2160638"/>
                <a:gd name="connsiteX23" fmla="*/ 619433 w 2411361"/>
                <a:gd name="connsiteY23" fmla="*/ 671051 h 2160638"/>
                <a:gd name="connsiteX24" fmla="*/ 774291 w 2411361"/>
                <a:gd name="connsiteY24" fmla="*/ 671051 h 2160638"/>
                <a:gd name="connsiteX25" fmla="*/ 774291 w 2411361"/>
                <a:gd name="connsiteY25" fmla="*/ 604684 h 2160638"/>
                <a:gd name="connsiteX26" fmla="*/ 796413 w 2411361"/>
                <a:gd name="connsiteY26" fmla="*/ 604684 h 2160638"/>
                <a:gd name="connsiteX27" fmla="*/ 796413 w 2411361"/>
                <a:gd name="connsiteY27" fmla="*/ 471948 h 2160638"/>
                <a:gd name="connsiteX28" fmla="*/ 825910 w 2411361"/>
                <a:gd name="connsiteY28" fmla="*/ 471948 h 2160638"/>
                <a:gd name="connsiteX29" fmla="*/ 825910 w 2411361"/>
                <a:gd name="connsiteY29" fmla="*/ 449826 h 2160638"/>
                <a:gd name="connsiteX30" fmla="*/ 848033 w 2411361"/>
                <a:gd name="connsiteY30" fmla="*/ 449826 h 2160638"/>
                <a:gd name="connsiteX31" fmla="*/ 848033 w 2411361"/>
                <a:gd name="connsiteY31" fmla="*/ 420329 h 2160638"/>
                <a:gd name="connsiteX32" fmla="*/ 877529 w 2411361"/>
                <a:gd name="connsiteY32" fmla="*/ 420329 h 2160638"/>
                <a:gd name="connsiteX33" fmla="*/ 877529 w 2411361"/>
                <a:gd name="connsiteY33" fmla="*/ 390832 h 2160638"/>
                <a:gd name="connsiteX34" fmla="*/ 1091381 w 2411361"/>
                <a:gd name="connsiteY34" fmla="*/ 390832 h 2160638"/>
                <a:gd name="connsiteX35" fmla="*/ 1091381 w 2411361"/>
                <a:gd name="connsiteY35" fmla="*/ 361335 h 2160638"/>
                <a:gd name="connsiteX36" fmla="*/ 1548581 w 2411361"/>
                <a:gd name="connsiteY36" fmla="*/ 361335 h 2160638"/>
                <a:gd name="connsiteX37" fmla="*/ 1563329 w 2411361"/>
                <a:gd name="connsiteY37" fmla="*/ 346587 h 2160638"/>
                <a:gd name="connsiteX38" fmla="*/ 1578078 w 2411361"/>
                <a:gd name="connsiteY38" fmla="*/ 331838 h 2160638"/>
                <a:gd name="connsiteX39" fmla="*/ 1578078 w 2411361"/>
                <a:gd name="connsiteY39" fmla="*/ 309716 h 2160638"/>
                <a:gd name="connsiteX40" fmla="*/ 1592826 w 2411361"/>
                <a:gd name="connsiteY40" fmla="*/ 309716 h 2160638"/>
                <a:gd name="connsiteX41" fmla="*/ 1592826 w 2411361"/>
                <a:gd name="connsiteY41" fmla="*/ 294967 h 2160638"/>
                <a:gd name="connsiteX42" fmla="*/ 1637071 w 2411361"/>
                <a:gd name="connsiteY42" fmla="*/ 294967 h 2160638"/>
                <a:gd name="connsiteX43" fmla="*/ 1637071 w 2411361"/>
                <a:gd name="connsiteY43" fmla="*/ 213851 h 2160638"/>
                <a:gd name="connsiteX44" fmla="*/ 1651820 w 2411361"/>
                <a:gd name="connsiteY44" fmla="*/ 213851 h 2160638"/>
                <a:gd name="connsiteX45" fmla="*/ 1651820 w 2411361"/>
                <a:gd name="connsiteY45" fmla="*/ 191729 h 2160638"/>
                <a:gd name="connsiteX46" fmla="*/ 1673942 w 2411361"/>
                <a:gd name="connsiteY46" fmla="*/ 191729 h 2160638"/>
                <a:gd name="connsiteX47" fmla="*/ 1673942 w 2411361"/>
                <a:gd name="connsiteY47" fmla="*/ 103238 h 2160638"/>
                <a:gd name="connsiteX48" fmla="*/ 1681316 w 2411361"/>
                <a:gd name="connsiteY48" fmla="*/ 95864 h 2160638"/>
                <a:gd name="connsiteX49" fmla="*/ 1681316 w 2411361"/>
                <a:gd name="connsiteY49" fmla="*/ 81116 h 2160638"/>
                <a:gd name="connsiteX50" fmla="*/ 1703439 w 2411361"/>
                <a:gd name="connsiteY50" fmla="*/ 81116 h 2160638"/>
                <a:gd name="connsiteX51" fmla="*/ 1703439 w 2411361"/>
                <a:gd name="connsiteY51" fmla="*/ 51619 h 2160638"/>
                <a:gd name="connsiteX52" fmla="*/ 2359742 w 2411361"/>
                <a:gd name="connsiteY52" fmla="*/ 51619 h 2160638"/>
                <a:gd name="connsiteX53" fmla="*/ 2389239 w 2411361"/>
                <a:gd name="connsiteY53" fmla="*/ 22122 h 2160638"/>
                <a:gd name="connsiteX54" fmla="*/ 2411361 w 2411361"/>
                <a:gd name="connsiteY54" fmla="*/ 0 h 2160638"/>
                <a:gd name="connsiteX0" fmla="*/ 0 w 2389239"/>
                <a:gd name="connsiteY0" fmla="*/ 2138516 h 2138516"/>
                <a:gd name="connsiteX1" fmla="*/ 73742 w 2389239"/>
                <a:gd name="connsiteY1" fmla="*/ 2138516 h 2138516"/>
                <a:gd name="connsiteX2" fmla="*/ 73742 w 2389239"/>
                <a:gd name="connsiteY2" fmla="*/ 1342104 h 2138516"/>
                <a:gd name="connsiteX3" fmla="*/ 95865 w 2389239"/>
                <a:gd name="connsiteY3" fmla="*/ 1319981 h 2138516"/>
                <a:gd name="connsiteX4" fmla="*/ 95865 w 2389239"/>
                <a:gd name="connsiteY4" fmla="*/ 1224116 h 2138516"/>
                <a:gd name="connsiteX5" fmla="*/ 117987 w 2389239"/>
                <a:gd name="connsiteY5" fmla="*/ 1224116 h 2138516"/>
                <a:gd name="connsiteX6" fmla="*/ 117987 w 2389239"/>
                <a:gd name="connsiteY6" fmla="*/ 1172497 h 2138516"/>
                <a:gd name="connsiteX7" fmla="*/ 117987 w 2389239"/>
                <a:gd name="connsiteY7" fmla="*/ 1165123 h 2138516"/>
                <a:gd name="connsiteX8" fmla="*/ 117987 w 2389239"/>
                <a:gd name="connsiteY8" fmla="*/ 1150374 h 2138516"/>
                <a:gd name="connsiteX9" fmla="*/ 228600 w 2389239"/>
                <a:gd name="connsiteY9" fmla="*/ 1150374 h 2138516"/>
                <a:gd name="connsiteX10" fmla="*/ 235975 w 2389239"/>
                <a:gd name="connsiteY10" fmla="*/ 1142999 h 2138516"/>
                <a:gd name="connsiteX11" fmla="*/ 368710 w 2389239"/>
                <a:gd name="connsiteY11" fmla="*/ 1142999 h 2138516"/>
                <a:gd name="connsiteX12" fmla="*/ 368710 w 2389239"/>
                <a:gd name="connsiteY12" fmla="*/ 1084007 h 2138516"/>
                <a:gd name="connsiteX13" fmla="*/ 368710 w 2389239"/>
                <a:gd name="connsiteY13" fmla="*/ 980768 h 2138516"/>
                <a:gd name="connsiteX14" fmla="*/ 390833 w 2389239"/>
                <a:gd name="connsiteY14" fmla="*/ 980768 h 2138516"/>
                <a:gd name="connsiteX15" fmla="*/ 390833 w 2389239"/>
                <a:gd name="connsiteY15" fmla="*/ 899652 h 2138516"/>
                <a:gd name="connsiteX16" fmla="*/ 412955 w 2389239"/>
                <a:gd name="connsiteY16" fmla="*/ 899652 h 2138516"/>
                <a:gd name="connsiteX17" fmla="*/ 412955 w 2389239"/>
                <a:gd name="connsiteY17" fmla="*/ 715297 h 2138516"/>
                <a:gd name="connsiteX18" fmla="*/ 435078 w 2389239"/>
                <a:gd name="connsiteY18" fmla="*/ 737420 h 2138516"/>
                <a:gd name="connsiteX19" fmla="*/ 435078 w 2389239"/>
                <a:gd name="connsiteY19" fmla="*/ 707923 h 2138516"/>
                <a:gd name="connsiteX20" fmla="*/ 501446 w 2389239"/>
                <a:gd name="connsiteY20" fmla="*/ 707923 h 2138516"/>
                <a:gd name="connsiteX21" fmla="*/ 501446 w 2389239"/>
                <a:gd name="connsiteY21" fmla="*/ 678426 h 2138516"/>
                <a:gd name="connsiteX22" fmla="*/ 619433 w 2389239"/>
                <a:gd name="connsiteY22" fmla="*/ 678426 h 2138516"/>
                <a:gd name="connsiteX23" fmla="*/ 619433 w 2389239"/>
                <a:gd name="connsiteY23" fmla="*/ 648929 h 2138516"/>
                <a:gd name="connsiteX24" fmla="*/ 774291 w 2389239"/>
                <a:gd name="connsiteY24" fmla="*/ 648929 h 2138516"/>
                <a:gd name="connsiteX25" fmla="*/ 774291 w 2389239"/>
                <a:gd name="connsiteY25" fmla="*/ 582562 h 2138516"/>
                <a:gd name="connsiteX26" fmla="*/ 796413 w 2389239"/>
                <a:gd name="connsiteY26" fmla="*/ 582562 h 2138516"/>
                <a:gd name="connsiteX27" fmla="*/ 796413 w 2389239"/>
                <a:gd name="connsiteY27" fmla="*/ 449826 h 2138516"/>
                <a:gd name="connsiteX28" fmla="*/ 825910 w 2389239"/>
                <a:gd name="connsiteY28" fmla="*/ 449826 h 2138516"/>
                <a:gd name="connsiteX29" fmla="*/ 825910 w 2389239"/>
                <a:gd name="connsiteY29" fmla="*/ 427704 h 2138516"/>
                <a:gd name="connsiteX30" fmla="*/ 848033 w 2389239"/>
                <a:gd name="connsiteY30" fmla="*/ 427704 h 2138516"/>
                <a:gd name="connsiteX31" fmla="*/ 848033 w 2389239"/>
                <a:gd name="connsiteY31" fmla="*/ 398207 h 2138516"/>
                <a:gd name="connsiteX32" fmla="*/ 877529 w 2389239"/>
                <a:gd name="connsiteY32" fmla="*/ 398207 h 2138516"/>
                <a:gd name="connsiteX33" fmla="*/ 877529 w 2389239"/>
                <a:gd name="connsiteY33" fmla="*/ 368710 h 2138516"/>
                <a:gd name="connsiteX34" fmla="*/ 1091381 w 2389239"/>
                <a:gd name="connsiteY34" fmla="*/ 368710 h 2138516"/>
                <a:gd name="connsiteX35" fmla="*/ 1091381 w 2389239"/>
                <a:gd name="connsiteY35" fmla="*/ 339213 h 2138516"/>
                <a:gd name="connsiteX36" fmla="*/ 1548581 w 2389239"/>
                <a:gd name="connsiteY36" fmla="*/ 339213 h 2138516"/>
                <a:gd name="connsiteX37" fmla="*/ 1563329 w 2389239"/>
                <a:gd name="connsiteY37" fmla="*/ 324465 h 2138516"/>
                <a:gd name="connsiteX38" fmla="*/ 1578078 w 2389239"/>
                <a:gd name="connsiteY38" fmla="*/ 309716 h 2138516"/>
                <a:gd name="connsiteX39" fmla="*/ 1578078 w 2389239"/>
                <a:gd name="connsiteY39" fmla="*/ 287594 h 2138516"/>
                <a:gd name="connsiteX40" fmla="*/ 1592826 w 2389239"/>
                <a:gd name="connsiteY40" fmla="*/ 287594 h 2138516"/>
                <a:gd name="connsiteX41" fmla="*/ 1592826 w 2389239"/>
                <a:gd name="connsiteY41" fmla="*/ 272845 h 2138516"/>
                <a:gd name="connsiteX42" fmla="*/ 1637071 w 2389239"/>
                <a:gd name="connsiteY42" fmla="*/ 272845 h 2138516"/>
                <a:gd name="connsiteX43" fmla="*/ 1637071 w 2389239"/>
                <a:gd name="connsiteY43" fmla="*/ 191729 h 2138516"/>
                <a:gd name="connsiteX44" fmla="*/ 1651820 w 2389239"/>
                <a:gd name="connsiteY44" fmla="*/ 191729 h 2138516"/>
                <a:gd name="connsiteX45" fmla="*/ 1651820 w 2389239"/>
                <a:gd name="connsiteY45" fmla="*/ 169607 h 2138516"/>
                <a:gd name="connsiteX46" fmla="*/ 1673942 w 2389239"/>
                <a:gd name="connsiteY46" fmla="*/ 169607 h 2138516"/>
                <a:gd name="connsiteX47" fmla="*/ 1673942 w 2389239"/>
                <a:gd name="connsiteY47" fmla="*/ 81116 h 2138516"/>
                <a:gd name="connsiteX48" fmla="*/ 1681316 w 2389239"/>
                <a:gd name="connsiteY48" fmla="*/ 73742 h 2138516"/>
                <a:gd name="connsiteX49" fmla="*/ 1681316 w 2389239"/>
                <a:gd name="connsiteY49" fmla="*/ 58994 h 2138516"/>
                <a:gd name="connsiteX50" fmla="*/ 1703439 w 2389239"/>
                <a:gd name="connsiteY50" fmla="*/ 58994 h 2138516"/>
                <a:gd name="connsiteX51" fmla="*/ 1703439 w 2389239"/>
                <a:gd name="connsiteY51" fmla="*/ 29497 h 2138516"/>
                <a:gd name="connsiteX52" fmla="*/ 2359742 w 2389239"/>
                <a:gd name="connsiteY52" fmla="*/ 29497 h 2138516"/>
                <a:gd name="connsiteX53" fmla="*/ 2389239 w 2389239"/>
                <a:gd name="connsiteY53" fmla="*/ 0 h 2138516"/>
                <a:gd name="connsiteX0" fmla="*/ 0 w 2359742"/>
                <a:gd name="connsiteY0" fmla="*/ 2109019 h 2109019"/>
                <a:gd name="connsiteX1" fmla="*/ 73742 w 2359742"/>
                <a:gd name="connsiteY1" fmla="*/ 2109019 h 2109019"/>
                <a:gd name="connsiteX2" fmla="*/ 73742 w 2359742"/>
                <a:gd name="connsiteY2" fmla="*/ 1312607 h 2109019"/>
                <a:gd name="connsiteX3" fmla="*/ 95865 w 2359742"/>
                <a:gd name="connsiteY3" fmla="*/ 1290484 h 2109019"/>
                <a:gd name="connsiteX4" fmla="*/ 95865 w 2359742"/>
                <a:gd name="connsiteY4" fmla="*/ 1194619 h 2109019"/>
                <a:gd name="connsiteX5" fmla="*/ 117987 w 2359742"/>
                <a:gd name="connsiteY5" fmla="*/ 1194619 h 2109019"/>
                <a:gd name="connsiteX6" fmla="*/ 117987 w 2359742"/>
                <a:gd name="connsiteY6" fmla="*/ 1143000 h 2109019"/>
                <a:gd name="connsiteX7" fmla="*/ 117987 w 2359742"/>
                <a:gd name="connsiteY7" fmla="*/ 1135626 h 2109019"/>
                <a:gd name="connsiteX8" fmla="*/ 117987 w 2359742"/>
                <a:gd name="connsiteY8" fmla="*/ 1120877 h 2109019"/>
                <a:gd name="connsiteX9" fmla="*/ 228600 w 2359742"/>
                <a:gd name="connsiteY9" fmla="*/ 1120877 h 2109019"/>
                <a:gd name="connsiteX10" fmla="*/ 235975 w 2359742"/>
                <a:gd name="connsiteY10" fmla="*/ 1113502 h 2109019"/>
                <a:gd name="connsiteX11" fmla="*/ 368710 w 2359742"/>
                <a:gd name="connsiteY11" fmla="*/ 1113502 h 2109019"/>
                <a:gd name="connsiteX12" fmla="*/ 368710 w 2359742"/>
                <a:gd name="connsiteY12" fmla="*/ 1054510 h 2109019"/>
                <a:gd name="connsiteX13" fmla="*/ 368710 w 2359742"/>
                <a:gd name="connsiteY13" fmla="*/ 951271 h 2109019"/>
                <a:gd name="connsiteX14" fmla="*/ 390833 w 2359742"/>
                <a:gd name="connsiteY14" fmla="*/ 951271 h 2109019"/>
                <a:gd name="connsiteX15" fmla="*/ 390833 w 2359742"/>
                <a:gd name="connsiteY15" fmla="*/ 870155 h 2109019"/>
                <a:gd name="connsiteX16" fmla="*/ 412955 w 2359742"/>
                <a:gd name="connsiteY16" fmla="*/ 870155 h 2109019"/>
                <a:gd name="connsiteX17" fmla="*/ 412955 w 2359742"/>
                <a:gd name="connsiteY17" fmla="*/ 685800 h 2109019"/>
                <a:gd name="connsiteX18" fmla="*/ 435078 w 2359742"/>
                <a:gd name="connsiteY18" fmla="*/ 707923 h 2109019"/>
                <a:gd name="connsiteX19" fmla="*/ 435078 w 2359742"/>
                <a:gd name="connsiteY19" fmla="*/ 678426 h 2109019"/>
                <a:gd name="connsiteX20" fmla="*/ 501446 w 2359742"/>
                <a:gd name="connsiteY20" fmla="*/ 678426 h 2109019"/>
                <a:gd name="connsiteX21" fmla="*/ 501446 w 2359742"/>
                <a:gd name="connsiteY21" fmla="*/ 648929 h 2109019"/>
                <a:gd name="connsiteX22" fmla="*/ 619433 w 2359742"/>
                <a:gd name="connsiteY22" fmla="*/ 648929 h 2109019"/>
                <a:gd name="connsiteX23" fmla="*/ 619433 w 2359742"/>
                <a:gd name="connsiteY23" fmla="*/ 619432 h 2109019"/>
                <a:gd name="connsiteX24" fmla="*/ 774291 w 2359742"/>
                <a:gd name="connsiteY24" fmla="*/ 619432 h 2109019"/>
                <a:gd name="connsiteX25" fmla="*/ 774291 w 2359742"/>
                <a:gd name="connsiteY25" fmla="*/ 553065 h 2109019"/>
                <a:gd name="connsiteX26" fmla="*/ 796413 w 2359742"/>
                <a:gd name="connsiteY26" fmla="*/ 553065 h 2109019"/>
                <a:gd name="connsiteX27" fmla="*/ 796413 w 2359742"/>
                <a:gd name="connsiteY27" fmla="*/ 420329 h 2109019"/>
                <a:gd name="connsiteX28" fmla="*/ 825910 w 2359742"/>
                <a:gd name="connsiteY28" fmla="*/ 420329 h 2109019"/>
                <a:gd name="connsiteX29" fmla="*/ 825910 w 2359742"/>
                <a:gd name="connsiteY29" fmla="*/ 398207 h 2109019"/>
                <a:gd name="connsiteX30" fmla="*/ 848033 w 2359742"/>
                <a:gd name="connsiteY30" fmla="*/ 398207 h 2109019"/>
                <a:gd name="connsiteX31" fmla="*/ 848033 w 2359742"/>
                <a:gd name="connsiteY31" fmla="*/ 368710 h 2109019"/>
                <a:gd name="connsiteX32" fmla="*/ 877529 w 2359742"/>
                <a:gd name="connsiteY32" fmla="*/ 368710 h 2109019"/>
                <a:gd name="connsiteX33" fmla="*/ 877529 w 2359742"/>
                <a:gd name="connsiteY33" fmla="*/ 339213 h 2109019"/>
                <a:gd name="connsiteX34" fmla="*/ 1091381 w 2359742"/>
                <a:gd name="connsiteY34" fmla="*/ 339213 h 2109019"/>
                <a:gd name="connsiteX35" fmla="*/ 1091381 w 2359742"/>
                <a:gd name="connsiteY35" fmla="*/ 309716 h 2109019"/>
                <a:gd name="connsiteX36" fmla="*/ 1548581 w 2359742"/>
                <a:gd name="connsiteY36" fmla="*/ 309716 h 2109019"/>
                <a:gd name="connsiteX37" fmla="*/ 1563329 w 2359742"/>
                <a:gd name="connsiteY37" fmla="*/ 294968 h 2109019"/>
                <a:gd name="connsiteX38" fmla="*/ 1578078 w 2359742"/>
                <a:gd name="connsiteY38" fmla="*/ 280219 h 2109019"/>
                <a:gd name="connsiteX39" fmla="*/ 1578078 w 2359742"/>
                <a:gd name="connsiteY39" fmla="*/ 258097 h 2109019"/>
                <a:gd name="connsiteX40" fmla="*/ 1592826 w 2359742"/>
                <a:gd name="connsiteY40" fmla="*/ 258097 h 2109019"/>
                <a:gd name="connsiteX41" fmla="*/ 1592826 w 2359742"/>
                <a:gd name="connsiteY41" fmla="*/ 243348 h 2109019"/>
                <a:gd name="connsiteX42" fmla="*/ 1637071 w 2359742"/>
                <a:gd name="connsiteY42" fmla="*/ 243348 h 2109019"/>
                <a:gd name="connsiteX43" fmla="*/ 1637071 w 2359742"/>
                <a:gd name="connsiteY43" fmla="*/ 162232 h 2109019"/>
                <a:gd name="connsiteX44" fmla="*/ 1651820 w 2359742"/>
                <a:gd name="connsiteY44" fmla="*/ 162232 h 2109019"/>
                <a:gd name="connsiteX45" fmla="*/ 1651820 w 2359742"/>
                <a:gd name="connsiteY45" fmla="*/ 140110 h 2109019"/>
                <a:gd name="connsiteX46" fmla="*/ 1673942 w 2359742"/>
                <a:gd name="connsiteY46" fmla="*/ 140110 h 2109019"/>
                <a:gd name="connsiteX47" fmla="*/ 1673942 w 2359742"/>
                <a:gd name="connsiteY47" fmla="*/ 51619 h 2109019"/>
                <a:gd name="connsiteX48" fmla="*/ 1681316 w 2359742"/>
                <a:gd name="connsiteY48" fmla="*/ 44245 h 2109019"/>
                <a:gd name="connsiteX49" fmla="*/ 1681316 w 2359742"/>
                <a:gd name="connsiteY49" fmla="*/ 29497 h 2109019"/>
                <a:gd name="connsiteX50" fmla="*/ 1703439 w 2359742"/>
                <a:gd name="connsiteY50" fmla="*/ 29497 h 2109019"/>
                <a:gd name="connsiteX51" fmla="*/ 1703439 w 2359742"/>
                <a:gd name="connsiteY51" fmla="*/ 0 h 2109019"/>
                <a:gd name="connsiteX52" fmla="*/ 2359742 w 2359742"/>
                <a:gd name="connsiteY52" fmla="*/ 0 h 210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359742" h="2109019">
                  <a:moveTo>
                    <a:pt x="0" y="2109019"/>
                  </a:moveTo>
                  <a:lnTo>
                    <a:pt x="73742" y="2109019"/>
                  </a:lnTo>
                  <a:lnTo>
                    <a:pt x="73742" y="1312607"/>
                  </a:lnTo>
                  <a:lnTo>
                    <a:pt x="95865" y="1290484"/>
                  </a:lnTo>
                  <a:lnTo>
                    <a:pt x="95865" y="1194619"/>
                  </a:lnTo>
                  <a:lnTo>
                    <a:pt x="117987" y="1194619"/>
                  </a:lnTo>
                  <a:lnTo>
                    <a:pt x="117987" y="1143000"/>
                  </a:lnTo>
                  <a:lnTo>
                    <a:pt x="117987" y="1135626"/>
                  </a:lnTo>
                  <a:lnTo>
                    <a:pt x="117987" y="1120877"/>
                  </a:lnTo>
                  <a:lnTo>
                    <a:pt x="228600" y="1120877"/>
                  </a:lnTo>
                  <a:lnTo>
                    <a:pt x="235975" y="1113502"/>
                  </a:lnTo>
                  <a:lnTo>
                    <a:pt x="368710" y="1113502"/>
                  </a:lnTo>
                  <a:lnTo>
                    <a:pt x="368710" y="1054510"/>
                  </a:lnTo>
                  <a:lnTo>
                    <a:pt x="368710" y="951271"/>
                  </a:lnTo>
                  <a:lnTo>
                    <a:pt x="390833" y="951271"/>
                  </a:lnTo>
                  <a:lnTo>
                    <a:pt x="390833" y="870155"/>
                  </a:lnTo>
                  <a:lnTo>
                    <a:pt x="412955" y="870155"/>
                  </a:lnTo>
                  <a:lnTo>
                    <a:pt x="412955" y="685800"/>
                  </a:lnTo>
                  <a:lnTo>
                    <a:pt x="435078" y="707923"/>
                  </a:lnTo>
                  <a:lnTo>
                    <a:pt x="435078" y="678426"/>
                  </a:lnTo>
                  <a:lnTo>
                    <a:pt x="501446" y="678426"/>
                  </a:lnTo>
                  <a:lnTo>
                    <a:pt x="501446" y="648929"/>
                  </a:lnTo>
                  <a:lnTo>
                    <a:pt x="619433" y="648929"/>
                  </a:lnTo>
                  <a:lnTo>
                    <a:pt x="619433" y="619432"/>
                  </a:lnTo>
                  <a:lnTo>
                    <a:pt x="774291" y="619432"/>
                  </a:lnTo>
                  <a:lnTo>
                    <a:pt x="774291" y="553065"/>
                  </a:lnTo>
                  <a:lnTo>
                    <a:pt x="796413" y="553065"/>
                  </a:lnTo>
                  <a:lnTo>
                    <a:pt x="796413" y="420329"/>
                  </a:lnTo>
                  <a:lnTo>
                    <a:pt x="825910" y="420329"/>
                  </a:lnTo>
                  <a:lnTo>
                    <a:pt x="825910" y="398207"/>
                  </a:lnTo>
                  <a:lnTo>
                    <a:pt x="848033" y="398207"/>
                  </a:lnTo>
                  <a:lnTo>
                    <a:pt x="848033" y="368710"/>
                  </a:lnTo>
                  <a:lnTo>
                    <a:pt x="877529" y="368710"/>
                  </a:lnTo>
                  <a:lnTo>
                    <a:pt x="877529" y="339213"/>
                  </a:lnTo>
                  <a:lnTo>
                    <a:pt x="1091381" y="339213"/>
                  </a:lnTo>
                  <a:lnTo>
                    <a:pt x="1091381" y="309716"/>
                  </a:lnTo>
                  <a:lnTo>
                    <a:pt x="1548581" y="309716"/>
                  </a:lnTo>
                  <a:lnTo>
                    <a:pt x="1563329" y="294968"/>
                  </a:lnTo>
                  <a:lnTo>
                    <a:pt x="1578078" y="280219"/>
                  </a:lnTo>
                  <a:lnTo>
                    <a:pt x="1578078" y="258097"/>
                  </a:lnTo>
                  <a:lnTo>
                    <a:pt x="1592826" y="258097"/>
                  </a:lnTo>
                  <a:lnTo>
                    <a:pt x="1592826" y="243348"/>
                  </a:lnTo>
                  <a:lnTo>
                    <a:pt x="1637071" y="243348"/>
                  </a:lnTo>
                  <a:lnTo>
                    <a:pt x="1637071" y="162232"/>
                  </a:lnTo>
                  <a:lnTo>
                    <a:pt x="1651820" y="162232"/>
                  </a:lnTo>
                  <a:lnTo>
                    <a:pt x="1651820" y="140110"/>
                  </a:lnTo>
                  <a:lnTo>
                    <a:pt x="1673942" y="140110"/>
                  </a:lnTo>
                  <a:lnTo>
                    <a:pt x="1673942" y="51619"/>
                  </a:lnTo>
                  <a:lnTo>
                    <a:pt x="1681316" y="44245"/>
                  </a:lnTo>
                  <a:lnTo>
                    <a:pt x="1681316" y="29497"/>
                  </a:lnTo>
                  <a:lnTo>
                    <a:pt x="1703439" y="29497"/>
                  </a:lnTo>
                  <a:lnTo>
                    <a:pt x="1703439" y="0"/>
                  </a:lnTo>
                  <a:lnTo>
                    <a:pt x="2359742"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Shape 83">
              <a:extLst>
                <a:ext uri="{FF2B5EF4-FFF2-40B4-BE49-F238E27FC236}">
                  <a16:creationId xmlns:a16="http://schemas.microsoft.com/office/drawing/2014/main" id="{54BB665C-8A99-4900-BB20-478F6154F1F5}"/>
                </a:ext>
              </a:extLst>
            </p:cNvPr>
            <p:cNvSpPr/>
            <p:nvPr/>
          </p:nvSpPr>
          <p:spPr>
            <a:xfrm>
              <a:off x="5346290" y="2005781"/>
              <a:ext cx="4218039" cy="1113503"/>
            </a:xfrm>
            <a:custGeom>
              <a:avLst/>
              <a:gdLst>
                <a:gd name="connsiteX0" fmla="*/ 0 w 4218039"/>
                <a:gd name="connsiteY0" fmla="*/ 1113503 h 1113503"/>
                <a:gd name="connsiteX1" fmla="*/ 29497 w 4218039"/>
                <a:gd name="connsiteY1" fmla="*/ 1084006 h 1113503"/>
                <a:gd name="connsiteX2" fmla="*/ 51619 w 4218039"/>
                <a:gd name="connsiteY2" fmla="*/ 1061884 h 1113503"/>
                <a:gd name="connsiteX3" fmla="*/ 66368 w 4218039"/>
                <a:gd name="connsiteY3" fmla="*/ 1047135 h 1113503"/>
                <a:gd name="connsiteX4" fmla="*/ 66368 w 4218039"/>
                <a:gd name="connsiteY4" fmla="*/ 1017638 h 1113503"/>
                <a:gd name="connsiteX5" fmla="*/ 95865 w 4218039"/>
                <a:gd name="connsiteY5" fmla="*/ 1017638 h 1113503"/>
                <a:gd name="connsiteX6" fmla="*/ 95865 w 4218039"/>
                <a:gd name="connsiteY6" fmla="*/ 973393 h 1113503"/>
                <a:gd name="connsiteX7" fmla="*/ 110613 w 4218039"/>
                <a:gd name="connsiteY7" fmla="*/ 958645 h 1113503"/>
                <a:gd name="connsiteX8" fmla="*/ 110613 w 4218039"/>
                <a:gd name="connsiteY8" fmla="*/ 892277 h 1113503"/>
                <a:gd name="connsiteX9" fmla="*/ 125362 w 4218039"/>
                <a:gd name="connsiteY9" fmla="*/ 892277 h 1113503"/>
                <a:gd name="connsiteX10" fmla="*/ 125362 w 4218039"/>
                <a:gd name="connsiteY10" fmla="*/ 855406 h 1113503"/>
                <a:gd name="connsiteX11" fmla="*/ 147484 w 4218039"/>
                <a:gd name="connsiteY11" fmla="*/ 855406 h 1113503"/>
                <a:gd name="connsiteX12" fmla="*/ 147484 w 4218039"/>
                <a:gd name="connsiteY12" fmla="*/ 818535 h 1113503"/>
                <a:gd name="connsiteX13" fmla="*/ 169607 w 4218039"/>
                <a:gd name="connsiteY13" fmla="*/ 818535 h 1113503"/>
                <a:gd name="connsiteX14" fmla="*/ 184355 w 4218039"/>
                <a:gd name="connsiteY14" fmla="*/ 803787 h 1113503"/>
                <a:gd name="connsiteX15" fmla="*/ 840658 w 4218039"/>
                <a:gd name="connsiteY15" fmla="*/ 803787 h 1113503"/>
                <a:gd name="connsiteX16" fmla="*/ 840658 w 4218039"/>
                <a:gd name="connsiteY16" fmla="*/ 730045 h 1113503"/>
                <a:gd name="connsiteX17" fmla="*/ 884904 w 4218039"/>
                <a:gd name="connsiteY17" fmla="*/ 730045 h 1113503"/>
                <a:gd name="connsiteX18" fmla="*/ 884904 w 4218039"/>
                <a:gd name="connsiteY18" fmla="*/ 693174 h 1113503"/>
                <a:gd name="connsiteX19" fmla="*/ 907026 w 4218039"/>
                <a:gd name="connsiteY19" fmla="*/ 693174 h 1113503"/>
                <a:gd name="connsiteX20" fmla="*/ 921775 w 4218039"/>
                <a:gd name="connsiteY20" fmla="*/ 678425 h 1113503"/>
                <a:gd name="connsiteX21" fmla="*/ 936523 w 4218039"/>
                <a:gd name="connsiteY21" fmla="*/ 663677 h 1113503"/>
                <a:gd name="connsiteX22" fmla="*/ 943897 w 4218039"/>
                <a:gd name="connsiteY22" fmla="*/ 656303 h 1113503"/>
                <a:gd name="connsiteX23" fmla="*/ 966020 w 4218039"/>
                <a:gd name="connsiteY23" fmla="*/ 656303 h 1113503"/>
                <a:gd name="connsiteX24" fmla="*/ 966020 w 4218039"/>
                <a:gd name="connsiteY24" fmla="*/ 612058 h 1113503"/>
                <a:gd name="connsiteX25" fmla="*/ 988142 w 4218039"/>
                <a:gd name="connsiteY25" fmla="*/ 612058 h 1113503"/>
                <a:gd name="connsiteX26" fmla="*/ 988142 w 4218039"/>
                <a:gd name="connsiteY26" fmla="*/ 597309 h 1113503"/>
                <a:gd name="connsiteX27" fmla="*/ 1017639 w 4218039"/>
                <a:gd name="connsiteY27" fmla="*/ 597309 h 1113503"/>
                <a:gd name="connsiteX28" fmla="*/ 1017639 w 4218039"/>
                <a:gd name="connsiteY28" fmla="*/ 567813 h 1113503"/>
                <a:gd name="connsiteX29" fmla="*/ 1681316 w 4218039"/>
                <a:gd name="connsiteY29" fmla="*/ 567813 h 1113503"/>
                <a:gd name="connsiteX30" fmla="*/ 1696065 w 4218039"/>
                <a:gd name="connsiteY30" fmla="*/ 553064 h 1113503"/>
                <a:gd name="connsiteX31" fmla="*/ 1710813 w 4218039"/>
                <a:gd name="connsiteY31" fmla="*/ 538316 h 1113503"/>
                <a:gd name="connsiteX32" fmla="*/ 1725562 w 4218039"/>
                <a:gd name="connsiteY32" fmla="*/ 523567 h 1113503"/>
                <a:gd name="connsiteX33" fmla="*/ 1732936 w 4218039"/>
                <a:gd name="connsiteY33" fmla="*/ 516193 h 1113503"/>
                <a:gd name="connsiteX34" fmla="*/ 1732936 w 4218039"/>
                <a:gd name="connsiteY34" fmla="*/ 501445 h 1113503"/>
                <a:gd name="connsiteX35" fmla="*/ 1755058 w 4218039"/>
                <a:gd name="connsiteY35" fmla="*/ 501445 h 1113503"/>
                <a:gd name="connsiteX36" fmla="*/ 1755058 w 4218039"/>
                <a:gd name="connsiteY36" fmla="*/ 435077 h 1113503"/>
                <a:gd name="connsiteX37" fmla="*/ 1777181 w 4218039"/>
                <a:gd name="connsiteY37" fmla="*/ 435077 h 1113503"/>
                <a:gd name="connsiteX38" fmla="*/ 1777181 w 4218039"/>
                <a:gd name="connsiteY38" fmla="*/ 420329 h 1113503"/>
                <a:gd name="connsiteX39" fmla="*/ 1806678 w 4218039"/>
                <a:gd name="connsiteY39" fmla="*/ 420329 h 1113503"/>
                <a:gd name="connsiteX40" fmla="*/ 1806678 w 4218039"/>
                <a:gd name="connsiteY40" fmla="*/ 390832 h 1113503"/>
                <a:gd name="connsiteX41" fmla="*/ 1902542 w 4218039"/>
                <a:gd name="connsiteY41" fmla="*/ 390832 h 1113503"/>
                <a:gd name="connsiteX42" fmla="*/ 1902542 w 4218039"/>
                <a:gd name="connsiteY42" fmla="*/ 368709 h 1113503"/>
                <a:gd name="connsiteX43" fmla="*/ 2101645 w 4218039"/>
                <a:gd name="connsiteY43" fmla="*/ 368709 h 1113503"/>
                <a:gd name="connsiteX44" fmla="*/ 2109019 w 4218039"/>
                <a:gd name="connsiteY44" fmla="*/ 361335 h 1113503"/>
                <a:gd name="connsiteX45" fmla="*/ 2462981 w 4218039"/>
                <a:gd name="connsiteY45" fmla="*/ 361335 h 1113503"/>
                <a:gd name="connsiteX46" fmla="*/ 2462981 w 4218039"/>
                <a:gd name="connsiteY46" fmla="*/ 346587 h 1113503"/>
                <a:gd name="connsiteX47" fmla="*/ 2514600 w 4218039"/>
                <a:gd name="connsiteY47" fmla="*/ 346587 h 1113503"/>
                <a:gd name="connsiteX48" fmla="*/ 2514600 w 4218039"/>
                <a:gd name="connsiteY48" fmla="*/ 309716 h 1113503"/>
                <a:gd name="connsiteX49" fmla="*/ 2544097 w 4218039"/>
                <a:gd name="connsiteY49" fmla="*/ 309716 h 1113503"/>
                <a:gd name="connsiteX50" fmla="*/ 2544097 w 4218039"/>
                <a:gd name="connsiteY50" fmla="*/ 272845 h 1113503"/>
                <a:gd name="connsiteX51" fmla="*/ 2573594 w 4218039"/>
                <a:gd name="connsiteY51" fmla="*/ 272845 h 1113503"/>
                <a:gd name="connsiteX52" fmla="*/ 2573594 w 4218039"/>
                <a:gd name="connsiteY52" fmla="*/ 243348 h 1113503"/>
                <a:gd name="connsiteX53" fmla="*/ 2588342 w 4218039"/>
                <a:gd name="connsiteY53" fmla="*/ 243348 h 1113503"/>
                <a:gd name="connsiteX54" fmla="*/ 2588342 w 4218039"/>
                <a:gd name="connsiteY54" fmla="*/ 221225 h 1113503"/>
                <a:gd name="connsiteX55" fmla="*/ 2625213 w 4218039"/>
                <a:gd name="connsiteY55" fmla="*/ 221225 h 1113503"/>
                <a:gd name="connsiteX56" fmla="*/ 2625213 w 4218039"/>
                <a:gd name="connsiteY56" fmla="*/ 176980 h 1113503"/>
                <a:gd name="connsiteX57" fmla="*/ 3296265 w 4218039"/>
                <a:gd name="connsiteY57" fmla="*/ 176980 h 1113503"/>
                <a:gd name="connsiteX58" fmla="*/ 3296265 w 4218039"/>
                <a:gd name="connsiteY58" fmla="*/ 154858 h 1113503"/>
                <a:gd name="connsiteX59" fmla="*/ 3333136 w 4218039"/>
                <a:gd name="connsiteY59" fmla="*/ 154858 h 1113503"/>
                <a:gd name="connsiteX60" fmla="*/ 3333136 w 4218039"/>
                <a:gd name="connsiteY60" fmla="*/ 125361 h 1113503"/>
                <a:gd name="connsiteX61" fmla="*/ 3362633 w 4218039"/>
                <a:gd name="connsiteY61" fmla="*/ 125361 h 1113503"/>
                <a:gd name="connsiteX62" fmla="*/ 3362633 w 4218039"/>
                <a:gd name="connsiteY62" fmla="*/ 110613 h 1113503"/>
                <a:gd name="connsiteX63" fmla="*/ 3370007 w 4218039"/>
                <a:gd name="connsiteY63" fmla="*/ 110613 h 1113503"/>
                <a:gd name="connsiteX64" fmla="*/ 3370007 w 4218039"/>
                <a:gd name="connsiteY64" fmla="*/ 81116 h 1113503"/>
                <a:gd name="connsiteX65" fmla="*/ 3392129 w 4218039"/>
                <a:gd name="connsiteY65" fmla="*/ 81116 h 1113503"/>
                <a:gd name="connsiteX66" fmla="*/ 3392129 w 4218039"/>
                <a:gd name="connsiteY66" fmla="*/ 51619 h 1113503"/>
                <a:gd name="connsiteX67" fmla="*/ 3406878 w 4218039"/>
                <a:gd name="connsiteY67" fmla="*/ 51619 h 1113503"/>
                <a:gd name="connsiteX68" fmla="*/ 3406878 w 4218039"/>
                <a:gd name="connsiteY68" fmla="*/ 29496 h 1113503"/>
                <a:gd name="connsiteX69" fmla="*/ 3436375 w 4218039"/>
                <a:gd name="connsiteY69" fmla="*/ 29496 h 1113503"/>
                <a:gd name="connsiteX70" fmla="*/ 3436375 w 4218039"/>
                <a:gd name="connsiteY70" fmla="*/ 0 h 1113503"/>
                <a:gd name="connsiteX71" fmla="*/ 4218039 w 4218039"/>
                <a:gd name="connsiteY71" fmla="*/ 0 h 1113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218039" h="1113503">
                  <a:moveTo>
                    <a:pt x="0" y="1113503"/>
                  </a:moveTo>
                  <a:lnTo>
                    <a:pt x="29497" y="1084006"/>
                  </a:lnTo>
                  <a:lnTo>
                    <a:pt x="51619" y="1061884"/>
                  </a:lnTo>
                  <a:lnTo>
                    <a:pt x="66368" y="1047135"/>
                  </a:lnTo>
                  <a:lnTo>
                    <a:pt x="66368" y="1017638"/>
                  </a:lnTo>
                  <a:lnTo>
                    <a:pt x="95865" y="1017638"/>
                  </a:lnTo>
                  <a:lnTo>
                    <a:pt x="95865" y="973393"/>
                  </a:lnTo>
                  <a:lnTo>
                    <a:pt x="110613" y="958645"/>
                  </a:lnTo>
                  <a:lnTo>
                    <a:pt x="110613" y="892277"/>
                  </a:lnTo>
                  <a:lnTo>
                    <a:pt x="125362" y="892277"/>
                  </a:lnTo>
                  <a:lnTo>
                    <a:pt x="125362" y="855406"/>
                  </a:lnTo>
                  <a:lnTo>
                    <a:pt x="147484" y="855406"/>
                  </a:lnTo>
                  <a:lnTo>
                    <a:pt x="147484" y="818535"/>
                  </a:lnTo>
                  <a:lnTo>
                    <a:pt x="169607" y="818535"/>
                  </a:lnTo>
                  <a:lnTo>
                    <a:pt x="184355" y="803787"/>
                  </a:lnTo>
                  <a:lnTo>
                    <a:pt x="840658" y="803787"/>
                  </a:lnTo>
                  <a:lnTo>
                    <a:pt x="840658" y="730045"/>
                  </a:lnTo>
                  <a:lnTo>
                    <a:pt x="884904" y="730045"/>
                  </a:lnTo>
                  <a:lnTo>
                    <a:pt x="884904" y="693174"/>
                  </a:lnTo>
                  <a:lnTo>
                    <a:pt x="907026" y="693174"/>
                  </a:lnTo>
                  <a:lnTo>
                    <a:pt x="921775" y="678425"/>
                  </a:lnTo>
                  <a:lnTo>
                    <a:pt x="936523" y="663677"/>
                  </a:lnTo>
                  <a:lnTo>
                    <a:pt x="943897" y="656303"/>
                  </a:lnTo>
                  <a:lnTo>
                    <a:pt x="966020" y="656303"/>
                  </a:lnTo>
                  <a:lnTo>
                    <a:pt x="966020" y="612058"/>
                  </a:lnTo>
                  <a:lnTo>
                    <a:pt x="988142" y="612058"/>
                  </a:lnTo>
                  <a:lnTo>
                    <a:pt x="988142" y="597309"/>
                  </a:lnTo>
                  <a:lnTo>
                    <a:pt x="1017639" y="597309"/>
                  </a:lnTo>
                  <a:lnTo>
                    <a:pt x="1017639" y="567813"/>
                  </a:lnTo>
                  <a:lnTo>
                    <a:pt x="1681316" y="567813"/>
                  </a:lnTo>
                  <a:lnTo>
                    <a:pt x="1696065" y="553064"/>
                  </a:lnTo>
                  <a:lnTo>
                    <a:pt x="1710813" y="538316"/>
                  </a:lnTo>
                  <a:lnTo>
                    <a:pt x="1725562" y="523567"/>
                  </a:lnTo>
                  <a:lnTo>
                    <a:pt x="1732936" y="516193"/>
                  </a:lnTo>
                  <a:lnTo>
                    <a:pt x="1732936" y="501445"/>
                  </a:lnTo>
                  <a:lnTo>
                    <a:pt x="1755058" y="501445"/>
                  </a:lnTo>
                  <a:lnTo>
                    <a:pt x="1755058" y="435077"/>
                  </a:lnTo>
                  <a:lnTo>
                    <a:pt x="1777181" y="435077"/>
                  </a:lnTo>
                  <a:lnTo>
                    <a:pt x="1777181" y="420329"/>
                  </a:lnTo>
                  <a:lnTo>
                    <a:pt x="1806678" y="420329"/>
                  </a:lnTo>
                  <a:lnTo>
                    <a:pt x="1806678" y="390832"/>
                  </a:lnTo>
                  <a:lnTo>
                    <a:pt x="1902542" y="390832"/>
                  </a:lnTo>
                  <a:lnTo>
                    <a:pt x="1902542" y="368709"/>
                  </a:lnTo>
                  <a:lnTo>
                    <a:pt x="2101645" y="368709"/>
                  </a:lnTo>
                  <a:lnTo>
                    <a:pt x="2109019" y="361335"/>
                  </a:lnTo>
                  <a:lnTo>
                    <a:pt x="2462981" y="361335"/>
                  </a:lnTo>
                  <a:lnTo>
                    <a:pt x="2462981" y="346587"/>
                  </a:lnTo>
                  <a:lnTo>
                    <a:pt x="2514600" y="346587"/>
                  </a:lnTo>
                  <a:lnTo>
                    <a:pt x="2514600" y="309716"/>
                  </a:lnTo>
                  <a:lnTo>
                    <a:pt x="2544097" y="309716"/>
                  </a:lnTo>
                  <a:lnTo>
                    <a:pt x="2544097" y="272845"/>
                  </a:lnTo>
                  <a:lnTo>
                    <a:pt x="2573594" y="272845"/>
                  </a:lnTo>
                  <a:lnTo>
                    <a:pt x="2573594" y="243348"/>
                  </a:lnTo>
                  <a:lnTo>
                    <a:pt x="2588342" y="243348"/>
                  </a:lnTo>
                  <a:lnTo>
                    <a:pt x="2588342" y="221225"/>
                  </a:lnTo>
                  <a:lnTo>
                    <a:pt x="2625213" y="221225"/>
                  </a:lnTo>
                  <a:lnTo>
                    <a:pt x="2625213" y="176980"/>
                  </a:lnTo>
                  <a:lnTo>
                    <a:pt x="3296265" y="176980"/>
                  </a:lnTo>
                  <a:lnTo>
                    <a:pt x="3296265" y="154858"/>
                  </a:lnTo>
                  <a:lnTo>
                    <a:pt x="3333136" y="154858"/>
                  </a:lnTo>
                  <a:lnTo>
                    <a:pt x="3333136" y="125361"/>
                  </a:lnTo>
                  <a:lnTo>
                    <a:pt x="3362633" y="125361"/>
                  </a:lnTo>
                  <a:lnTo>
                    <a:pt x="3362633" y="110613"/>
                  </a:lnTo>
                  <a:lnTo>
                    <a:pt x="3370007" y="110613"/>
                  </a:lnTo>
                  <a:lnTo>
                    <a:pt x="3370007" y="81116"/>
                  </a:lnTo>
                  <a:lnTo>
                    <a:pt x="3392129" y="81116"/>
                  </a:lnTo>
                  <a:lnTo>
                    <a:pt x="3392129" y="51619"/>
                  </a:lnTo>
                  <a:lnTo>
                    <a:pt x="3406878" y="51619"/>
                  </a:lnTo>
                  <a:lnTo>
                    <a:pt x="3406878" y="29496"/>
                  </a:lnTo>
                  <a:lnTo>
                    <a:pt x="3436375" y="29496"/>
                  </a:lnTo>
                  <a:lnTo>
                    <a:pt x="3436375" y="0"/>
                  </a:lnTo>
                  <a:lnTo>
                    <a:pt x="4218039"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6" name="Freeform: Shape 85">
            <a:extLst>
              <a:ext uri="{FF2B5EF4-FFF2-40B4-BE49-F238E27FC236}">
                <a16:creationId xmlns:a16="http://schemas.microsoft.com/office/drawing/2014/main" id="{DB0BE4F0-AF75-4385-AE08-83050EE66C09}"/>
              </a:ext>
            </a:extLst>
          </p:cNvPr>
          <p:cNvSpPr/>
          <p:nvPr/>
        </p:nvSpPr>
        <p:spPr>
          <a:xfrm>
            <a:off x="2911987" y="3016046"/>
            <a:ext cx="6474543" cy="2072149"/>
          </a:xfrm>
          <a:custGeom>
            <a:avLst/>
            <a:gdLst>
              <a:gd name="connsiteX0" fmla="*/ 0 w 6474542"/>
              <a:gd name="connsiteY0" fmla="*/ 2072149 h 2072149"/>
              <a:gd name="connsiteX1" fmla="*/ 0 w 6474542"/>
              <a:gd name="connsiteY1" fmla="*/ 1777181 h 2072149"/>
              <a:gd name="connsiteX2" fmla="*/ 51619 w 6474542"/>
              <a:gd name="connsiteY2" fmla="*/ 1777181 h 2072149"/>
              <a:gd name="connsiteX3" fmla="*/ 51619 w 6474542"/>
              <a:gd name="connsiteY3" fmla="*/ 1725561 h 2072149"/>
              <a:gd name="connsiteX4" fmla="*/ 228600 w 6474542"/>
              <a:gd name="connsiteY4" fmla="*/ 1725561 h 2072149"/>
              <a:gd name="connsiteX5" fmla="*/ 228600 w 6474542"/>
              <a:gd name="connsiteY5" fmla="*/ 1651820 h 2072149"/>
              <a:gd name="connsiteX6" fmla="*/ 309716 w 6474542"/>
              <a:gd name="connsiteY6" fmla="*/ 1651820 h 2072149"/>
              <a:gd name="connsiteX7" fmla="*/ 309716 w 6474542"/>
              <a:gd name="connsiteY7" fmla="*/ 1585452 h 2072149"/>
              <a:gd name="connsiteX8" fmla="*/ 331839 w 6474542"/>
              <a:gd name="connsiteY8" fmla="*/ 1585452 h 2072149"/>
              <a:gd name="connsiteX9" fmla="*/ 331839 w 6474542"/>
              <a:gd name="connsiteY9" fmla="*/ 1482213 h 2072149"/>
              <a:gd name="connsiteX10" fmla="*/ 368710 w 6474542"/>
              <a:gd name="connsiteY10" fmla="*/ 1482213 h 2072149"/>
              <a:gd name="connsiteX11" fmla="*/ 368710 w 6474542"/>
              <a:gd name="connsiteY11" fmla="*/ 1445342 h 2072149"/>
              <a:gd name="connsiteX12" fmla="*/ 648929 w 6474542"/>
              <a:gd name="connsiteY12" fmla="*/ 1445342 h 2072149"/>
              <a:gd name="connsiteX13" fmla="*/ 648929 w 6474542"/>
              <a:gd name="connsiteY13" fmla="*/ 1401097 h 2072149"/>
              <a:gd name="connsiteX14" fmla="*/ 678426 w 6474542"/>
              <a:gd name="connsiteY14" fmla="*/ 1401097 h 2072149"/>
              <a:gd name="connsiteX15" fmla="*/ 678426 w 6474542"/>
              <a:gd name="connsiteY15" fmla="*/ 1364226 h 2072149"/>
              <a:gd name="connsiteX16" fmla="*/ 700548 w 6474542"/>
              <a:gd name="connsiteY16" fmla="*/ 1364226 h 2072149"/>
              <a:gd name="connsiteX17" fmla="*/ 700548 w 6474542"/>
              <a:gd name="connsiteY17" fmla="*/ 1224116 h 2072149"/>
              <a:gd name="connsiteX18" fmla="*/ 1445342 w 6474542"/>
              <a:gd name="connsiteY18" fmla="*/ 1224116 h 2072149"/>
              <a:gd name="connsiteX19" fmla="*/ 1445342 w 6474542"/>
              <a:gd name="connsiteY19" fmla="*/ 1157749 h 2072149"/>
              <a:gd name="connsiteX20" fmla="*/ 1511710 w 6474542"/>
              <a:gd name="connsiteY20" fmla="*/ 1157749 h 2072149"/>
              <a:gd name="connsiteX21" fmla="*/ 1511710 w 6474542"/>
              <a:gd name="connsiteY21" fmla="*/ 1157749 h 2072149"/>
              <a:gd name="connsiteX22" fmla="*/ 1511710 w 6474542"/>
              <a:gd name="connsiteY22" fmla="*/ 1091381 h 2072149"/>
              <a:gd name="connsiteX23" fmla="*/ 1511710 w 6474542"/>
              <a:gd name="connsiteY23" fmla="*/ 1002890 h 2072149"/>
              <a:gd name="connsiteX24" fmla="*/ 1570703 w 6474542"/>
              <a:gd name="connsiteY24" fmla="*/ 1002890 h 2072149"/>
              <a:gd name="connsiteX25" fmla="*/ 1570703 w 6474542"/>
              <a:gd name="connsiteY25" fmla="*/ 973394 h 2072149"/>
              <a:gd name="connsiteX26" fmla="*/ 2322871 w 6474542"/>
              <a:gd name="connsiteY26" fmla="*/ 973394 h 2072149"/>
              <a:gd name="connsiteX27" fmla="*/ 2322871 w 6474542"/>
              <a:gd name="connsiteY27" fmla="*/ 921774 h 2072149"/>
              <a:gd name="connsiteX28" fmla="*/ 2352368 w 6474542"/>
              <a:gd name="connsiteY28" fmla="*/ 921774 h 2072149"/>
              <a:gd name="connsiteX29" fmla="*/ 2352368 w 6474542"/>
              <a:gd name="connsiteY29" fmla="*/ 833284 h 2072149"/>
              <a:gd name="connsiteX30" fmla="*/ 2374490 w 6474542"/>
              <a:gd name="connsiteY30" fmla="*/ 833284 h 2072149"/>
              <a:gd name="connsiteX31" fmla="*/ 2374490 w 6474542"/>
              <a:gd name="connsiteY31" fmla="*/ 759542 h 2072149"/>
              <a:gd name="connsiteX32" fmla="*/ 3119284 w 6474542"/>
              <a:gd name="connsiteY32" fmla="*/ 759542 h 2072149"/>
              <a:gd name="connsiteX33" fmla="*/ 3119284 w 6474542"/>
              <a:gd name="connsiteY33" fmla="*/ 722671 h 2072149"/>
              <a:gd name="connsiteX34" fmla="*/ 3141407 w 6474542"/>
              <a:gd name="connsiteY34" fmla="*/ 722671 h 2072149"/>
              <a:gd name="connsiteX35" fmla="*/ 3141407 w 6474542"/>
              <a:gd name="connsiteY35" fmla="*/ 656303 h 2072149"/>
              <a:gd name="connsiteX36" fmla="*/ 3185652 w 6474542"/>
              <a:gd name="connsiteY36" fmla="*/ 656303 h 2072149"/>
              <a:gd name="connsiteX37" fmla="*/ 3185652 w 6474542"/>
              <a:gd name="connsiteY37" fmla="*/ 597310 h 2072149"/>
              <a:gd name="connsiteX38" fmla="*/ 3244645 w 6474542"/>
              <a:gd name="connsiteY38" fmla="*/ 597310 h 2072149"/>
              <a:gd name="connsiteX39" fmla="*/ 3244645 w 6474542"/>
              <a:gd name="connsiteY39" fmla="*/ 530942 h 2072149"/>
              <a:gd name="connsiteX40" fmla="*/ 3303639 w 6474542"/>
              <a:gd name="connsiteY40" fmla="*/ 530942 h 2072149"/>
              <a:gd name="connsiteX41" fmla="*/ 3303639 w 6474542"/>
              <a:gd name="connsiteY41" fmla="*/ 471949 h 2072149"/>
              <a:gd name="connsiteX42" fmla="*/ 3945194 w 6474542"/>
              <a:gd name="connsiteY42" fmla="*/ 471949 h 2072149"/>
              <a:gd name="connsiteX43" fmla="*/ 3945194 w 6474542"/>
              <a:gd name="connsiteY43" fmla="*/ 442452 h 2072149"/>
              <a:gd name="connsiteX44" fmla="*/ 3996813 w 6474542"/>
              <a:gd name="connsiteY44" fmla="*/ 442452 h 2072149"/>
              <a:gd name="connsiteX45" fmla="*/ 3996813 w 6474542"/>
              <a:gd name="connsiteY45" fmla="*/ 405581 h 2072149"/>
              <a:gd name="connsiteX46" fmla="*/ 4033684 w 6474542"/>
              <a:gd name="connsiteY46" fmla="*/ 405581 h 2072149"/>
              <a:gd name="connsiteX47" fmla="*/ 4033684 w 6474542"/>
              <a:gd name="connsiteY47" fmla="*/ 331839 h 2072149"/>
              <a:gd name="connsiteX48" fmla="*/ 4778478 w 6474542"/>
              <a:gd name="connsiteY48" fmla="*/ 331839 h 2072149"/>
              <a:gd name="connsiteX49" fmla="*/ 4778478 w 6474542"/>
              <a:gd name="connsiteY49" fmla="*/ 280220 h 2072149"/>
              <a:gd name="connsiteX50" fmla="*/ 4800600 w 6474542"/>
              <a:gd name="connsiteY50" fmla="*/ 280220 h 2072149"/>
              <a:gd name="connsiteX51" fmla="*/ 4800600 w 6474542"/>
              <a:gd name="connsiteY51" fmla="*/ 258097 h 2072149"/>
              <a:gd name="connsiteX52" fmla="*/ 4844845 w 6474542"/>
              <a:gd name="connsiteY52" fmla="*/ 258097 h 2072149"/>
              <a:gd name="connsiteX53" fmla="*/ 4844845 w 6474542"/>
              <a:gd name="connsiteY53" fmla="*/ 213852 h 2072149"/>
              <a:gd name="connsiteX54" fmla="*/ 5110316 w 6474542"/>
              <a:gd name="connsiteY54" fmla="*/ 213852 h 2072149"/>
              <a:gd name="connsiteX55" fmla="*/ 5110316 w 6474542"/>
              <a:gd name="connsiteY55" fmla="*/ 191729 h 2072149"/>
              <a:gd name="connsiteX56" fmla="*/ 5560142 w 6474542"/>
              <a:gd name="connsiteY56" fmla="*/ 191729 h 2072149"/>
              <a:gd name="connsiteX57" fmla="*/ 5560142 w 6474542"/>
              <a:gd name="connsiteY57" fmla="*/ 169607 h 2072149"/>
              <a:gd name="connsiteX58" fmla="*/ 5641258 w 6474542"/>
              <a:gd name="connsiteY58" fmla="*/ 169607 h 2072149"/>
              <a:gd name="connsiteX59" fmla="*/ 5641258 w 6474542"/>
              <a:gd name="connsiteY59" fmla="*/ 132736 h 2072149"/>
              <a:gd name="connsiteX60" fmla="*/ 6415548 w 6474542"/>
              <a:gd name="connsiteY60" fmla="*/ 132736 h 2072149"/>
              <a:gd name="connsiteX61" fmla="*/ 6415548 w 6474542"/>
              <a:gd name="connsiteY61" fmla="*/ 73742 h 2072149"/>
              <a:gd name="connsiteX62" fmla="*/ 6474542 w 6474542"/>
              <a:gd name="connsiteY62" fmla="*/ 73742 h 2072149"/>
              <a:gd name="connsiteX63" fmla="*/ 6474542 w 6474542"/>
              <a:gd name="connsiteY63" fmla="*/ 0 h 207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474542" h="2072149">
                <a:moveTo>
                  <a:pt x="0" y="2072149"/>
                </a:moveTo>
                <a:lnTo>
                  <a:pt x="0" y="1777181"/>
                </a:lnTo>
                <a:lnTo>
                  <a:pt x="51619" y="1777181"/>
                </a:lnTo>
                <a:lnTo>
                  <a:pt x="51619" y="1725561"/>
                </a:lnTo>
                <a:lnTo>
                  <a:pt x="228600" y="1725561"/>
                </a:lnTo>
                <a:lnTo>
                  <a:pt x="228600" y="1651820"/>
                </a:lnTo>
                <a:lnTo>
                  <a:pt x="309716" y="1651820"/>
                </a:lnTo>
                <a:lnTo>
                  <a:pt x="309716" y="1585452"/>
                </a:lnTo>
                <a:lnTo>
                  <a:pt x="331839" y="1585452"/>
                </a:lnTo>
                <a:lnTo>
                  <a:pt x="331839" y="1482213"/>
                </a:lnTo>
                <a:lnTo>
                  <a:pt x="368710" y="1482213"/>
                </a:lnTo>
                <a:lnTo>
                  <a:pt x="368710" y="1445342"/>
                </a:lnTo>
                <a:lnTo>
                  <a:pt x="648929" y="1445342"/>
                </a:lnTo>
                <a:lnTo>
                  <a:pt x="648929" y="1401097"/>
                </a:lnTo>
                <a:lnTo>
                  <a:pt x="678426" y="1401097"/>
                </a:lnTo>
                <a:lnTo>
                  <a:pt x="678426" y="1364226"/>
                </a:lnTo>
                <a:lnTo>
                  <a:pt x="700548" y="1364226"/>
                </a:lnTo>
                <a:lnTo>
                  <a:pt x="700548" y="1224116"/>
                </a:lnTo>
                <a:lnTo>
                  <a:pt x="1445342" y="1224116"/>
                </a:lnTo>
                <a:lnTo>
                  <a:pt x="1445342" y="1157749"/>
                </a:lnTo>
                <a:lnTo>
                  <a:pt x="1511710" y="1157749"/>
                </a:lnTo>
                <a:lnTo>
                  <a:pt x="1511710" y="1157749"/>
                </a:lnTo>
                <a:lnTo>
                  <a:pt x="1511710" y="1091381"/>
                </a:lnTo>
                <a:lnTo>
                  <a:pt x="1511710" y="1002890"/>
                </a:lnTo>
                <a:lnTo>
                  <a:pt x="1570703" y="1002890"/>
                </a:lnTo>
                <a:lnTo>
                  <a:pt x="1570703" y="973394"/>
                </a:lnTo>
                <a:lnTo>
                  <a:pt x="2322871" y="973394"/>
                </a:lnTo>
                <a:lnTo>
                  <a:pt x="2322871" y="921774"/>
                </a:lnTo>
                <a:lnTo>
                  <a:pt x="2352368" y="921774"/>
                </a:lnTo>
                <a:lnTo>
                  <a:pt x="2352368" y="833284"/>
                </a:lnTo>
                <a:lnTo>
                  <a:pt x="2374490" y="833284"/>
                </a:lnTo>
                <a:lnTo>
                  <a:pt x="2374490" y="759542"/>
                </a:lnTo>
                <a:lnTo>
                  <a:pt x="3119284" y="759542"/>
                </a:lnTo>
                <a:lnTo>
                  <a:pt x="3119284" y="722671"/>
                </a:lnTo>
                <a:lnTo>
                  <a:pt x="3141407" y="722671"/>
                </a:lnTo>
                <a:lnTo>
                  <a:pt x="3141407" y="656303"/>
                </a:lnTo>
                <a:lnTo>
                  <a:pt x="3185652" y="656303"/>
                </a:lnTo>
                <a:lnTo>
                  <a:pt x="3185652" y="597310"/>
                </a:lnTo>
                <a:lnTo>
                  <a:pt x="3244645" y="597310"/>
                </a:lnTo>
                <a:lnTo>
                  <a:pt x="3244645" y="530942"/>
                </a:lnTo>
                <a:lnTo>
                  <a:pt x="3303639" y="530942"/>
                </a:lnTo>
                <a:lnTo>
                  <a:pt x="3303639" y="471949"/>
                </a:lnTo>
                <a:lnTo>
                  <a:pt x="3945194" y="471949"/>
                </a:lnTo>
                <a:lnTo>
                  <a:pt x="3945194" y="442452"/>
                </a:lnTo>
                <a:lnTo>
                  <a:pt x="3996813" y="442452"/>
                </a:lnTo>
                <a:lnTo>
                  <a:pt x="3996813" y="405581"/>
                </a:lnTo>
                <a:lnTo>
                  <a:pt x="4033684" y="405581"/>
                </a:lnTo>
                <a:lnTo>
                  <a:pt x="4033684" y="331839"/>
                </a:lnTo>
                <a:lnTo>
                  <a:pt x="4778478" y="331839"/>
                </a:lnTo>
                <a:lnTo>
                  <a:pt x="4778478" y="280220"/>
                </a:lnTo>
                <a:lnTo>
                  <a:pt x="4800600" y="280220"/>
                </a:lnTo>
                <a:lnTo>
                  <a:pt x="4800600" y="258097"/>
                </a:lnTo>
                <a:lnTo>
                  <a:pt x="4844845" y="258097"/>
                </a:lnTo>
                <a:lnTo>
                  <a:pt x="4844845" y="213852"/>
                </a:lnTo>
                <a:lnTo>
                  <a:pt x="5110316" y="213852"/>
                </a:lnTo>
                <a:lnTo>
                  <a:pt x="5110316" y="191729"/>
                </a:lnTo>
                <a:lnTo>
                  <a:pt x="5560142" y="191729"/>
                </a:lnTo>
                <a:lnTo>
                  <a:pt x="5560142" y="169607"/>
                </a:lnTo>
                <a:lnTo>
                  <a:pt x="5641258" y="169607"/>
                </a:lnTo>
                <a:lnTo>
                  <a:pt x="5641258" y="132736"/>
                </a:lnTo>
                <a:lnTo>
                  <a:pt x="6415548" y="132736"/>
                </a:lnTo>
                <a:lnTo>
                  <a:pt x="6415548" y="73742"/>
                </a:lnTo>
                <a:lnTo>
                  <a:pt x="6474542" y="73742"/>
                </a:lnTo>
                <a:lnTo>
                  <a:pt x="6474542" y="0"/>
                </a:lnTo>
              </a:path>
            </a:pathLst>
          </a:custGeom>
          <a:noFill/>
          <a:ln w="381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9544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87EE27-C092-46BF-ADBF-578093467501}"/>
              </a:ext>
            </a:extLst>
          </p:cNvPr>
          <p:cNvSpPr>
            <a:spLocks noGrp="1"/>
          </p:cNvSpPr>
          <p:nvPr>
            <p:ph type="title"/>
          </p:nvPr>
        </p:nvSpPr>
        <p:spPr>
          <a:xfrm>
            <a:off x="161834" y="151932"/>
            <a:ext cx="11914129" cy="800100"/>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Kết</a:t>
            </a:r>
            <a:r>
              <a:rPr lang="en-GB" sz="3200" b="1" dirty="0">
                <a:solidFill>
                  <a:srgbClr val="830051"/>
                </a:solidFill>
                <a:latin typeface="Calibri" panose="020F0502020204030204" pitchFamily="34" charset="0"/>
                <a:cs typeface="Calibri" panose="020F0502020204030204" pitchFamily="34" charset="0"/>
              </a:rPr>
              <a:t> quả DAPA-CKD: </a:t>
            </a:r>
            <a:r>
              <a:rPr lang="en-GB" sz="3200" b="1" dirty="0" err="1">
                <a:solidFill>
                  <a:srgbClr val="830051"/>
                </a:solidFill>
                <a:latin typeface="Calibri" panose="020F0502020204030204" pitchFamily="34" charset="0"/>
                <a:cs typeface="Calibri" panose="020F0502020204030204" pitchFamily="34" charset="0"/>
              </a:rPr>
              <a:t>Các</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tiêu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chí</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phu</a:t>
            </a:r>
            <a:r>
              <a:rPr lang="en-GB" sz="3200" b="1" dirty="0">
                <a:solidFill>
                  <a:srgbClr val="830051"/>
                </a:solidFill>
                <a:latin typeface="Calibri" panose="020F0502020204030204" pitchFamily="34" charset="0"/>
                <a:cs typeface="Calibri" panose="020F0502020204030204" pitchFamily="34" charset="0"/>
              </a:rPr>
              <a:t>̣</a:t>
            </a:r>
          </a:p>
        </p:txBody>
      </p:sp>
      <p:sp>
        <p:nvSpPr>
          <p:cNvPr id="5" name="TextBox 4">
            <a:extLst>
              <a:ext uri="{FF2B5EF4-FFF2-40B4-BE49-F238E27FC236}">
                <a16:creationId xmlns:a16="http://schemas.microsoft.com/office/drawing/2014/main" id="{CEEEA0C3-8078-3027-AB68-19AC39EF2361}"/>
              </a:ext>
            </a:extLst>
          </p:cNvPr>
          <p:cNvSpPr txBox="1"/>
          <p:nvPr/>
        </p:nvSpPr>
        <p:spPr>
          <a:xfrm>
            <a:off x="6673" y="6491302"/>
            <a:ext cx="8261684"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Heerspink HJL et </a:t>
            </a:r>
            <a:r>
              <a:rPr kumimoji="0" lang="en-US" sz="1400" b="0" i="0" u="none" strike="noStrike" kern="1200" cap="none" spc="0" normalizeH="0" baseline="0" noProof="0" dirty="0">
                <a:ln>
                  <a:noFill/>
                </a:ln>
                <a:solidFill>
                  <a:prstClr val="black"/>
                </a:solidFill>
                <a:effectLst/>
                <a:uLnTx/>
                <a:uFillTx/>
                <a:latin typeface="Calibri"/>
                <a:ea typeface="+mn-ea"/>
                <a:cs typeface="+mn-cs"/>
              </a:rPr>
              <a:t>al</a:t>
            </a:r>
            <a:r>
              <a:rPr kumimoji="0" lang="en-US" sz="1400" b="0" i="0" u="none" strike="noStrike" kern="1200" cap="none" spc="0" normalizeH="0" baseline="0" noProof="0">
                <a:ln>
                  <a:noFill/>
                </a:ln>
                <a:solidFill>
                  <a:prstClr val="black"/>
                </a:solidFill>
                <a:effectLst/>
                <a:uLnTx/>
                <a:uFillTx/>
                <a:latin typeface="Calibri"/>
                <a:ea typeface="+mn-ea"/>
                <a:cs typeface="+mn-cs"/>
              </a:rPr>
              <a:t>.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2020;383:1436-1446.</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4" name="Table 5">
            <a:extLst>
              <a:ext uri="{FF2B5EF4-FFF2-40B4-BE49-F238E27FC236}">
                <a16:creationId xmlns:a16="http://schemas.microsoft.com/office/drawing/2014/main" id="{5A9F71E7-0F2B-CFCC-30A2-C11548F7937A}"/>
              </a:ext>
            </a:extLst>
          </p:cNvPr>
          <p:cNvGraphicFramePr>
            <a:graphicFrameLocks noGrp="1"/>
          </p:cNvGraphicFramePr>
          <p:nvPr>
            <p:extLst>
              <p:ext uri="{D42A27DB-BD31-4B8C-83A1-F6EECF244321}">
                <p14:modId xmlns:p14="http://schemas.microsoft.com/office/powerpoint/2010/main" val="2861602022"/>
              </p:ext>
            </p:extLst>
          </p:nvPr>
        </p:nvGraphicFramePr>
        <p:xfrm>
          <a:off x="97323" y="1287558"/>
          <a:ext cx="11978640" cy="4720048"/>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495312812"/>
                    </a:ext>
                  </a:extLst>
                </a:gridCol>
                <a:gridCol w="2194560">
                  <a:extLst>
                    <a:ext uri="{9D8B030D-6E8A-4147-A177-3AD203B41FA5}">
                      <a16:colId xmlns:a16="http://schemas.microsoft.com/office/drawing/2014/main" val="357710973"/>
                    </a:ext>
                  </a:extLst>
                </a:gridCol>
                <a:gridCol w="2194560">
                  <a:extLst>
                    <a:ext uri="{9D8B030D-6E8A-4147-A177-3AD203B41FA5}">
                      <a16:colId xmlns:a16="http://schemas.microsoft.com/office/drawing/2014/main" val="3151591770"/>
                    </a:ext>
                  </a:extLst>
                </a:gridCol>
                <a:gridCol w="2194560">
                  <a:extLst>
                    <a:ext uri="{9D8B030D-6E8A-4147-A177-3AD203B41FA5}">
                      <a16:colId xmlns:a16="http://schemas.microsoft.com/office/drawing/2014/main" val="3612812185"/>
                    </a:ext>
                  </a:extLst>
                </a:gridCol>
                <a:gridCol w="1280160">
                  <a:extLst>
                    <a:ext uri="{9D8B030D-6E8A-4147-A177-3AD203B41FA5}">
                      <a16:colId xmlns:a16="http://schemas.microsoft.com/office/drawing/2014/main" val="145236744"/>
                    </a:ext>
                  </a:extLst>
                </a:gridCol>
              </a:tblGrid>
              <a:tr h="1153790">
                <a:tc>
                  <a:txBody>
                    <a:bodyPr/>
                    <a:lstStyle/>
                    <a:p>
                      <a:endParaRPr lang="en-US" sz="2000" dirty="0">
                        <a:latin typeface="Arial" panose="020B0604020202020204" pitchFamily="34" charset="0"/>
                        <a:cs typeface="Arial" panose="020B0604020202020204" pitchFamily="34" charset="0"/>
                      </a:endParaRPr>
                    </a:p>
                  </a:txBody>
                  <a:tcPr anchor="ctr"/>
                </a:tc>
                <a:tc>
                  <a:txBody>
                    <a:bodyPr/>
                    <a:lstStyle/>
                    <a:p>
                      <a:pPr algn="ctr"/>
                      <a:r>
                        <a:rPr lang="en-US" sz="2000">
                          <a:latin typeface="Arial" panose="020B0604020202020204" pitchFamily="34" charset="0"/>
                          <a:cs typeface="Arial" panose="020B0604020202020204" pitchFamily="34" charset="0"/>
                        </a:rPr>
                        <a:t>Dapagliflozin</a:t>
                      </a:r>
                    </a:p>
                    <a:p>
                      <a:pPr algn="ctr"/>
                      <a:r>
                        <a:rPr lang="en-US" sz="2000">
                          <a:latin typeface="Arial" panose="020B0604020202020204" pitchFamily="34" charset="0"/>
                          <a:cs typeface="Arial" panose="020B0604020202020204" pitchFamily="34" charset="0"/>
                        </a:rPr>
                        <a:t>(số biến cố/100 BN-năm</a:t>
                      </a:r>
                    </a:p>
                  </a:txBody>
                  <a:tcPr anchor="ctr"/>
                </a:tc>
                <a:tc>
                  <a:txBody>
                    <a:bodyPr/>
                    <a:lstStyle/>
                    <a:p>
                      <a:pPr algn="ctr"/>
                      <a:r>
                        <a:rPr lang="en-US" sz="2000">
                          <a:latin typeface="Arial" panose="020B0604020202020204" pitchFamily="34" charset="0"/>
                          <a:cs typeface="Arial" panose="020B0604020202020204" pitchFamily="34" charset="0"/>
                        </a:rPr>
                        <a:t>Placebo</a:t>
                      </a:r>
                    </a:p>
                    <a:p>
                      <a:pPr algn="ctr"/>
                      <a:r>
                        <a:rPr lang="en-US" sz="2000">
                          <a:latin typeface="Arial" panose="020B0604020202020204" pitchFamily="34" charset="0"/>
                          <a:cs typeface="Arial" panose="020B0604020202020204" pitchFamily="34" charset="0"/>
                        </a:rPr>
                        <a:t>(số biến cố/100 BN-năm)</a:t>
                      </a:r>
                    </a:p>
                  </a:txBody>
                  <a:tcPr anchor="ctr"/>
                </a:tc>
                <a:tc>
                  <a:txBody>
                    <a:bodyPr/>
                    <a:lstStyle/>
                    <a:p>
                      <a:pPr algn="ctr"/>
                      <a:r>
                        <a:rPr lang="en-US" sz="2000">
                          <a:latin typeface="Arial" panose="020B0604020202020204" pitchFamily="34" charset="0"/>
                          <a:cs typeface="Arial" panose="020B0604020202020204" pitchFamily="34" charset="0"/>
                        </a:rPr>
                        <a:t>HR (95% CI)</a:t>
                      </a:r>
                    </a:p>
                  </a:txBody>
                  <a:tcPr anchor="ctr"/>
                </a:tc>
                <a:tc>
                  <a:txBody>
                    <a:bodyPr/>
                    <a:lstStyle/>
                    <a:p>
                      <a:pPr algn="ctr"/>
                      <a:r>
                        <a:rPr lang="en-US" sz="2000">
                          <a:latin typeface="Arial" panose="020B0604020202020204" pitchFamily="34" charset="0"/>
                          <a:cs typeface="Arial" panose="020B0604020202020204" pitchFamily="34" charset="0"/>
                        </a:rPr>
                        <a:t>Trị số P</a:t>
                      </a:r>
                    </a:p>
                  </a:txBody>
                  <a:tcPr anchor="ctr"/>
                </a:tc>
                <a:extLst>
                  <a:ext uri="{0D108BD9-81ED-4DB2-BD59-A6C34878D82A}">
                    <a16:rowId xmlns:a16="http://schemas.microsoft.com/office/drawing/2014/main" val="3069025172"/>
                  </a:ext>
                </a:extLst>
              </a:tr>
              <a:tr h="1153790">
                <a:tc>
                  <a:txBody>
                    <a:bodyPr/>
                    <a:lstStyle/>
                    <a:p>
                      <a:r>
                        <a:rPr lang="en-US" sz="2000" dirty="0" err="1">
                          <a:latin typeface="Arial" panose="020B0604020202020204" pitchFamily="34" charset="0"/>
                          <a:cs typeface="Arial" panose="020B0604020202020204" pitchFamily="34" charset="0"/>
                        </a:rPr>
                        <a:t>Giảm</a:t>
                      </a:r>
                      <a:r>
                        <a:rPr lang="en-US" sz="2000" dirty="0">
                          <a:latin typeface="Arial" panose="020B0604020202020204" pitchFamily="34" charset="0"/>
                          <a:cs typeface="Arial" panose="020B0604020202020204" pitchFamily="34" charset="0"/>
                        </a:rPr>
                        <a:t> eGFR </a:t>
                      </a:r>
                      <a:r>
                        <a:rPr lang="en-US" sz="2000" dirty="0">
                          <a:latin typeface="Arial" panose="020B0604020202020204" pitchFamily="34" charset="0"/>
                          <a:ea typeface="Calibri" panose="020F050202020403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50%, </a:t>
                      </a:r>
                      <a:r>
                        <a:rPr lang="en-US" sz="2000" dirty="0" err="1">
                          <a:latin typeface="Arial" panose="020B0604020202020204" pitchFamily="34" charset="0"/>
                          <a:cs typeface="Arial" panose="020B0604020202020204" pitchFamily="34" charset="0"/>
                        </a:rPr>
                        <a:t>mắc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bệnh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giai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đoạn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cuối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chết</a:t>
                      </a:r>
                      <a:r>
                        <a:rPr lang="en-US" sz="2000" dirty="0">
                          <a:latin typeface="Arial" panose="020B0604020202020204" pitchFamily="34" charset="0"/>
                          <a:cs typeface="Arial" panose="020B0604020202020204" pitchFamily="34" charset="0"/>
                        </a:rPr>
                        <a:t> do </a:t>
                      </a:r>
                      <a:r>
                        <a:rPr lang="en-US" sz="2000" dirty="0" err="1">
                          <a:latin typeface="Arial" panose="020B0604020202020204" pitchFamily="34" charset="0"/>
                          <a:cs typeface="Arial" panose="020B0604020202020204" pitchFamily="34" charset="0"/>
                        </a:rPr>
                        <a:t>nguyên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thận</a:t>
                      </a:r>
                      <a:endParaRPr lang="en-US" sz="2000" dirty="0">
                        <a:latin typeface="Arial" panose="020B0604020202020204" pitchFamily="34" charset="0"/>
                        <a:cs typeface="Arial" panose="020B0604020202020204" pitchFamily="34" charset="0"/>
                      </a:endParaRP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3,3</a:t>
                      </a: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5,8</a:t>
                      </a:r>
                    </a:p>
                  </a:txBody>
                  <a:tcPr anchor="ctr">
                    <a:solidFill>
                      <a:schemeClr val="accent5">
                        <a:lumMod val="20000"/>
                        <a:lumOff val="80000"/>
                      </a:schemeClr>
                    </a:solidFill>
                  </a:tcPr>
                </a:tc>
                <a:tc>
                  <a:txBody>
                    <a:bodyPr/>
                    <a:lstStyle/>
                    <a:p>
                      <a:pPr algn="ctr"/>
                      <a:r>
                        <a:rPr lang="en-US" sz="2000">
                          <a:latin typeface="Arial" panose="020B0604020202020204" pitchFamily="34" charset="0"/>
                          <a:cs typeface="Arial" panose="020B0604020202020204" pitchFamily="34" charset="0"/>
                        </a:rPr>
                        <a:t>0,56 (0,45-0,68)</a:t>
                      </a:r>
                    </a:p>
                  </a:txBody>
                  <a:tcPr anchor="ctr">
                    <a:solidFill>
                      <a:schemeClr val="accent5">
                        <a:lumMod val="20000"/>
                        <a:lumOff val="80000"/>
                      </a:schemeClr>
                    </a:solidFill>
                  </a:tcPr>
                </a:tc>
                <a:tc>
                  <a:txBody>
                    <a:bodyPr/>
                    <a:lstStyle/>
                    <a:p>
                      <a:pPr algn="ctr"/>
                      <a:r>
                        <a:rPr lang="en-US" sz="2000">
                          <a:latin typeface="Arial" panose="020B0604020202020204" pitchFamily="34" charset="0"/>
                          <a:cs typeface="Arial" panose="020B0604020202020204" pitchFamily="34" charset="0"/>
                        </a:rPr>
                        <a:t>&lt;0,001</a:t>
                      </a:r>
                    </a:p>
                  </a:txBody>
                  <a:tcPr anchor="ctr">
                    <a:solidFill>
                      <a:schemeClr val="accent5">
                        <a:lumMod val="20000"/>
                        <a:lumOff val="80000"/>
                      </a:schemeClr>
                    </a:solidFill>
                  </a:tcPr>
                </a:tc>
                <a:extLst>
                  <a:ext uri="{0D108BD9-81ED-4DB2-BD59-A6C34878D82A}">
                    <a16:rowId xmlns:a16="http://schemas.microsoft.com/office/drawing/2014/main" val="659348386"/>
                  </a:ext>
                </a:extLst>
              </a:tr>
              <a:tr h="804156">
                <a:tc>
                  <a:txBody>
                    <a:bodyPr/>
                    <a:lstStyle/>
                    <a:p>
                      <a:r>
                        <a:rPr lang="en-US" sz="2000" dirty="0" err="1">
                          <a:latin typeface="Arial" panose="020B0604020202020204" pitchFamily="34" charset="0"/>
                          <a:cs typeface="Arial" panose="020B0604020202020204" pitchFamily="34" charset="0"/>
                        </a:rPr>
                        <a:t>Chết</a:t>
                      </a:r>
                      <a:r>
                        <a:rPr lang="en-US" sz="2000" dirty="0">
                          <a:latin typeface="Arial" panose="020B0604020202020204" pitchFamily="34" charset="0"/>
                          <a:cs typeface="Arial" panose="020B0604020202020204" pitchFamily="34" charset="0"/>
                        </a:rPr>
                        <a:t> do </a:t>
                      </a:r>
                      <a:r>
                        <a:rPr lang="en-US" sz="2000" dirty="0" err="1">
                          <a:latin typeface="Arial" panose="020B0604020202020204" pitchFamily="34" charset="0"/>
                          <a:cs typeface="Arial" panose="020B0604020202020204" pitchFamily="34" charset="0"/>
                        </a:rPr>
                        <a:t>nguyên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nhân</a:t>
                      </a:r>
                      <a:r>
                        <a:rPr lang="en-US" sz="2000" dirty="0">
                          <a:latin typeface="Arial" panose="020B0604020202020204" pitchFamily="34" charset="0"/>
                          <a:cs typeface="Arial" panose="020B0604020202020204" pitchFamily="34" charset="0"/>
                        </a:rPr>
                        <a:t> tim </a:t>
                      </a:r>
                      <a:r>
                        <a:rPr lang="en-US" sz="2000" dirty="0" err="1">
                          <a:latin typeface="Arial" panose="020B0604020202020204" pitchFamily="34" charset="0"/>
                          <a:cs typeface="Arial" panose="020B0604020202020204" pitchFamily="34" charset="0"/>
                        </a:rPr>
                        <a:t>mạch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hoặc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nhập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viện</a:t>
                      </a:r>
                      <a:r>
                        <a:rPr lang="en-US" sz="2000" dirty="0">
                          <a:latin typeface="Arial" panose="020B0604020202020204" pitchFamily="34" charset="0"/>
                          <a:cs typeface="Arial" panose="020B0604020202020204" pitchFamily="34" charset="0"/>
                        </a:rPr>
                        <a:t> vì </a:t>
                      </a:r>
                      <a:r>
                        <a:rPr lang="en-US" sz="2000" dirty="0" err="1">
                          <a:latin typeface="Arial" panose="020B0604020202020204" pitchFamily="34" charset="0"/>
                          <a:cs typeface="Arial" panose="020B0604020202020204" pitchFamily="34" charset="0"/>
                        </a:rPr>
                        <a:t>suy</a:t>
                      </a:r>
                      <a:r>
                        <a:rPr lang="en-US" sz="2000" dirty="0">
                          <a:latin typeface="Arial" panose="020B0604020202020204" pitchFamily="34" charset="0"/>
                          <a:cs typeface="Arial" panose="020B0604020202020204" pitchFamily="34" charset="0"/>
                        </a:rPr>
                        <a:t> tim</a:t>
                      </a: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2,2</a:t>
                      </a: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3,0</a:t>
                      </a: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0,71 (0,55-0,92)</a:t>
                      </a:r>
                    </a:p>
                  </a:txBody>
                  <a:tcPr anchor="ctr">
                    <a:solidFill>
                      <a:schemeClr val="accent5">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0,009</a:t>
                      </a:r>
                    </a:p>
                  </a:txBody>
                  <a:tcPr anchor="ctr">
                    <a:solidFill>
                      <a:schemeClr val="accent5">
                        <a:lumMod val="20000"/>
                        <a:lumOff val="80000"/>
                      </a:schemeClr>
                    </a:solidFill>
                  </a:tcPr>
                </a:tc>
                <a:extLst>
                  <a:ext uri="{0D108BD9-81ED-4DB2-BD59-A6C34878D82A}">
                    <a16:rowId xmlns:a16="http://schemas.microsoft.com/office/drawing/2014/main" val="4270118120"/>
                  </a:ext>
                </a:extLst>
              </a:tr>
              <a:tr h="804156">
                <a:tc>
                  <a:txBody>
                    <a:bodyPr/>
                    <a:lstStyle/>
                    <a:p>
                      <a:r>
                        <a:rPr lang="en-US" sz="2000" b="1" dirty="0" err="1">
                          <a:solidFill>
                            <a:srgbClr val="00B050"/>
                          </a:solidFill>
                          <a:latin typeface="Arial" panose="020B0604020202020204" pitchFamily="34" charset="0"/>
                          <a:cs typeface="Arial" panose="020B0604020202020204" pitchFamily="34" charset="0"/>
                        </a:rPr>
                        <a:t>Tử</a:t>
                      </a:r>
                      <a:r>
                        <a:rPr lang="en-US" sz="2000" b="1" dirty="0">
                          <a:solidFill>
                            <a:srgbClr val="00B050"/>
                          </a:solidFill>
                          <a:latin typeface="Arial" panose="020B0604020202020204" pitchFamily="34" charset="0"/>
                          <a:cs typeface="Arial" panose="020B0604020202020204" pitchFamily="34" charset="0"/>
                        </a:rPr>
                        <a:t> </a:t>
                      </a:r>
                      <a:r>
                        <a:rPr lang="en-US" sz="2000" b="1" dirty="0" err="1">
                          <a:solidFill>
                            <a:srgbClr val="00B050"/>
                          </a:solidFill>
                          <a:latin typeface="Arial" panose="020B0604020202020204" pitchFamily="34" charset="0"/>
                          <a:cs typeface="Arial" panose="020B0604020202020204" pitchFamily="34" charset="0"/>
                        </a:rPr>
                        <a:t>vong</a:t>
                      </a:r>
                      <a:r>
                        <a:rPr lang="en-US" sz="2000" b="1" dirty="0">
                          <a:solidFill>
                            <a:srgbClr val="00B050"/>
                          </a:solidFill>
                          <a:latin typeface="Arial" panose="020B0604020202020204" pitchFamily="34" charset="0"/>
                          <a:cs typeface="Arial" panose="020B0604020202020204" pitchFamily="34" charset="0"/>
                        </a:rPr>
                        <a:t> do </a:t>
                      </a:r>
                      <a:r>
                        <a:rPr lang="en-US" sz="2000" b="1" dirty="0" err="1">
                          <a:solidFill>
                            <a:srgbClr val="00B050"/>
                          </a:solidFill>
                          <a:latin typeface="Arial" panose="020B0604020202020204" pitchFamily="34" charset="0"/>
                          <a:cs typeface="Arial" panose="020B0604020202020204" pitchFamily="34" charset="0"/>
                        </a:rPr>
                        <a:t>mọi</a:t>
                      </a:r>
                      <a:r>
                        <a:rPr lang="en-US" sz="2000" b="1" dirty="0">
                          <a:solidFill>
                            <a:srgbClr val="00B050"/>
                          </a:solidFill>
                          <a:latin typeface="Arial" panose="020B0604020202020204" pitchFamily="34" charset="0"/>
                          <a:cs typeface="Arial" panose="020B0604020202020204" pitchFamily="34" charset="0"/>
                        </a:rPr>
                        <a:t> </a:t>
                      </a:r>
                      <a:r>
                        <a:rPr lang="en-US" sz="2000" b="1" dirty="0" err="1">
                          <a:solidFill>
                            <a:srgbClr val="00B050"/>
                          </a:solidFill>
                          <a:latin typeface="Arial" panose="020B0604020202020204" pitchFamily="34" charset="0"/>
                          <a:cs typeface="Arial" panose="020B0604020202020204" pitchFamily="34" charset="0"/>
                        </a:rPr>
                        <a:t>nguyên</a:t>
                      </a:r>
                      <a:r>
                        <a:rPr lang="en-US" sz="2000" b="1" dirty="0">
                          <a:solidFill>
                            <a:srgbClr val="00B050"/>
                          </a:solidFill>
                          <a:latin typeface="Arial" panose="020B0604020202020204" pitchFamily="34" charset="0"/>
                          <a:cs typeface="Arial" panose="020B0604020202020204" pitchFamily="34" charset="0"/>
                        </a:rPr>
                        <a:t> </a:t>
                      </a:r>
                      <a:r>
                        <a:rPr lang="en-US" sz="2000" b="1" dirty="0" err="1">
                          <a:solidFill>
                            <a:srgbClr val="00B050"/>
                          </a:solidFill>
                          <a:latin typeface="Arial" panose="020B0604020202020204" pitchFamily="34" charset="0"/>
                          <a:cs typeface="Arial" panose="020B0604020202020204" pitchFamily="34" charset="0"/>
                        </a:rPr>
                        <a:t>nhân</a:t>
                      </a:r>
                      <a:endParaRPr lang="en-US" sz="2000" b="1" dirty="0">
                        <a:solidFill>
                          <a:srgbClr val="00B050"/>
                        </a:solidFill>
                        <a:latin typeface="Arial" panose="020B0604020202020204" pitchFamily="34" charset="0"/>
                        <a:cs typeface="Arial" panose="020B0604020202020204" pitchFamily="34" charset="0"/>
                      </a:endParaRPr>
                    </a:p>
                  </a:txBody>
                  <a:tcPr anchor="ctr">
                    <a:solidFill>
                      <a:schemeClr val="accent4">
                        <a:lumMod val="20000"/>
                        <a:lumOff val="80000"/>
                      </a:schemeClr>
                    </a:solidFill>
                  </a:tcPr>
                </a:tc>
                <a:tc>
                  <a:txBody>
                    <a:bodyPr/>
                    <a:lstStyle/>
                    <a:p>
                      <a:pPr algn="ctr"/>
                      <a:r>
                        <a:rPr lang="en-US" sz="2000" b="1" dirty="0">
                          <a:solidFill>
                            <a:srgbClr val="00B050"/>
                          </a:solidFill>
                          <a:latin typeface="Arial" panose="020B0604020202020204" pitchFamily="34" charset="0"/>
                          <a:cs typeface="Arial" panose="020B0604020202020204" pitchFamily="34" charset="0"/>
                        </a:rPr>
                        <a:t>2,2</a:t>
                      </a:r>
                    </a:p>
                  </a:txBody>
                  <a:tcPr anchor="ctr">
                    <a:solidFill>
                      <a:schemeClr val="accent4">
                        <a:lumMod val="20000"/>
                        <a:lumOff val="80000"/>
                      </a:schemeClr>
                    </a:solidFill>
                  </a:tcPr>
                </a:tc>
                <a:tc>
                  <a:txBody>
                    <a:bodyPr/>
                    <a:lstStyle/>
                    <a:p>
                      <a:pPr algn="ctr"/>
                      <a:r>
                        <a:rPr lang="en-US" sz="2000" b="1" dirty="0">
                          <a:solidFill>
                            <a:srgbClr val="00B050"/>
                          </a:solidFill>
                          <a:latin typeface="Arial" panose="020B0604020202020204" pitchFamily="34" charset="0"/>
                          <a:cs typeface="Arial" panose="020B0604020202020204" pitchFamily="34" charset="0"/>
                        </a:rPr>
                        <a:t>3,1</a:t>
                      </a:r>
                    </a:p>
                  </a:txBody>
                  <a:tcPr anchor="ctr">
                    <a:solidFill>
                      <a:schemeClr val="accent4">
                        <a:lumMod val="20000"/>
                        <a:lumOff val="80000"/>
                      </a:schemeClr>
                    </a:solidFill>
                  </a:tcPr>
                </a:tc>
                <a:tc>
                  <a:txBody>
                    <a:bodyPr/>
                    <a:lstStyle/>
                    <a:p>
                      <a:pPr algn="ctr"/>
                      <a:r>
                        <a:rPr lang="en-US" sz="2000" b="1" dirty="0">
                          <a:solidFill>
                            <a:srgbClr val="00B050"/>
                          </a:solidFill>
                          <a:latin typeface="Arial" panose="020B0604020202020204" pitchFamily="34" charset="0"/>
                          <a:cs typeface="Arial" panose="020B0604020202020204" pitchFamily="34" charset="0"/>
                        </a:rPr>
                        <a:t>0,69 (0,53-0,88)</a:t>
                      </a:r>
                    </a:p>
                  </a:txBody>
                  <a:tcPr anchor="ctr">
                    <a:solidFill>
                      <a:schemeClr val="accent4">
                        <a:lumMod val="20000"/>
                        <a:lumOff val="80000"/>
                      </a:schemeClr>
                    </a:solidFill>
                  </a:tcPr>
                </a:tc>
                <a:tc>
                  <a:txBody>
                    <a:bodyPr/>
                    <a:lstStyle/>
                    <a:p>
                      <a:pPr algn="ctr"/>
                      <a:r>
                        <a:rPr lang="en-US" sz="2000" b="1" dirty="0">
                          <a:solidFill>
                            <a:srgbClr val="00B050"/>
                          </a:solidFill>
                          <a:latin typeface="Arial" panose="020B0604020202020204" pitchFamily="34" charset="0"/>
                          <a:cs typeface="Arial" panose="020B0604020202020204" pitchFamily="34" charset="0"/>
                        </a:rPr>
                        <a:t>0,004</a:t>
                      </a:r>
                    </a:p>
                  </a:txBody>
                  <a:tcPr anchor="ctr">
                    <a:solidFill>
                      <a:schemeClr val="accent4">
                        <a:lumMod val="20000"/>
                        <a:lumOff val="80000"/>
                      </a:schemeClr>
                    </a:solidFill>
                  </a:tcPr>
                </a:tc>
                <a:extLst>
                  <a:ext uri="{0D108BD9-81ED-4DB2-BD59-A6C34878D82A}">
                    <a16:rowId xmlns:a16="http://schemas.microsoft.com/office/drawing/2014/main" val="2204769765"/>
                  </a:ext>
                </a:extLst>
              </a:tr>
              <a:tr h="804156">
                <a:tc>
                  <a:txBody>
                    <a:bodyPr/>
                    <a:lstStyle/>
                    <a:p>
                      <a:r>
                        <a:rPr lang="en-US" sz="2000" dirty="0" err="1">
                          <a:latin typeface="Arial" panose="020B0604020202020204" pitchFamily="34" charset="0"/>
                          <a:cs typeface="Arial" panose="020B0604020202020204" pitchFamily="34" charset="0"/>
                        </a:rPr>
                        <a:t>Biến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ngoại</a:t>
                      </a:r>
                      <a:r>
                        <a:rPr lang="en-US" sz="2000" dirty="0">
                          <a:latin typeface="Arial" panose="020B0604020202020204" pitchFamily="34" charset="0"/>
                          <a:cs typeface="Arial" panose="020B0604020202020204" pitchFamily="34" charset="0"/>
                        </a:rPr>
                        <a:t> ý </a:t>
                      </a:r>
                      <a:r>
                        <a:rPr lang="en-US" sz="2000" dirty="0" err="1">
                          <a:latin typeface="Arial" panose="020B0604020202020204" pitchFamily="34" charset="0"/>
                          <a:cs typeface="Arial" panose="020B0604020202020204" pitchFamily="34" charset="0"/>
                        </a:rPr>
                        <a:t>khiến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phải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điều</a:t>
                      </a:r>
                      <a:r>
                        <a:rPr lang="en-US" sz="2000" dirty="0">
                          <a:latin typeface="Arial" panose="020B0604020202020204" pitchFamily="34" charset="0"/>
                          <a:cs typeface="Arial" panose="020B0604020202020204" pitchFamily="34" charset="0"/>
                        </a:rPr>
                        <a:t> trị</a:t>
                      </a:r>
                    </a:p>
                  </a:txBody>
                  <a:tcPr anchor="ctr">
                    <a:solidFill>
                      <a:schemeClr val="accent6">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5,5%</a:t>
                      </a:r>
                    </a:p>
                  </a:txBody>
                  <a:tcPr anchor="ctr">
                    <a:solidFill>
                      <a:schemeClr val="accent6">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5,7%</a:t>
                      </a:r>
                    </a:p>
                  </a:txBody>
                  <a:tcPr anchor="ctr">
                    <a:solidFill>
                      <a:schemeClr val="accent6">
                        <a:lumMod val="20000"/>
                        <a:lumOff val="80000"/>
                      </a:schemeClr>
                    </a:solidFill>
                  </a:tcPr>
                </a:tc>
                <a:tc>
                  <a:txBody>
                    <a:bodyPr/>
                    <a:lstStyle/>
                    <a:p>
                      <a:pPr algn="ctr"/>
                      <a:endParaRPr lang="en-US" sz="2000" dirty="0">
                        <a:latin typeface="Arial" panose="020B0604020202020204" pitchFamily="34" charset="0"/>
                        <a:cs typeface="Arial" panose="020B0604020202020204" pitchFamily="34" charset="0"/>
                      </a:endParaRPr>
                    </a:p>
                  </a:txBody>
                  <a:tcPr anchor="ctr">
                    <a:solidFill>
                      <a:schemeClr val="accent6">
                        <a:lumMod val="20000"/>
                        <a:lumOff val="80000"/>
                      </a:schemeClr>
                    </a:solidFill>
                  </a:tcPr>
                </a:tc>
                <a:tc>
                  <a:txBody>
                    <a:bodyPr/>
                    <a:lstStyle/>
                    <a:p>
                      <a:pPr algn="ctr"/>
                      <a:r>
                        <a:rPr lang="en-US" sz="2000" dirty="0">
                          <a:latin typeface="Arial" panose="020B0604020202020204" pitchFamily="34" charset="0"/>
                          <a:cs typeface="Arial" panose="020B0604020202020204" pitchFamily="34" charset="0"/>
                        </a:rPr>
                        <a:t>0,79</a:t>
                      </a:r>
                    </a:p>
                  </a:txBody>
                  <a:tcPr anchor="ctr">
                    <a:solidFill>
                      <a:schemeClr val="accent6">
                        <a:lumMod val="20000"/>
                        <a:lumOff val="80000"/>
                      </a:schemeClr>
                    </a:solidFill>
                  </a:tcPr>
                </a:tc>
                <a:extLst>
                  <a:ext uri="{0D108BD9-81ED-4DB2-BD59-A6C34878D82A}">
                    <a16:rowId xmlns:a16="http://schemas.microsoft.com/office/drawing/2014/main" val="3864284929"/>
                  </a:ext>
                </a:extLst>
              </a:tr>
            </a:tbl>
          </a:graphicData>
        </a:graphic>
      </p:graphicFrame>
    </p:spTree>
    <p:extLst>
      <p:ext uri="{BB962C8B-B14F-4D97-AF65-F5344CB8AC3E}">
        <p14:creationId xmlns:p14="http://schemas.microsoft.com/office/powerpoint/2010/main" val="3764354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394CC-C547-169F-4B09-5644CC121AFB}"/>
              </a:ext>
            </a:extLst>
          </p:cNvPr>
          <p:cNvSpPr>
            <a:spLocks noGrp="1"/>
          </p:cNvSpPr>
          <p:nvPr>
            <p:ph type="title"/>
          </p:nvPr>
        </p:nvSpPr>
        <p:spPr>
          <a:xfrm>
            <a:off x="6673" y="0"/>
            <a:ext cx="12185327" cy="986827"/>
          </a:xfrm>
        </p:spPr>
        <p:txBody>
          <a:bodyPr vert="horz" lIns="91440" tIns="45720" rIns="91440" bIns="45720" rtlCol="0" anchor="ctr">
            <a:noAutofit/>
          </a:bodyPr>
          <a:lstStyle/>
          <a:p>
            <a:pPr algn="ctr" defTabSz="914377"/>
            <a:r>
              <a:rPr lang="en-US" sz="3200" b="1" dirty="0" err="1">
                <a:solidFill>
                  <a:srgbClr val="830051"/>
                </a:solidFill>
                <a:latin typeface="Calibri" panose="020F0502020204030204" pitchFamily="34" charset="0"/>
                <a:cs typeface="Calibri" panose="020F0502020204030204" pitchFamily="34" charset="0"/>
              </a:rPr>
              <a:t>Nghiên</a:t>
            </a:r>
            <a:r>
              <a:rPr lang="en-US" sz="3200" b="1" dirty="0">
                <a:solidFill>
                  <a:srgbClr val="830051"/>
                </a:solidFill>
                <a:latin typeface="Calibri" panose="020F0502020204030204" pitchFamily="34" charset="0"/>
                <a:cs typeface="Calibri" panose="020F0502020204030204" pitchFamily="34" charset="0"/>
              </a:rPr>
              <a:t> </a:t>
            </a:r>
            <a:r>
              <a:rPr lang="en-US" sz="3200" b="1" dirty="0" err="1">
                <a:solidFill>
                  <a:srgbClr val="830051"/>
                </a:solidFill>
                <a:latin typeface="Calibri" panose="020F0502020204030204" pitchFamily="34" charset="0"/>
                <a:cs typeface="Calibri" panose="020F0502020204030204" pitchFamily="34" charset="0"/>
              </a:rPr>
              <a:t>cứu</a:t>
            </a:r>
            <a:r>
              <a:rPr lang="en-US" sz="3200" b="1" dirty="0">
                <a:solidFill>
                  <a:srgbClr val="830051"/>
                </a:solidFill>
                <a:latin typeface="Calibri" panose="020F0502020204030204" pitchFamily="34" charset="0"/>
                <a:cs typeface="Calibri" panose="020F0502020204030204" pitchFamily="34" charset="0"/>
              </a:rPr>
              <a:t> EMPA-KIDNEY</a:t>
            </a:r>
          </a:p>
        </p:txBody>
      </p:sp>
      <p:sp>
        <p:nvSpPr>
          <p:cNvPr id="3" name="Content Placeholder 2">
            <a:extLst>
              <a:ext uri="{FF2B5EF4-FFF2-40B4-BE49-F238E27FC236}">
                <a16:creationId xmlns:a16="http://schemas.microsoft.com/office/drawing/2014/main" id="{EA4CAF91-2102-CCCC-F0DB-214352731DC9}"/>
              </a:ext>
            </a:extLst>
          </p:cNvPr>
          <p:cNvSpPr>
            <a:spLocks noGrp="1"/>
          </p:cNvSpPr>
          <p:nvPr>
            <p:ph idx="1"/>
          </p:nvPr>
        </p:nvSpPr>
        <p:spPr>
          <a:xfrm>
            <a:off x="729558" y="1475715"/>
            <a:ext cx="10515600" cy="4554678"/>
          </a:xfrm>
        </p:spPr>
        <p:txBody>
          <a:bodyPr>
            <a:normAutofit/>
          </a:bodyPr>
          <a:lstStyle/>
          <a:p>
            <a:pPr>
              <a:lnSpc>
                <a:spcPct val="100000"/>
              </a:lnSpc>
            </a:pPr>
            <a:r>
              <a:rPr lang="en-US" sz="2400" dirty="0"/>
              <a:t>TNLS </a:t>
            </a:r>
            <a:r>
              <a:rPr lang="en-US" sz="2400" dirty="0" err="1"/>
              <a:t>phân</a:t>
            </a:r>
            <a:r>
              <a:rPr lang="en-US" sz="2400" dirty="0"/>
              <a:t> </a:t>
            </a:r>
            <a:r>
              <a:rPr lang="en-US" sz="2400" dirty="0" err="1"/>
              <a:t>nhóm</a:t>
            </a:r>
            <a:r>
              <a:rPr lang="en-US" sz="2400" dirty="0"/>
              <a:t> </a:t>
            </a:r>
            <a:r>
              <a:rPr lang="en-US" sz="2400" dirty="0" err="1"/>
              <a:t>ngẫu</a:t>
            </a:r>
            <a:r>
              <a:rPr lang="en-US" sz="2400" dirty="0"/>
              <a:t> </a:t>
            </a:r>
            <a:r>
              <a:rPr lang="en-US" sz="2400" dirty="0" err="1"/>
              <a:t>nhiên</a:t>
            </a:r>
            <a:r>
              <a:rPr lang="en-US" sz="2400" dirty="0"/>
              <a:t>, mù </a:t>
            </a:r>
            <a:r>
              <a:rPr lang="en-US" sz="2400" dirty="0" err="1"/>
              <a:t>đôi</a:t>
            </a:r>
            <a:r>
              <a:rPr lang="en-US" sz="2400" dirty="0"/>
              <a:t>, </a:t>
            </a:r>
            <a:r>
              <a:rPr lang="en-US" sz="2400" dirty="0" err="1"/>
              <a:t>đa</a:t>
            </a:r>
            <a:r>
              <a:rPr lang="en-US" sz="2400" dirty="0"/>
              <a:t> </a:t>
            </a:r>
            <a:r>
              <a:rPr lang="en-US" sz="2400" dirty="0" err="1"/>
              <a:t>trung</a:t>
            </a:r>
            <a:r>
              <a:rPr lang="en-US" sz="2400" dirty="0"/>
              <a:t> </a:t>
            </a:r>
            <a:r>
              <a:rPr lang="en-US" sz="2400" dirty="0" err="1"/>
              <a:t>tâm</a:t>
            </a:r>
            <a:r>
              <a:rPr lang="en-US" sz="2400" dirty="0"/>
              <a:t>.</a:t>
            </a:r>
          </a:p>
          <a:p>
            <a:pPr>
              <a:lnSpc>
                <a:spcPct val="100000"/>
              </a:lnSpc>
            </a:pPr>
            <a:r>
              <a:rPr lang="en-US" sz="2400" dirty="0" err="1"/>
              <a:t>Đối</a:t>
            </a:r>
            <a:r>
              <a:rPr lang="en-US" sz="2400" dirty="0"/>
              <a:t> </a:t>
            </a:r>
            <a:r>
              <a:rPr lang="en-US" sz="2400" dirty="0" err="1"/>
              <a:t>tượng</a:t>
            </a:r>
            <a:r>
              <a:rPr lang="en-US" sz="2400" dirty="0"/>
              <a:t>: 6,609 </a:t>
            </a:r>
            <a:r>
              <a:rPr lang="en-US" sz="2400" dirty="0" err="1"/>
              <a:t>người</a:t>
            </a:r>
            <a:r>
              <a:rPr lang="en-US" sz="2400" dirty="0"/>
              <a:t> </a:t>
            </a:r>
            <a:r>
              <a:rPr lang="en-US" sz="2400" dirty="0" err="1"/>
              <a:t>bệnh</a:t>
            </a:r>
            <a:r>
              <a:rPr lang="en-US" sz="2400" dirty="0"/>
              <a:t> </a:t>
            </a:r>
            <a:r>
              <a:rPr lang="en-US" sz="2400" dirty="0" err="1"/>
              <a:t>thận</a:t>
            </a:r>
            <a:r>
              <a:rPr lang="en-US" sz="2400" dirty="0"/>
              <a:t> </a:t>
            </a:r>
            <a:r>
              <a:rPr lang="en-US" sz="2400" dirty="0" err="1"/>
              <a:t>mạn</a:t>
            </a:r>
            <a:r>
              <a:rPr lang="en-US" sz="2400" dirty="0"/>
              <a:t> (có </a:t>
            </a:r>
            <a:r>
              <a:rPr lang="en-US" sz="2400" dirty="0" err="1"/>
              <a:t>hoặc</a:t>
            </a:r>
            <a:r>
              <a:rPr lang="en-US" sz="2400" dirty="0"/>
              <a:t> </a:t>
            </a:r>
            <a:r>
              <a:rPr lang="en-US" sz="2400" dirty="0" err="1"/>
              <a:t>không</a:t>
            </a:r>
            <a:r>
              <a:rPr lang="en-US" sz="2400" dirty="0"/>
              <a:t> có ĐTĐ) có eGFR 20-&lt;45 ml/min/1,73 m</a:t>
            </a:r>
            <a:r>
              <a:rPr lang="en-US" sz="2400" baseline="30000" dirty="0"/>
              <a:t>2</a:t>
            </a:r>
            <a:r>
              <a:rPr lang="en-US" sz="2400" dirty="0"/>
              <a:t> </a:t>
            </a:r>
            <a:r>
              <a:rPr lang="en-US" sz="2400" dirty="0" err="1"/>
              <a:t>hoặc</a:t>
            </a:r>
            <a:r>
              <a:rPr lang="en-US" sz="2400" dirty="0"/>
              <a:t> eGFR 45-&lt;90 ml/min/1,73 m</a:t>
            </a:r>
            <a:r>
              <a:rPr lang="en-US" sz="2400" baseline="30000" dirty="0"/>
              <a:t>2</a:t>
            </a:r>
            <a:r>
              <a:rPr lang="en-US" sz="2400" dirty="0"/>
              <a:t> </a:t>
            </a:r>
            <a:r>
              <a:rPr lang="en-US" sz="2400" dirty="0" err="1"/>
              <a:t>kèm</a:t>
            </a:r>
            <a:r>
              <a:rPr lang="en-US" sz="2400" dirty="0"/>
              <a:t> UACR </a:t>
            </a:r>
            <a:r>
              <a:rPr lang="en-US" sz="2400" dirty="0">
                <a:latin typeface="Calibri" panose="020F0502020204030204" pitchFamily="34" charset="0"/>
                <a:ea typeface="Calibri" panose="020F0502020204030204" pitchFamily="34" charset="0"/>
                <a:cs typeface="Calibri" panose="020F0502020204030204" pitchFamily="34" charset="0"/>
              </a:rPr>
              <a:t>≥</a:t>
            </a:r>
            <a:r>
              <a:rPr lang="en-US" sz="2400" dirty="0"/>
              <a:t>200 mg/g, </a:t>
            </a:r>
            <a:r>
              <a:rPr lang="en-US" sz="2400" dirty="0" err="1"/>
              <a:t>đang</a:t>
            </a:r>
            <a:r>
              <a:rPr lang="en-US" sz="2400" dirty="0"/>
              <a:t> </a:t>
            </a:r>
            <a:r>
              <a:rPr lang="en-US" sz="2400" dirty="0" err="1"/>
              <a:t>được</a:t>
            </a:r>
            <a:r>
              <a:rPr lang="en-US" sz="2400" dirty="0"/>
              <a:t> </a:t>
            </a:r>
            <a:r>
              <a:rPr lang="en-US" sz="2400" dirty="0" err="1"/>
              <a:t>điều</a:t>
            </a:r>
            <a:r>
              <a:rPr lang="en-US" sz="2400" dirty="0"/>
              <a:t> trị </a:t>
            </a:r>
            <a:r>
              <a:rPr lang="en-US" sz="2400" dirty="0" err="1"/>
              <a:t>bằng</a:t>
            </a:r>
            <a:r>
              <a:rPr lang="en-US" sz="2400" dirty="0"/>
              <a:t> </a:t>
            </a:r>
            <a:r>
              <a:rPr lang="en-US" sz="2400" dirty="0" err="1"/>
              <a:t>một</a:t>
            </a:r>
            <a:r>
              <a:rPr lang="en-US" sz="2400" dirty="0"/>
              <a:t> </a:t>
            </a:r>
            <a:r>
              <a:rPr lang="en-US" sz="2400" dirty="0" err="1"/>
              <a:t>thuốc</a:t>
            </a:r>
            <a:r>
              <a:rPr lang="en-US" sz="2400" dirty="0"/>
              <a:t> </a:t>
            </a:r>
            <a:r>
              <a:rPr lang="en-US" sz="2400" dirty="0" err="1"/>
              <a:t>ACEi</a:t>
            </a:r>
            <a:r>
              <a:rPr lang="en-US" sz="2400" dirty="0"/>
              <a:t>/ARB (</a:t>
            </a:r>
            <a:r>
              <a:rPr lang="en-US" sz="2400" dirty="0" err="1"/>
              <a:t>tuổi</a:t>
            </a:r>
            <a:r>
              <a:rPr lang="en-US" sz="2400" dirty="0"/>
              <a:t> TB 64, </a:t>
            </a:r>
            <a:r>
              <a:rPr lang="en-US" sz="2400" dirty="0" err="1"/>
              <a:t>nư</a:t>
            </a:r>
            <a:r>
              <a:rPr lang="en-US" sz="2400" dirty="0"/>
              <a:t>̃ </a:t>
            </a:r>
            <a:r>
              <a:rPr lang="en-US" sz="2400" dirty="0" err="1"/>
              <a:t>giới</a:t>
            </a:r>
            <a:r>
              <a:rPr lang="en-US" sz="2400" dirty="0"/>
              <a:t> 33%) (</a:t>
            </a:r>
            <a:r>
              <a:rPr lang="en-US" sz="2400" dirty="0" err="1"/>
              <a:t>Loại</a:t>
            </a:r>
            <a:r>
              <a:rPr lang="en-US" sz="2400" dirty="0"/>
              <a:t> </a:t>
            </a:r>
            <a:r>
              <a:rPr lang="en-US" sz="2400" dirty="0" err="1"/>
              <a:t>trư</a:t>
            </a:r>
            <a:r>
              <a:rPr lang="en-US" sz="2400" dirty="0"/>
              <a:t>̀: </a:t>
            </a:r>
            <a:r>
              <a:rPr lang="en-US" sz="2400" dirty="0" err="1"/>
              <a:t>bệnh</a:t>
            </a:r>
            <a:r>
              <a:rPr lang="en-US" sz="2400" dirty="0"/>
              <a:t> </a:t>
            </a:r>
            <a:r>
              <a:rPr lang="en-US" sz="2400" dirty="0" err="1"/>
              <a:t>thận</a:t>
            </a:r>
            <a:r>
              <a:rPr lang="en-US" sz="2400" dirty="0"/>
              <a:t> </a:t>
            </a:r>
            <a:r>
              <a:rPr lang="en-US" sz="2400" dirty="0" err="1"/>
              <a:t>đa</a:t>
            </a:r>
            <a:r>
              <a:rPr lang="en-US" sz="2400" dirty="0"/>
              <a:t> </a:t>
            </a:r>
            <a:r>
              <a:rPr lang="en-US" sz="2400" dirty="0" err="1"/>
              <a:t>nang</a:t>
            </a:r>
            <a:r>
              <a:rPr lang="en-US" sz="2400" dirty="0"/>
              <a:t>, </a:t>
            </a:r>
            <a:r>
              <a:rPr lang="en-US" sz="2400" dirty="0" err="1"/>
              <a:t>liệu</a:t>
            </a:r>
            <a:r>
              <a:rPr lang="en-US" sz="2400" dirty="0"/>
              <a:t> </a:t>
            </a:r>
            <a:r>
              <a:rPr lang="en-US" sz="2400" dirty="0" err="1"/>
              <a:t>pháp</a:t>
            </a:r>
            <a:r>
              <a:rPr lang="en-US" sz="2400" dirty="0"/>
              <a:t> </a:t>
            </a:r>
            <a:r>
              <a:rPr lang="en-US" sz="2400" dirty="0" err="1"/>
              <a:t>ức</a:t>
            </a:r>
            <a:r>
              <a:rPr lang="en-US" sz="2400" dirty="0"/>
              <a:t> </a:t>
            </a:r>
            <a:r>
              <a:rPr lang="en-US" sz="2400" dirty="0" err="1"/>
              <a:t>chê</a:t>
            </a:r>
            <a:r>
              <a:rPr lang="en-US" sz="2400" dirty="0"/>
              <a:t>́ </a:t>
            </a:r>
            <a:r>
              <a:rPr lang="en-US" sz="2400" dirty="0" err="1"/>
              <a:t>miễn</a:t>
            </a:r>
            <a:r>
              <a:rPr lang="en-US" sz="2400" dirty="0"/>
              <a:t> </a:t>
            </a:r>
            <a:r>
              <a:rPr lang="en-US" sz="2400" dirty="0" err="1"/>
              <a:t>dịch</a:t>
            </a:r>
            <a:r>
              <a:rPr lang="en-US" sz="2400" dirty="0"/>
              <a:t>).</a:t>
            </a:r>
          </a:p>
          <a:p>
            <a:pPr>
              <a:lnSpc>
                <a:spcPct val="100000"/>
              </a:lnSpc>
            </a:pPr>
            <a:r>
              <a:rPr lang="en-US" sz="2400" dirty="0"/>
              <a:t>Can </a:t>
            </a:r>
            <a:r>
              <a:rPr lang="en-US" sz="2400" dirty="0" err="1"/>
              <a:t>thiệp</a:t>
            </a:r>
            <a:r>
              <a:rPr lang="en-US" sz="2400" dirty="0"/>
              <a:t>: Empagliflozin 10 mg/</a:t>
            </a:r>
            <a:r>
              <a:rPr lang="en-US" sz="2400" dirty="0" err="1"/>
              <a:t>ngày</a:t>
            </a:r>
            <a:r>
              <a:rPr lang="en-US" sz="2400" dirty="0"/>
              <a:t> </a:t>
            </a:r>
            <a:r>
              <a:rPr lang="en-US" sz="2400" dirty="0" err="1"/>
              <a:t>hoặc</a:t>
            </a:r>
            <a:r>
              <a:rPr lang="en-US" sz="2400" dirty="0"/>
              <a:t> placebo </a:t>
            </a:r>
            <a:r>
              <a:rPr lang="en-US" sz="2400" dirty="0" err="1"/>
              <a:t>trên</a:t>
            </a:r>
            <a:r>
              <a:rPr lang="en-US" sz="2400" dirty="0"/>
              <a:t> </a:t>
            </a:r>
            <a:r>
              <a:rPr lang="en-US" sz="2400" dirty="0" err="1"/>
              <a:t>nền</a:t>
            </a:r>
            <a:r>
              <a:rPr lang="en-US" sz="2400" dirty="0"/>
              <a:t> </a:t>
            </a:r>
            <a:r>
              <a:rPr lang="en-US" sz="2400" dirty="0" err="1"/>
              <a:t>điều</a:t>
            </a:r>
            <a:r>
              <a:rPr lang="en-US" sz="2400" dirty="0"/>
              <a:t> trị </a:t>
            </a:r>
            <a:r>
              <a:rPr lang="en-US" sz="2400" dirty="0" err="1"/>
              <a:t>chuẩn</a:t>
            </a:r>
            <a:r>
              <a:rPr lang="en-US" sz="2400" dirty="0"/>
              <a:t>.</a:t>
            </a:r>
          </a:p>
          <a:p>
            <a:pPr>
              <a:lnSpc>
                <a:spcPct val="100000"/>
              </a:lnSpc>
            </a:pPr>
            <a:r>
              <a:rPr lang="en-US" sz="2400" dirty="0"/>
              <a:t>Theo </a:t>
            </a:r>
            <a:r>
              <a:rPr lang="en-US" sz="2400" dirty="0" err="1"/>
              <a:t>dõi</a:t>
            </a:r>
            <a:r>
              <a:rPr lang="en-US" sz="2400" dirty="0"/>
              <a:t> </a:t>
            </a:r>
            <a:r>
              <a:rPr lang="en-US" sz="2400" dirty="0" err="1"/>
              <a:t>trung</a:t>
            </a:r>
            <a:r>
              <a:rPr lang="en-US" sz="2400" dirty="0"/>
              <a:t> vị 2 </a:t>
            </a:r>
            <a:r>
              <a:rPr lang="en-US" sz="2400" dirty="0" err="1"/>
              <a:t>năm</a:t>
            </a:r>
            <a:r>
              <a:rPr lang="en-US" sz="2400" dirty="0"/>
              <a:t>.</a:t>
            </a:r>
          </a:p>
          <a:p>
            <a:pPr>
              <a:lnSpc>
                <a:spcPct val="100000"/>
              </a:lnSpc>
            </a:pPr>
            <a:r>
              <a:rPr lang="en-US" sz="2400" dirty="0"/>
              <a:t>TCĐG </a:t>
            </a:r>
            <a:r>
              <a:rPr lang="en-US" sz="2400" dirty="0" err="1"/>
              <a:t>chính</a:t>
            </a:r>
            <a:r>
              <a:rPr lang="en-US" sz="2400" dirty="0"/>
              <a:t>: </a:t>
            </a:r>
            <a:r>
              <a:rPr lang="en-US" sz="2400" dirty="0" err="1"/>
              <a:t>Tiến</a:t>
            </a:r>
            <a:r>
              <a:rPr lang="en-US" sz="2400" dirty="0"/>
              <a:t> </a:t>
            </a:r>
            <a:r>
              <a:rPr lang="en-US" sz="2400" dirty="0" err="1"/>
              <a:t>triển</a:t>
            </a:r>
            <a:r>
              <a:rPr lang="en-US" sz="2400" dirty="0"/>
              <a:t> </a:t>
            </a:r>
            <a:r>
              <a:rPr lang="en-US" sz="2400" dirty="0" err="1"/>
              <a:t>của</a:t>
            </a:r>
            <a:r>
              <a:rPr lang="en-US" sz="2400" dirty="0"/>
              <a:t> </a:t>
            </a:r>
            <a:r>
              <a:rPr lang="en-US" sz="2400" dirty="0" err="1"/>
              <a:t>bệnh</a:t>
            </a:r>
            <a:r>
              <a:rPr lang="en-US" sz="2400" dirty="0"/>
              <a:t> </a:t>
            </a:r>
            <a:r>
              <a:rPr lang="en-US" sz="2400" dirty="0" err="1"/>
              <a:t>thận</a:t>
            </a:r>
            <a:r>
              <a:rPr lang="en-US" sz="2400" dirty="0"/>
              <a:t> (</a:t>
            </a:r>
            <a:r>
              <a:rPr lang="en-US" sz="2400" dirty="0" err="1"/>
              <a:t>mắc</a:t>
            </a:r>
            <a:r>
              <a:rPr lang="en-US" sz="2400" dirty="0"/>
              <a:t> </a:t>
            </a:r>
            <a:r>
              <a:rPr lang="en-US" sz="2400" dirty="0" err="1"/>
              <a:t>bệnh</a:t>
            </a:r>
            <a:r>
              <a:rPr lang="en-US" sz="2400" dirty="0"/>
              <a:t> </a:t>
            </a:r>
            <a:r>
              <a:rPr lang="en-US" sz="2400" dirty="0" err="1"/>
              <a:t>thận</a:t>
            </a:r>
            <a:r>
              <a:rPr lang="en-US" sz="2400" dirty="0"/>
              <a:t> </a:t>
            </a:r>
            <a:r>
              <a:rPr lang="en-US" sz="2400" dirty="0" err="1"/>
              <a:t>giai</a:t>
            </a:r>
            <a:r>
              <a:rPr lang="en-US" sz="2400" dirty="0"/>
              <a:t> </a:t>
            </a:r>
            <a:r>
              <a:rPr lang="en-US" sz="2400" dirty="0" err="1"/>
              <a:t>đoạn</a:t>
            </a:r>
            <a:r>
              <a:rPr lang="en-US" sz="2400" dirty="0"/>
              <a:t> </a:t>
            </a:r>
            <a:r>
              <a:rPr lang="en-US" sz="2400" dirty="0" err="1"/>
              <a:t>cuối</a:t>
            </a:r>
            <a:r>
              <a:rPr lang="en-US" sz="2400" dirty="0"/>
              <a:t>, </a:t>
            </a:r>
            <a:r>
              <a:rPr lang="en-US" sz="2400" dirty="0" err="1"/>
              <a:t>giảm</a:t>
            </a:r>
            <a:r>
              <a:rPr lang="en-US" sz="2400" dirty="0"/>
              <a:t> </a:t>
            </a:r>
            <a:r>
              <a:rPr lang="en-US" sz="2400" dirty="0" err="1"/>
              <a:t>thường</a:t>
            </a:r>
            <a:r>
              <a:rPr lang="en-US" sz="2400" dirty="0"/>
              <a:t> </a:t>
            </a:r>
            <a:r>
              <a:rPr lang="en-US" sz="2400" dirty="0" err="1"/>
              <a:t>trực</a:t>
            </a:r>
            <a:r>
              <a:rPr lang="en-US" sz="2400" dirty="0"/>
              <a:t> eGFR </a:t>
            </a:r>
            <a:r>
              <a:rPr lang="en-US" sz="2400" dirty="0" err="1"/>
              <a:t>xuống</a:t>
            </a:r>
            <a:r>
              <a:rPr lang="en-US" sz="2400" dirty="0"/>
              <a:t> &lt;10 ml/min/1,73 m</a:t>
            </a:r>
            <a:r>
              <a:rPr lang="en-US" sz="2400" baseline="30000" dirty="0"/>
              <a:t>2</a:t>
            </a:r>
            <a:r>
              <a:rPr lang="en-US" sz="2400" dirty="0"/>
              <a:t> </a:t>
            </a:r>
            <a:r>
              <a:rPr lang="en-US" sz="2400" dirty="0" err="1"/>
              <a:t>hoặc</a:t>
            </a:r>
            <a:r>
              <a:rPr lang="en-US" sz="2400" dirty="0"/>
              <a:t> </a:t>
            </a:r>
            <a:r>
              <a:rPr lang="en-US" sz="2400" dirty="0">
                <a:latin typeface="Calibri" panose="020F0502020204030204" pitchFamily="34" charset="0"/>
                <a:ea typeface="Calibri" panose="020F0502020204030204" pitchFamily="34" charset="0"/>
                <a:cs typeface="Calibri" panose="020F0502020204030204" pitchFamily="34" charset="0"/>
              </a:rPr>
              <a:t>≥</a:t>
            </a:r>
            <a:r>
              <a:rPr lang="en-US" sz="2400" dirty="0"/>
              <a:t>40% so </a:t>
            </a:r>
            <a:r>
              <a:rPr lang="en-US" sz="2400" dirty="0" err="1"/>
              <a:t>với</a:t>
            </a:r>
            <a:r>
              <a:rPr lang="en-US" sz="2400" dirty="0"/>
              <a:t> ban </a:t>
            </a:r>
            <a:r>
              <a:rPr lang="en-US" sz="2400" dirty="0" err="1"/>
              <a:t>đầu</a:t>
            </a:r>
            <a:r>
              <a:rPr lang="en-US" sz="2400" dirty="0"/>
              <a:t> </a:t>
            </a:r>
            <a:r>
              <a:rPr lang="en-US" sz="2400" dirty="0" err="1"/>
              <a:t>hoặc</a:t>
            </a:r>
            <a:r>
              <a:rPr lang="en-US" sz="2400" dirty="0"/>
              <a:t> </a:t>
            </a:r>
            <a:r>
              <a:rPr lang="en-US" sz="2400" dirty="0" err="1"/>
              <a:t>chết</a:t>
            </a:r>
            <a:r>
              <a:rPr lang="en-US" sz="2400" dirty="0"/>
              <a:t> do </a:t>
            </a:r>
            <a:r>
              <a:rPr lang="en-US" sz="2400" dirty="0" err="1"/>
              <a:t>nguyên</a:t>
            </a:r>
            <a:r>
              <a:rPr lang="en-US" sz="2400" dirty="0"/>
              <a:t> </a:t>
            </a:r>
            <a:r>
              <a:rPr lang="en-US" sz="2400" dirty="0" err="1"/>
              <a:t>nhân</a:t>
            </a:r>
            <a:r>
              <a:rPr lang="en-US" sz="2400" dirty="0"/>
              <a:t> </a:t>
            </a:r>
            <a:r>
              <a:rPr lang="en-US" sz="2400" dirty="0" err="1"/>
              <a:t>thận</a:t>
            </a:r>
            <a:r>
              <a:rPr lang="en-US" sz="2400" dirty="0"/>
              <a:t>) </a:t>
            </a:r>
            <a:r>
              <a:rPr lang="en-US" sz="2400" dirty="0" err="1"/>
              <a:t>hoặc</a:t>
            </a:r>
            <a:r>
              <a:rPr lang="en-US" sz="2400" dirty="0"/>
              <a:t> </a:t>
            </a:r>
            <a:r>
              <a:rPr lang="en-US" sz="2400" dirty="0" err="1"/>
              <a:t>chết</a:t>
            </a:r>
            <a:r>
              <a:rPr lang="en-US" sz="2400" dirty="0"/>
              <a:t> do </a:t>
            </a:r>
            <a:r>
              <a:rPr lang="en-US" sz="2400" dirty="0" err="1"/>
              <a:t>nguyên</a:t>
            </a:r>
            <a:r>
              <a:rPr lang="en-US" sz="2400" dirty="0"/>
              <a:t> </a:t>
            </a:r>
            <a:r>
              <a:rPr lang="en-US" sz="2400" dirty="0" err="1"/>
              <a:t>nhân</a:t>
            </a:r>
            <a:r>
              <a:rPr lang="en-US" sz="2400" dirty="0"/>
              <a:t> tim </a:t>
            </a:r>
            <a:r>
              <a:rPr lang="en-US" sz="2400" dirty="0" err="1"/>
              <a:t>mạch</a:t>
            </a:r>
            <a:r>
              <a:rPr lang="en-US" sz="2400" dirty="0"/>
              <a:t>. </a:t>
            </a:r>
          </a:p>
          <a:p>
            <a:endParaRPr lang="en-US" sz="2400" dirty="0"/>
          </a:p>
        </p:txBody>
      </p:sp>
      <p:sp>
        <p:nvSpPr>
          <p:cNvPr id="4" name="TextBox 3">
            <a:extLst>
              <a:ext uri="{FF2B5EF4-FFF2-40B4-BE49-F238E27FC236}">
                <a16:creationId xmlns:a16="http://schemas.microsoft.com/office/drawing/2014/main" id="{83470E32-F8EE-919B-7855-5442E8D61B9D}"/>
              </a:ext>
            </a:extLst>
          </p:cNvPr>
          <p:cNvSpPr txBox="1"/>
          <p:nvPr/>
        </p:nvSpPr>
        <p:spPr>
          <a:xfrm>
            <a:off x="6673" y="6491302"/>
            <a:ext cx="8261684"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The EMPA-KIDNEY Collaborative Group.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2023;388:117-127.</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6255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87EE27-C092-46BF-ADBF-578093467501}"/>
              </a:ext>
            </a:extLst>
          </p:cNvPr>
          <p:cNvSpPr>
            <a:spLocks noGrp="1"/>
          </p:cNvSpPr>
          <p:nvPr>
            <p:ph type="title"/>
          </p:nvPr>
        </p:nvSpPr>
        <p:spPr>
          <a:xfrm>
            <a:off x="148909" y="151938"/>
            <a:ext cx="11914129" cy="800100"/>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Kết</a:t>
            </a:r>
            <a:r>
              <a:rPr lang="en-GB" sz="3200" b="1" dirty="0">
                <a:solidFill>
                  <a:srgbClr val="830051"/>
                </a:solidFill>
                <a:latin typeface="Calibri" panose="020F0502020204030204" pitchFamily="34" charset="0"/>
                <a:cs typeface="Calibri" panose="020F0502020204030204" pitchFamily="34" charset="0"/>
              </a:rPr>
              <a:t> quả EMPA-KIDNEY: </a:t>
            </a:r>
            <a:r>
              <a:rPr lang="en-GB" sz="3200" b="1" dirty="0" err="1">
                <a:solidFill>
                  <a:srgbClr val="830051"/>
                </a:solidFill>
                <a:latin typeface="Calibri" panose="020F0502020204030204" pitchFamily="34" charset="0"/>
                <a:cs typeface="Calibri" panose="020F0502020204030204" pitchFamily="34" charset="0"/>
              </a:rPr>
              <a:t>Các</a:t>
            </a:r>
            <a:r>
              <a:rPr lang="en-GB" sz="3200" b="1" dirty="0">
                <a:solidFill>
                  <a:srgbClr val="830051"/>
                </a:solidFill>
                <a:latin typeface="Calibri" panose="020F0502020204030204" pitchFamily="34" charset="0"/>
                <a:cs typeface="Calibri" panose="020F0502020204030204" pitchFamily="34" charset="0"/>
              </a:rPr>
              <a:t> TCĐG </a:t>
            </a:r>
            <a:r>
              <a:rPr lang="en-GB" sz="3200" b="1" dirty="0" err="1">
                <a:solidFill>
                  <a:srgbClr val="830051"/>
                </a:solidFill>
                <a:latin typeface="Calibri" panose="020F0502020204030204" pitchFamily="34" charset="0"/>
                <a:cs typeface="Calibri" panose="020F0502020204030204" pitchFamily="34" charset="0"/>
              </a:rPr>
              <a:t>phu</a:t>
            </a:r>
            <a:r>
              <a:rPr lang="en-GB" sz="3200" b="1" dirty="0">
                <a:solidFill>
                  <a:srgbClr val="830051"/>
                </a:solidFill>
                <a:latin typeface="Calibri" panose="020F0502020204030204" pitchFamily="34" charset="0"/>
                <a:cs typeface="Calibri" panose="020F0502020204030204" pitchFamily="34" charset="0"/>
              </a:rPr>
              <a:t>̣</a:t>
            </a:r>
          </a:p>
        </p:txBody>
      </p:sp>
      <p:sp>
        <p:nvSpPr>
          <p:cNvPr id="5" name="TextBox 4">
            <a:extLst>
              <a:ext uri="{FF2B5EF4-FFF2-40B4-BE49-F238E27FC236}">
                <a16:creationId xmlns:a16="http://schemas.microsoft.com/office/drawing/2014/main" id="{CEEEA0C3-8078-3027-AB68-19AC39EF2361}"/>
              </a:ext>
            </a:extLst>
          </p:cNvPr>
          <p:cNvSpPr txBox="1"/>
          <p:nvPr/>
        </p:nvSpPr>
        <p:spPr>
          <a:xfrm>
            <a:off x="6673" y="6491302"/>
            <a:ext cx="8261684" cy="307777"/>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Calibri"/>
                <a:ea typeface="+mn-ea"/>
                <a:cs typeface="+mn-cs"/>
              </a:rPr>
              <a:t>Heerspink HJL et </a:t>
            </a:r>
            <a:r>
              <a:rPr kumimoji="0" lang="en-US" sz="1400" b="0" i="0" u="none" strike="noStrike" kern="1200" cap="none" spc="0" normalizeH="0" baseline="0" noProof="0" dirty="0">
                <a:ln>
                  <a:noFill/>
                </a:ln>
                <a:solidFill>
                  <a:prstClr val="black"/>
                </a:solidFill>
                <a:effectLst/>
                <a:uLnTx/>
                <a:uFillTx/>
                <a:latin typeface="Calibri"/>
                <a:ea typeface="+mn-ea"/>
                <a:cs typeface="+mn-cs"/>
              </a:rPr>
              <a:t>al</a:t>
            </a:r>
            <a:r>
              <a:rPr kumimoji="0" lang="en-US" sz="1400" b="0" i="0" u="none" strike="noStrike" kern="1200" cap="none" spc="0" normalizeH="0" baseline="0" noProof="0">
                <a:ln>
                  <a:noFill/>
                </a:ln>
                <a:solidFill>
                  <a:prstClr val="black"/>
                </a:solidFill>
                <a:effectLst/>
                <a:uLnTx/>
                <a:uFillTx/>
                <a:latin typeface="Calibri"/>
                <a:ea typeface="+mn-ea"/>
                <a:cs typeface="+mn-cs"/>
              </a:rPr>
              <a:t>. </a:t>
            </a:r>
            <a:r>
              <a:rPr kumimoji="0" lang="en-US" sz="1400" b="0" i="1" u="none" strike="noStrike" kern="1200" cap="none" spc="0" normalizeH="0" baseline="0" noProof="0">
                <a:ln>
                  <a:noFill/>
                </a:ln>
                <a:solidFill>
                  <a:prstClr val="black"/>
                </a:solidFill>
                <a:effectLst/>
                <a:uLnTx/>
                <a:uFillTx/>
                <a:latin typeface="Calibri"/>
                <a:ea typeface="+mn-ea"/>
                <a:cs typeface="+mn-cs"/>
              </a:rPr>
              <a:t>N Engl J Med </a:t>
            </a:r>
            <a:r>
              <a:rPr kumimoji="0" lang="en-US" sz="1400" b="0" i="0" u="none" strike="noStrike" kern="1200" cap="none" spc="0" normalizeH="0" baseline="0" noProof="0">
                <a:ln>
                  <a:noFill/>
                </a:ln>
                <a:solidFill>
                  <a:prstClr val="black"/>
                </a:solidFill>
                <a:effectLst/>
                <a:uLnTx/>
                <a:uFillTx/>
                <a:latin typeface="Calibri"/>
                <a:ea typeface="+mn-ea"/>
                <a:cs typeface="+mn-cs"/>
              </a:rPr>
              <a:t>2020;383:1436-1446.</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4" name="Table 5">
            <a:extLst>
              <a:ext uri="{FF2B5EF4-FFF2-40B4-BE49-F238E27FC236}">
                <a16:creationId xmlns:a16="http://schemas.microsoft.com/office/drawing/2014/main" id="{5A9F71E7-0F2B-CFCC-30A2-C11548F7937A}"/>
              </a:ext>
            </a:extLst>
          </p:cNvPr>
          <p:cNvGraphicFramePr>
            <a:graphicFrameLocks noGrp="1"/>
          </p:cNvGraphicFramePr>
          <p:nvPr>
            <p:extLst>
              <p:ext uri="{D42A27DB-BD31-4B8C-83A1-F6EECF244321}">
                <p14:modId xmlns:p14="http://schemas.microsoft.com/office/powerpoint/2010/main" val="1661116422"/>
              </p:ext>
            </p:extLst>
          </p:nvPr>
        </p:nvGraphicFramePr>
        <p:xfrm>
          <a:off x="97323" y="1140775"/>
          <a:ext cx="11978640" cy="5369753"/>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495312812"/>
                    </a:ext>
                  </a:extLst>
                </a:gridCol>
                <a:gridCol w="2194560">
                  <a:extLst>
                    <a:ext uri="{9D8B030D-6E8A-4147-A177-3AD203B41FA5}">
                      <a16:colId xmlns:a16="http://schemas.microsoft.com/office/drawing/2014/main" val="357710973"/>
                    </a:ext>
                  </a:extLst>
                </a:gridCol>
                <a:gridCol w="2194560">
                  <a:extLst>
                    <a:ext uri="{9D8B030D-6E8A-4147-A177-3AD203B41FA5}">
                      <a16:colId xmlns:a16="http://schemas.microsoft.com/office/drawing/2014/main" val="3151591770"/>
                    </a:ext>
                  </a:extLst>
                </a:gridCol>
                <a:gridCol w="2194560">
                  <a:extLst>
                    <a:ext uri="{9D8B030D-6E8A-4147-A177-3AD203B41FA5}">
                      <a16:colId xmlns:a16="http://schemas.microsoft.com/office/drawing/2014/main" val="3612812185"/>
                    </a:ext>
                  </a:extLst>
                </a:gridCol>
                <a:gridCol w="1280160">
                  <a:extLst>
                    <a:ext uri="{9D8B030D-6E8A-4147-A177-3AD203B41FA5}">
                      <a16:colId xmlns:a16="http://schemas.microsoft.com/office/drawing/2014/main" val="145236744"/>
                    </a:ext>
                  </a:extLst>
                </a:gridCol>
              </a:tblGrid>
              <a:tr h="370840">
                <a:tc>
                  <a:txBody>
                    <a:bodyPr/>
                    <a:lstStyle/>
                    <a:p>
                      <a:endParaRPr lang="en-US" sz="2400" dirty="0"/>
                    </a:p>
                  </a:txBody>
                  <a:tcPr/>
                </a:tc>
                <a:tc>
                  <a:txBody>
                    <a:bodyPr/>
                    <a:lstStyle/>
                    <a:p>
                      <a:pPr algn="ctr"/>
                      <a:r>
                        <a:rPr lang="en-US" sz="2400"/>
                        <a:t>Empagliflozin</a:t>
                      </a:r>
                    </a:p>
                    <a:p>
                      <a:pPr algn="ctr"/>
                      <a:r>
                        <a:rPr lang="en-US" sz="2400"/>
                        <a:t>(số biến cố/100 BN-năm</a:t>
                      </a:r>
                    </a:p>
                  </a:txBody>
                  <a:tcPr/>
                </a:tc>
                <a:tc>
                  <a:txBody>
                    <a:bodyPr/>
                    <a:lstStyle/>
                    <a:p>
                      <a:pPr algn="ctr"/>
                      <a:r>
                        <a:rPr lang="en-US" sz="2400"/>
                        <a:t>Placebo</a:t>
                      </a:r>
                    </a:p>
                    <a:p>
                      <a:pPr algn="ctr"/>
                      <a:r>
                        <a:rPr lang="en-US" sz="2400"/>
                        <a:t>(số biến cố/100 BN-năm)</a:t>
                      </a:r>
                    </a:p>
                  </a:txBody>
                  <a:tcPr/>
                </a:tc>
                <a:tc>
                  <a:txBody>
                    <a:bodyPr/>
                    <a:lstStyle/>
                    <a:p>
                      <a:pPr algn="ctr"/>
                      <a:r>
                        <a:rPr lang="en-US" sz="2400"/>
                        <a:t>HR (95% CI)</a:t>
                      </a:r>
                    </a:p>
                  </a:txBody>
                  <a:tcPr/>
                </a:tc>
                <a:tc>
                  <a:txBody>
                    <a:bodyPr/>
                    <a:lstStyle/>
                    <a:p>
                      <a:pPr algn="ctr"/>
                      <a:r>
                        <a:rPr lang="en-US" sz="2400"/>
                        <a:t>Trị số P</a:t>
                      </a:r>
                    </a:p>
                  </a:txBody>
                  <a:tcPr/>
                </a:tc>
                <a:extLst>
                  <a:ext uri="{0D108BD9-81ED-4DB2-BD59-A6C34878D82A}">
                    <a16:rowId xmlns:a16="http://schemas.microsoft.com/office/drawing/2014/main" val="3069025172"/>
                  </a:ext>
                </a:extLst>
              </a:tr>
              <a:tr h="370840">
                <a:tc>
                  <a:txBody>
                    <a:bodyPr/>
                    <a:lstStyle/>
                    <a:p>
                      <a:r>
                        <a:rPr lang="en-US" sz="2400" dirty="0" err="1"/>
                        <a:t>Tiến</a:t>
                      </a:r>
                      <a:r>
                        <a:rPr lang="en-US" sz="2400" dirty="0"/>
                        <a:t> </a:t>
                      </a:r>
                      <a:r>
                        <a:rPr lang="en-US" sz="2400" dirty="0" err="1"/>
                        <a:t>triển</a:t>
                      </a:r>
                      <a:r>
                        <a:rPr lang="en-US" sz="2400" dirty="0"/>
                        <a:t> </a:t>
                      </a:r>
                      <a:r>
                        <a:rPr lang="en-US" sz="2400" dirty="0" err="1"/>
                        <a:t>của</a:t>
                      </a:r>
                      <a:r>
                        <a:rPr lang="en-US" sz="2400" dirty="0"/>
                        <a:t> </a:t>
                      </a:r>
                      <a:r>
                        <a:rPr lang="en-US" sz="2400" dirty="0" err="1"/>
                        <a:t>bệnh</a:t>
                      </a:r>
                      <a:r>
                        <a:rPr lang="en-US" sz="2400" dirty="0"/>
                        <a:t> </a:t>
                      </a:r>
                      <a:r>
                        <a:rPr lang="en-US" sz="2400" dirty="0" err="1"/>
                        <a:t>thận</a:t>
                      </a:r>
                      <a:endParaRPr lang="en-US" sz="2400" dirty="0"/>
                    </a:p>
                    <a:p>
                      <a:endParaRPr lang="en-US" sz="2400" dirty="0"/>
                    </a:p>
                  </a:txBody>
                  <a:tcPr anchor="ctr"/>
                </a:tc>
                <a:tc>
                  <a:txBody>
                    <a:bodyPr/>
                    <a:lstStyle/>
                    <a:p>
                      <a:pPr algn="ctr"/>
                      <a:r>
                        <a:rPr lang="en-US" sz="2400"/>
                        <a:t>6,09</a:t>
                      </a:r>
                    </a:p>
                  </a:txBody>
                  <a:tcPr anchor="ctr"/>
                </a:tc>
                <a:tc>
                  <a:txBody>
                    <a:bodyPr/>
                    <a:lstStyle/>
                    <a:p>
                      <a:pPr algn="ctr"/>
                      <a:r>
                        <a:rPr lang="en-US" sz="2400"/>
                        <a:t>8,09</a:t>
                      </a:r>
                    </a:p>
                  </a:txBody>
                  <a:tcPr anchor="ctr"/>
                </a:tc>
                <a:tc>
                  <a:txBody>
                    <a:bodyPr/>
                    <a:lstStyle/>
                    <a:p>
                      <a:pPr algn="ctr"/>
                      <a:r>
                        <a:rPr lang="en-US" sz="2400"/>
                        <a:t>0,71 (0,62-0,81)</a:t>
                      </a:r>
                    </a:p>
                  </a:txBody>
                  <a:tcPr anchor="ctr"/>
                </a:tc>
                <a:tc>
                  <a:txBody>
                    <a:bodyPr/>
                    <a:lstStyle/>
                    <a:p>
                      <a:pPr algn="ctr"/>
                      <a:endParaRPr lang="en-US" sz="2400"/>
                    </a:p>
                  </a:txBody>
                  <a:tcPr anchor="ctr"/>
                </a:tc>
                <a:extLst>
                  <a:ext uri="{0D108BD9-81ED-4DB2-BD59-A6C34878D82A}">
                    <a16:rowId xmlns:a16="http://schemas.microsoft.com/office/drawing/2014/main" val="659348386"/>
                  </a:ext>
                </a:extLst>
              </a:tr>
              <a:tr h="370840">
                <a:tc>
                  <a:txBody>
                    <a:bodyPr/>
                    <a:lstStyle/>
                    <a:p>
                      <a:r>
                        <a:rPr lang="en-US" sz="2400"/>
                        <a:t>Chết do nguyên nhân tim mạch hoặc nhập viện vì suy tim</a:t>
                      </a:r>
                    </a:p>
                  </a:txBody>
                  <a:tcPr anchor="ctr"/>
                </a:tc>
                <a:tc>
                  <a:txBody>
                    <a:bodyPr/>
                    <a:lstStyle/>
                    <a:p>
                      <a:pPr algn="ctr"/>
                      <a:r>
                        <a:rPr lang="en-US" sz="2400" dirty="0"/>
                        <a:t>2,04</a:t>
                      </a:r>
                    </a:p>
                  </a:txBody>
                  <a:tcPr anchor="ctr"/>
                </a:tc>
                <a:tc>
                  <a:txBody>
                    <a:bodyPr/>
                    <a:lstStyle/>
                    <a:p>
                      <a:pPr algn="ctr"/>
                      <a:r>
                        <a:rPr lang="en-US" sz="2400"/>
                        <a:t>2,37</a:t>
                      </a:r>
                    </a:p>
                  </a:txBody>
                  <a:tcPr anchor="ctr"/>
                </a:tc>
                <a:tc>
                  <a:txBody>
                    <a:bodyPr/>
                    <a:lstStyle/>
                    <a:p>
                      <a:pPr algn="ctr"/>
                      <a:r>
                        <a:rPr lang="en-US" sz="2400"/>
                        <a:t>0,84 (0,67-1,07)</a:t>
                      </a:r>
                    </a:p>
                  </a:txBody>
                  <a:tcPr anchor="ctr"/>
                </a:tc>
                <a:tc>
                  <a:txBody>
                    <a:bodyPr/>
                    <a:lstStyle/>
                    <a:p>
                      <a:pPr algn="ctr"/>
                      <a:r>
                        <a:rPr lang="en-US" sz="2400"/>
                        <a:t>0,15</a:t>
                      </a:r>
                    </a:p>
                  </a:txBody>
                  <a:tcPr anchor="ctr"/>
                </a:tc>
                <a:extLst>
                  <a:ext uri="{0D108BD9-81ED-4DB2-BD59-A6C34878D82A}">
                    <a16:rowId xmlns:a16="http://schemas.microsoft.com/office/drawing/2014/main" val="4270118120"/>
                  </a:ext>
                </a:extLst>
              </a:tr>
              <a:tr h="889193">
                <a:tc>
                  <a:txBody>
                    <a:bodyPr/>
                    <a:lstStyle/>
                    <a:p>
                      <a:r>
                        <a:rPr lang="en-US" sz="2400" dirty="0" err="1"/>
                        <a:t>Tư</a:t>
                      </a:r>
                      <a:r>
                        <a:rPr lang="en-US" sz="2400" dirty="0"/>
                        <a:t>̉ </a:t>
                      </a:r>
                      <a:r>
                        <a:rPr lang="en-US" sz="2400" dirty="0" err="1"/>
                        <a:t>vong</a:t>
                      </a:r>
                      <a:r>
                        <a:rPr lang="en-US" sz="2400" dirty="0"/>
                        <a:t> do </a:t>
                      </a:r>
                      <a:r>
                        <a:rPr lang="en-US" sz="2400" dirty="0" err="1"/>
                        <a:t>mọi</a:t>
                      </a:r>
                      <a:r>
                        <a:rPr lang="en-US" sz="2400" dirty="0"/>
                        <a:t> </a:t>
                      </a:r>
                      <a:r>
                        <a:rPr lang="en-US" sz="2400" dirty="0" err="1"/>
                        <a:t>nguyên</a:t>
                      </a:r>
                      <a:r>
                        <a:rPr lang="en-US" sz="2400" dirty="0"/>
                        <a:t> </a:t>
                      </a:r>
                      <a:r>
                        <a:rPr lang="en-US" sz="2400" dirty="0" err="1"/>
                        <a:t>nhân</a:t>
                      </a:r>
                      <a:endParaRPr lang="en-US" sz="2400" dirty="0"/>
                    </a:p>
                  </a:txBody>
                  <a:tcPr anchor="ctr"/>
                </a:tc>
                <a:tc>
                  <a:txBody>
                    <a:bodyPr/>
                    <a:lstStyle/>
                    <a:p>
                      <a:pPr algn="ctr"/>
                      <a:r>
                        <a:rPr lang="en-US" sz="2400" dirty="0"/>
                        <a:t>2,28</a:t>
                      </a:r>
                    </a:p>
                  </a:txBody>
                  <a:tcPr anchor="ctr"/>
                </a:tc>
                <a:tc>
                  <a:txBody>
                    <a:bodyPr/>
                    <a:lstStyle/>
                    <a:p>
                      <a:pPr algn="ctr"/>
                      <a:r>
                        <a:rPr lang="en-US" sz="2400" dirty="0"/>
                        <a:t>2,58</a:t>
                      </a:r>
                    </a:p>
                  </a:txBody>
                  <a:tcPr anchor="ctr"/>
                </a:tc>
                <a:tc>
                  <a:txBody>
                    <a:bodyPr/>
                    <a:lstStyle/>
                    <a:p>
                      <a:pPr algn="ctr"/>
                      <a:r>
                        <a:rPr lang="en-US" sz="2400"/>
                        <a:t>0,87 (0,70-1,08)</a:t>
                      </a:r>
                    </a:p>
                  </a:txBody>
                  <a:tcPr anchor="ctr"/>
                </a:tc>
                <a:tc>
                  <a:txBody>
                    <a:bodyPr/>
                    <a:lstStyle/>
                    <a:p>
                      <a:pPr algn="ctr"/>
                      <a:r>
                        <a:rPr lang="en-US" sz="2400"/>
                        <a:t>0,21</a:t>
                      </a:r>
                    </a:p>
                  </a:txBody>
                  <a:tcPr anchor="ctr"/>
                </a:tc>
                <a:extLst>
                  <a:ext uri="{0D108BD9-81ED-4DB2-BD59-A6C34878D82A}">
                    <a16:rowId xmlns:a16="http://schemas.microsoft.com/office/drawing/2014/main" val="2204769765"/>
                  </a:ext>
                </a:extLst>
              </a:tr>
              <a:tr h="370840">
                <a:tc>
                  <a:txBody>
                    <a:bodyPr/>
                    <a:lstStyle/>
                    <a:p>
                      <a:r>
                        <a:rPr lang="en-US" sz="2400"/>
                        <a:t>Nhiễm khuẩn đường tiểu</a:t>
                      </a:r>
                    </a:p>
                    <a:p>
                      <a:endParaRPr lang="en-US" sz="2400"/>
                    </a:p>
                  </a:txBody>
                  <a:tcPr anchor="ctr">
                    <a:solidFill>
                      <a:schemeClr val="accent4">
                        <a:lumMod val="20000"/>
                        <a:lumOff val="80000"/>
                      </a:schemeClr>
                    </a:solidFill>
                  </a:tcPr>
                </a:tc>
                <a:tc>
                  <a:txBody>
                    <a:bodyPr/>
                    <a:lstStyle/>
                    <a:p>
                      <a:pPr algn="ctr"/>
                      <a:r>
                        <a:rPr lang="en-US" sz="2400"/>
                        <a:t>0,81</a:t>
                      </a:r>
                    </a:p>
                  </a:txBody>
                  <a:tcPr anchor="ctr">
                    <a:solidFill>
                      <a:schemeClr val="accent4">
                        <a:lumMod val="20000"/>
                        <a:lumOff val="80000"/>
                      </a:schemeClr>
                    </a:solidFill>
                  </a:tcPr>
                </a:tc>
                <a:tc>
                  <a:txBody>
                    <a:bodyPr/>
                    <a:lstStyle/>
                    <a:p>
                      <a:pPr algn="ctr"/>
                      <a:r>
                        <a:rPr lang="en-US" sz="2400" dirty="0"/>
                        <a:t>0,84</a:t>
                      </a:r>
                    </a:p>
                  </a:txBody>
                  <a:tcPr anchor="ctr">
                    <a:solidFill>
                      <a:schemeClr val="accent4">
                        <a:lumMod val="20000"/>
                        <a:lumOff val="80000"/>
                      </a:schemeClr>
                    </a:solidFill>
                  </a:tcPr>
                </a:tc>
                <a:tc>
                  <a:txBody>
                    <a:bodyPr/>
                    <a:lstStyle/>
                    <a:p>
                      <a:pPr algn="ctr"/>
                      <a:r>
                        <a:rPr lang="en-US" sz="2400" dirty="0"/>
                        <a:t>0,94 (0,64-1,37)</a:t>
                      </a:r>
                    </a:p>
                  </a:txBody>
                  <a:tcPr anchor="ctr">
                    <a:solidFill>
                      <a:schemeClr val="accent4">
                        <a:lumMod val="20000"/>
                        <a:lumOff val="80000"/>
                      </a:schemeClr>
                    </a:solidFill>
                  </a:tcPr>
                </a:tc>
                <a:tc>
                  <a:txBody>
                    <a:bodyPr/>
                    <a:lstStyle/>
                    <a:p>
                      <a:pPr algn="ctr"/>
                      <a:endParaRPr lang="en-US" sz="2400"/>
                    </a:p>
                  </a:txBody>
                  <a:tcPr anchor="ctr">
                    <a:solidFill>
                      <a:schemeClr val="accent4">
                        <a:lumMod val="20000"/>
                        <a:lumOff val="80000"/>
                      </a:schemeClr>
                    </a:solidFill>
                  </a:tcPr>
                </a:tc>
                <a:extLst>
                  <a:ext uri="{0D108BD9-81ED-4DB2-BD59-A6C34878D82A}">
                    <a16:rowId xmlns:a16="http://schemas.microsoft.com/office/drawing/2014/main" val="2813730255"/>
                  </a:ext>
                </a:extLst>
              </a:tr>
              <a:tr h="370840">
                <a:tc>
                  <a:txBody>
                    <a:bodyPr/>
                    <a:lstStyle/>
                    <a:p>
                      <a:r>
                        <a:rPr lang="en-US" sz="2400"/>
                        <a:t>Nhiễm khuẩn sinh dục</a:t>
                      </a:r>
                    </a:p>
                    <a:p>
                      <a:endParaRPr lang="en-US" sz="2400"/>
                    </a:p>
                  </a:txBody>
                  <a:tcPr anchor="ctr">
                    <a:solidFill>
                      <a:schemeClr val="accent4">
                        <a:lumMod val="40000"/>
                        <a:lumOff val="60000"/>
                      </a:schemeClr>
                    </a:solidFill>
                  </a:tcPr>
                </a:tc>
                <a:tc>
                  <a:txBody>
                    <a:bodyPr/>
                    <a:lstStyle/>
                    <a:p>
                      <a:pPr algn="ctr"/>
                      <a:r>
                        <a:rPr lang="en-US" sz="2400"/>
                        <a:t>0,02</a:t>
                      </a:r>
                    </a:p>
                  </a:txBody>
                  <a:tcPr anchor="ctr">
                    <a:solidFill>
                      <a:schemeClr val="accent4">
                        <a:lumMod val="40000"/>
                        <a:lumOff val="60000"/>
                      </a:schemeClr>
                    </a:solidFill>
                  </a:tcPr>
                </a:tc>
                <a:tc>
                  <a:txBody>
                    <a:bodyPr/>
                    <a:lstStyle/>
                    <a:p>
                      <a:pPr algn="ctr"/>
                      <a:r>
                        <a:rPr lang="en-US" sz="2400"/>
                        <a:t>0,02</a:t>
                      </a:r>
                    </a:p>
                  </a:txBody>
                  <a:tcPr anchor="ctr">
                    <a:solidFill>
                      <a:schemeClr val="accent4">
                        <a:lumMod val="40000"/>
                        <a:lumOff val="60000"/>
                      </a:schemeClr>
                    </a:solidFill>
                  </a:tcPr>
                </a:tc>
                <a:tc>
                  <a:txBody>
                    <a:bodyPr/>
                    <a:lstStyle/>
                    <a:p>
                      <a:pPr algn="ctr"/>
                      <a:endParaRPr lang="en-US" sz="2400" dirty="0"/>
                    </a:p>
                  </a:txBody>
                  <a:tcPr anchor="ctr">
                    <a:solidFill>
                      <a:schemeClr val="accent4">
                        <a:lumMod val="40000"/>
                        <a:lumOff val="60000"/>
                      </a:schemeClr>
                    </a:solidFill>
                  </a:tcPr>
                </a:tc>
                <a:tc>
                  <a:txBody>
                    <a:bodyPr/>
                    <a:lstStyle/>
                    <a:p>
                      <a:pPr algn="ctr"/>
                      <a:endParaRPr lang="en-US" sz="2400" dirty="0"/>
                    </a:p>
                  </a:txBody>
                  <a:tcPr anchor="ctr">
                    <a:solidFill>
                      <a:schemeClr val="accent4">
                        <a:lumMod val="40000"/>
                        <a:lumOff val="60000"/>
                      </a:schemeClr>
                    </a:solidFill>
                  </a:tcPr>
                </a:tc>
                <a:extLst>
                  <a:ext uri="{0D108BD9-81ED-4DB2-BD59-A6C34878D82A}">
                    <a16:rowId xmlns:a16="http://schemas.microsoft.com/office/drawing/2014/main" val="1652125459"/>
                  </a:ext>
                </a:extLst>
              </a:tr>
            </a:tbl>
          </a:graphicData>
        </a:graphic>
      </p:graphicFrame>
    </p:spTree>
    <p:extLst>
      <p:ext uri="{BB962C8B-B14F-4D97-AF65-F5344CB8AC3E}">
        <p14:creationId xmlns:p14="http://schemas.microsoft.com/office/powerpoint/2010/main" val="1211876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126812B-DF0A-C4BB-37D7-5A66E2F2EB47}"/>
              </a:ext>
            </a:extLst>
          </p:cNvPr>
          <p:cNvSpPr>
            <a:spLocks noGrp="1"/>
          </p:cNvSpPr>
          <p:nvPr>
            <p:ph type="title"/>
          </p:nvPr>
        </p:nvSpPr>
        <p:spPr>
          <a:xfrm>
            <a:off x="148909" y="142878"/>
            <a:ext cx="11914129" cy="800100"/>
          </a:xfrm>
        </p:spPr>
        <p:txBody>
          <a:bodyPr vert="horz" lIns="91440" tIns="45720" rIns="91440" bIns="45720" rtlCol="0" anchor="ctr">
            <a:noAutofit/>
          </a:bodyPr>
          <a:lstStyle/>
          <a:p>
            <a:pPr algn="ctr" defTabSz="914377"/>
            <a:r>
              <a:rPr lang="en-GB" sz="3200" b="1" dirty="0" err="1">
                <a:solidFill>
                  <a:srgbClr val="830051"/>
                </a:solidFill>
                <a:latin typeface="Calibri" panose="020F0502020204030204" pitchFamily="34" charset="0"/>
                <a:cs typeface="Calibri" panose="020F0502020204030204" pitchFamily="34" charset="0"/>
              </a:rPr>
              <a:t>Lợi</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ích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của</a:t>
            </a:r>
            <a:r>
              <a:rPr lang="en-GB" sz="3200" b="1" dirty="0">
                <a:solidFill>
                  <a:srgbClr val="830051"/>
                </a:solidFill>
                <a:latin typeface="Calibri" panose="020F0502020204030204" pitchFamily="34" charset="0"/>
                <a:cs typeface="Calibri" panose="020F0502020204030204" pitchFamily="34" charset="0"/>
              </a:rPr>
              <a:t> SGLT2i </a:t>
            </a:r>
            <a:r>
              <a:rPr lang="en-GB" sz="3200" b="1" dirty="0" err="1">
                <a:solidFill>
                  <a:srgbClr val="830051"/>
                </a:solidFill>
                <a:latin typeface="Calibri" panose="020F0502020204030204" pitchFamily="34" charset="0"/>
                <a:cs typeface="Calibri" panose="020F0502020204030204" pitchFamily="34" charset="0"/>
              </a:rPr>
              <a:t>trên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bệnh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nhân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Bệnh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thận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mạn</a:t>
            </a:r>
            <a:endParaRPr lang="en-GB" sz="3200" b="1" dirty="0">
              <a:solidFill>
                <a:srgbClr val="830051"/>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B41C7DB2-142A-9E14-23BC-39464498112D}"/>
              </a:ext>
            </a:extLst>
          </p:cNvPr>
          <p:cNvSpPr txBox="1"/>
          <p:nvPr/>
        </p:nvSpPr>
        <p:spPr>
          <a:xfrm>
            <a:off x="0" y="6550223"/>
            <a:ext cx="9311827" cy="307777"/>
          </a:xfrm>
          <a:prstGeom prst="rect">
            <a:avLst/>
          </a:prstGeom>
          <a:noFill/>
        </p:spPr>
        <p:txBody>
          <a:bodyPr wrap="square">
            <a:spAutoFit/>
          </a:bodyPr>
          <a:lstStyle/>
          <a:p>
            <a:r>
              <a:rPr lang="en-US" sz="1400" i="1" dirty="0"/>
              <a:t>2. The Nuffield Department of Population Health Renal Studies Group. The Lancet 2022:400:1788-1801  </a:t>
            </a:r>
          </a:p>
        </p:txBody>
      </p:sp>
      <p:pic>
        <p:nvPicPr>
          <p:cNvPr id="12" name="Picture 11">
            <a:extLst>
              <a:ext uri="{FF2B5EF4-FFF2-40B4-BE49-F238E27FC236}">
                <a16:creationId xmlns:a16="http://schemas.microsoft.com/office/drawing/2014/main" id="{3784B3B5-914C-601B-38E4-CD8A252662E9}"/>
              </a:ext>
            </a:extLst>
          </p:cNvPr>
          <p:cNvPicPr>
            <a:picLocks noChangeAspect="1"/>
          </p:cNvPicPr>
          <p:nvPr/>
        </p:nvPicPr>
        <p:blipFill>
          <a:blip r:embed="rId2"/>
          <a:stretch>
            <a:fillRect/>
          </a:stretch>
        </p:blipFill>
        <p:spPr>
          <a:xfrm>
            <a:off x="565368" y="1127174"/>
            <a:ext cx="8470900" cy="4299941"/>
          </a:xfrm>
          <a:prstGeom prst="rect">
            <a:avLst/>
          </a:prstGeom>
        </p:spPr>
      </p:pic>
      <p:pic>
        <p:nvPicPr>
          <p:cNvPr id="14" name="Picture 13">
            <a:extLst>
              <a:ext uri="{FF2B5EF4-FFF2-40B4-BE49-F238E27FC236}">
                <a16:creationId xmlns:a16="http://schemas.microsoft.com/office/drawing/2014/main" id="{81831386-3E18-5AEE-E3D1-3E76F3D3D1AA}"/>
              </a:ext>
            </a:extLst>
          </p:cNvPr>
          <p:cNvPicPr>
            <a:picLocks noChangeAspect="1"/>
          </p:cNvPicPr>
          <p:nvPr/>
        </p:nvPicPr>
        <p:blipFill rotWithShape="1">
          <a:blip r:embed="rId3"/>
          <a:srcRect r="48808" b="44759"/>
          <a:stretch/>
        </p:blipFill>
        <p:spPr>
          <a:xfrm>
            <a:off x="8679050" y="4105191"/>
            <a:ext cx="3189487" cy="2081088"/>
          </a:xfrm>
          <a:prstGeom prst="rect">
            <a:avLst/>
          </a:prstGeom>
        </p:spPr>
      </p:pic>
    </p:spTree>
    <p:extLst>
      <p:ext uri="{BB962C8B-B14F-4D97-AF65-F5344CB8AC3E}">
        <p14:creationId xmlns:p14="http://schemas.microsoft.com/office/powerpoint/2010/main" val="41075702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17C6F9-8958-F13C-288C-FF5C110DB005}"/>
              </a:ext>
            </a:extLst>
          </p:cNvPr>
          <p:cNvPicPr>
            <a:picLocks noChangeAspect="1"/>
          </p:cNvPicPr>
          <p:nvPr/>
        </p:nvPicPr>
        <p:blipFill>
          <a:blip r:embed="rId2"/>
          <a:stretch>
            <a:fillRect/>
          </a:stretch>
        </p:blipFill>
        <p:spPr>
          <a:xfrm>
            <a:off x="2952750" y="251076"/>
            <a:ext cx="9239250" cy="6153150"/>
          </a:xfrm>
          <a:prstGeom prst="rect">
            <a:avLst/>
          </a:prstGeom>
        </p:spPr>
      </p:pic>
      <p:sp>
        <p:nvSpPr>
          <p:cNvPr id="7" name="Title 1">
            <a:extLst>
              <a:ext uri="{FF2B5EF4-FFF2-40B4-BE49-F238E27FC236}">
                <a16:creationId xmlns:a16="http://schemas.microsoft.com/office/drawing/2014/main" id="{48BB01F8-3F98-E849-4A2B-3380FDB64377}"/>
              </a:ext>
            </a:extLst>
          </p:cNvPr>
          <p:cNvSpPr txBox="1">
            <a:spLocks/>
          </p:cNvSpPr>
          <p:nvPr/>
        </p:nvSpPr>
        <p:spPr>
          <a:xfrm>
            <a:off x="38800" y="1443039"/>
            <a:ext cx="2960051" cy="39719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r>
              <a:rPr lang="en-GB" sz="3200" b="1" dirty="0">
                <a:solidFill>
                  <a:srgbClr val="830051"/>
                </a:solidFill>
                <a:latin typeface="Calibri" panose="020F0502020204030204" pitchFamily="34" charset="0"/>
                <a:cs typeface="Calibri" panose="020F0502020204030204" pitchFamily="34" charset="0"/>
              </a:rPr>
              <a:t>2022</a:t>
            </a:r>
          </a:p>
          <a:p>
            <a:pPr algn="ctr" defTabSz="914377"/>
            <a:r>
              <a:rPr lang="en-GB" sz="3200" b="1" dirty="0">
                <a:solidFill>
                  <a:srgbClr val="830051"/>
                </a:solidFill>
                <a:latin typeface="Calibri" panose="020F0502020204030204" pitchFamily="34" charset="0"/>
                <a:cs typeface="Calibri" panose="020F0502020204030204" pitchFamily="34" charset="0"/>
              </a:rPr>
              <a:t>SGLT2i </a:t>
            </a:r>
            <a:r>
              <a:rPr lang="en-GB" sz="3200" b="1" dirty="0" err="1">
                <a:solidFill>
                  <a:srgbClr val="830051"/>
                </a:solidFill>
                <a:latin typeface="Calibri" panose="020F0502020204030204" pitchFamily="34" charset="0"/>
                <a:cs typeface="Calibri" panose="020F0502020204030204" pitchFamily="34" charset="0"/>
              </a:rPr>
              <a:t>được</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khuyến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cáo</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đầu</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tay</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cho</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bệnh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nhân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bệnh</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thận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mạn</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kèm</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đái</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tháo</a:t>
            </a:r>
            <a:r>
              <a:rPr lang="en-GB" sz="3200" b="1" dirty="0">
                <a:solidFill>
                  <a:srgbClr val="830051"/>
                </a:solidFill>
                <a:latin typeface="Calibri" panose="020F0502020204030204" pitchFamily="34" charset="0"/>
                <a:cs typeface="Calibri" panose="020F0502020204030204" pitchFamily="34" charset="0"/>
              </a:rPr>
              <a:t> </a:t>
            </a:r>
            <a:r>
              <a:rPr lang="en-GB" sz="3200" b="1" dirty="0" err="1">
                <a:solidFill>
                  <a:srgbClr val="830051"/>
                </a:solidFill>
                <a:latin typeface="Calibri" panose="020F0502020204030204" pitchFamily="34" charset="0"/>
                <a:cs typeface="Calibri" panose="020F0502020204030204" pitchFamily="34" charset="0"/>
              </a:rPr>
              <a:t>đường</a:t>
            </a:r>
            <a:endParaRPr lang="en-GB" sz="3200" b="1" dirty="0">
              <a:solidFill>
                <a:srgbClr val="830051"/>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FC1957B-A818-EE6B-12D3-4DC53184190A}"/>
              </a:ext>
            </a:extLst>
          </p:cNvPr>
          <p:cNvSpPr txBox="1"/>
          <p:nvPr/>
        </p:nvSpPr>
        <p:spPr>
          <a:xfrm>
            <a:off x="84901" y="6257836"/>
            <a:ext cx="3813048" cy="600164"/>
          </a:xfrm>
          <a:prstGeom prst="rect">
            <a:avLst/>
          </a:prstGeom>
          <a:noFill/>
        </p:spPr>
        <p:txBody>
          <a:bodyPr wrap="square">
            <a:spAutoFit/>
          </a:bodyPr>
          <a:lstStyle/>
          <a:p>
            <a:r>
              <a:rPr lang="en-US" sz="1100" dirty="0"/>
              <a:t>https://kdigo.org/wp-content/uploads/2023/04/Diabetes-Management-in-Chronic-Kidney-Disease-Consensus-Report-by-the-ADA-and-KDIGO.pdf</a:t>
            </a:r>
          </a:p>
        </p:txBody>
      </p:sp>
      <p:pic>
        <p:nvPicPr>
          <p:cNvPr id="11" name="Picture 10">
            <a:extLst>
              <a:ext uri="{FF2B5EF4-FFF2-40B4-BE49-F238E27FC236}">
                <a16:creationId xmlns:a16="http://schemas.microsoft.com/office/drawing/2014/main" id="{C91D7AD6-E7F5-32C1-96B9-7A20C9BF39DC}"/>
              </a:ext>
            </a:extLst>
          </p:cNvPr>
          <p:cNvPicPr>
            <a:picLocks noChangeAspect="1"/>
          </p:cNvPicPr>
          <p:nvPr/>
        </p:nvPicPr>
        <p:blipFill rotWithShape="1">
          <a:blip r:embed="rId3"/>
          <a:srcRect l="25011" r="25346" b="36229"/>
          <a:stretch/>
        </p:blipFill>
        <p:spPr>
          <a:xfrm>
            <a:off x="192023" y="251076"/>
            <a:ext cx="1161289" cy="1089067"/>
          </a:xfrm>
          <a:prstGeom prst="rect">
            <a:avLst/>
          </a:prstGeom>
        </p:spPr>
      </p:pic>
      <p:pic>
        <p:nvPicPr>
          <p:cNvPr id="12" name="Picture 11">
            <a:extLst>
              <a:ext uri="{FF2B5EF4-FFF2-40B4-BE49-F238E27FC236}">
                <a16:creationId xmlns:a16="http://schemas.microsoft.com/office/drawing/2014/main" id="{0E3648C1-9C55-E16C-6362-71EF28748356}"/>
              </a:ext>
            </a:extLst>
          </p:cNvPr>
          <p:cNvPicPr>
            <a:picLocks noChangeAspect="1"/>
          </p:cNvPicPr>
          <p:nvPr/>
        </p:nvPicPr>
        <p:blipFill rotWithShape="1">
          <a:blip r:embed="rId4"/>
          <a:srcRect l="9195" t="21089" r="8831" b="24622"/>
          <a:stretch/>
        </p:blipFill>
        <p:spPr>
          <a:xfrm>
            <a:off x="1273621" y="374171"/>
            <a:ext cx="2404872" cy="842875"/>
          </a:xfrm>
          <a:prstGeom prst="rect">
            <a:avLst/>
          </a:prstGeom>
        </p:spPr>
      </p:pic>
    </p:spTree>
    <p:extLst>
      <p:ext uri="{BB962C8B-B14F-4D97-AF65-F5344CB8AC3E}">
        <p14:creationId xmlns:p14="http://schemas.microsoft.com/office/powerpoint/2010/main" val="4094442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8C4EE00-42CB-4947-8A81-F31DFB51E74A}"/>
              </a:ext>
            </a:extLst>
          </p:cNvPr>
          <p:cNvSpPr>
            <a:spLocks noGrp="1"/>
          </p:cNvSpPr>
          <p:nvPr>
            <p:ph type="body" sz="quarter" idx="17"/>
          </p:nvPr>
        </p:nvSpPr>
        <p:spPr/>
        <p:txBody>
          <a:bodyPr/>
          <a:lstStyle/>
          <a:p>
            <a:pPr defTabSz="914377">
              <a:buClr>
                <a:srgbClr val="EF7E22"/>
              </a:buClr>
              <a:defRPr/>
            </a:pPr>
            <a:r>
              <a:rPr lang="en-US" sz="933" baseline="30000" dirty="0" err="1">
                <a:solidFill>
                  <a:srgbClr val="000000"/>
                </a:solidFill>
              </a:rPr>
              <a:t>a</a:t>
            </a:r>
            <a:r>
              <a:rPr lang="en-US" sz="933" dirty="0" err="1">
                <a:solidFill>
                  <a:srgbClr val="000000"/>
                </a:solidFill>
              </a:rPr>
              <a:t>Community</a:t>
            </a:r>
            <a:r>
              <a:rPr lang="en-US" sz="933" dirty="0">
                <a:solidFill>
                  <a:srgbClr val="000000"/>
                </a:solidFill>
              </a:rPr>
              <a:t>-dwelling adults aged ≥65 years with an eGFR &lt;60 mL/min/1.73 m</a:t>
            </a:r>
            <a:r>
              <a:rPr lang="en-US" sz="933" baseline="30000" dirty="0">
                <a:solidFill>
                  <a:srgbClr val="000000"/>
                </a:solidFill>
              </a:rPr>
              <a:t>2</a:t>
            </a:r>
            <a:r>
              <a:rPr lang="en-US" sz="933" dirty="0">
                <a:solidFill>
                  <a:srgbClr val="000000"/>
                </a:solidFill>
              </a:rPr>
              <a:t> were followed until the time of first event (ESKD or death) or until March 31, 2003 (median follow-up: 9.7 years). ESKD was defined as kidney failure requiring kidney replacement therapy</a:t>
            </a:r>
          </a:p>
          <a:p>
            <a:pPr defTabSz="914377">
              <a:buClr>
                <a:srgbClr val="EF7E22"/>
              </a:buClr>
              <a:defRPr/>
            </a:pPr>
            <a:r>
              <a:rPr lang="en-US" sz="933" dirty="0">
                <a:solidFill>
                  <a:srgbClr val="000000"/>
                </a:solidFill>
              </a:rPr>
              <a:t>CKD, chronic kidney disease; CV, cardiovascular; eGFR, estimated glomerular filtration rate; ESKD, end-stage kidney disease</a:t>
            </a:r>
          </a:p>
          <a:p>
            <a:pPr defTabSz="914377">
              <a:buClr>
                <a:srgbClr val="EF7E22"/>
              </a:buClr>
              <a:defRPr/>
            </a:pPr>
            <a:r>
              <a:rPr lang="en-US" sz="933" dirty="0">
                <a:solidFill>
                  <a:srgbClr val="000000"/>
                </a:solidFill>
              </a:rPr>
              <a:t>Dalrymple LS, et al. </a:t>
            </a:r>
            <a:r>
              <a:rPr lang="en-US" sz="933" i="1" dirty="0">
                <a:solidFill>
                  <a:srgbClr val="000000"/>
                </a:solidFill>
              </a:rPr>
              <a:t>J Gen Intern Med</a:t>
            </a:r>
            <a:r>
              <a:rPr lang="en-US" sz="933" dirty="0">
                <a:solidFill>
                  <a:srgbClr val="000000"/>
                </a:solidFill>
              </a:rPr>
              <a:t> 2011;26:379–385</a:t>
            </a:r>
          </a:p>
        </p:txBody>
      </p:sp>
      <p:sp>
        <p:nvSpPr>
          <p:cNvPr id="42" name="TextBox 34">
            <a:extLst>
              <a:ext uri="{FF2B5EF4-FFF2-40B4-BE49-F238E27FC236}">
                <a16:creationId xmlns:a16="http://schemas.microsoft.com/office/drawing/2014/main" id="{1449C5CC-5715-4812-A199-52777BC91450}"/>
              </a:ext>
            </a:extLst>
          </p:cNvPr>
          <p:cNvSpPr txBox="1"/>
          <p:nvPr/>
        </p:nvSpPr>
        <p:spPr>
          <a:xfrm>
            <a:off x="1952484" y="1322096"/>
            <a:ext cx="8550418" cy="328231"/>
          </a:xfrm>
          <a:prstGeom prst="rect">
            <a:avLst/>
          </a:prstGeom>
          <a:noFill/>
          <a:effectLst/>
        </p:spPr>
        <p:txBody>
          <a:bodyPr wrap="non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Bệnh</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thận</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thường</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tử</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vong</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trước</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khi</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đến</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bệnh</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thận</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giai</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đoạn</a:t>
            </a:r>
            <a:r>
              <a:rPr kumimoji="0" lang="en-US" sz="2133" b="1" i="0" u="none" strike="noStrike" kern="1200" cap="none" spc="0" normalizeH="0" baseline="0" noProof="0" dirty="0">
                <a:ln>
                  <a:noFill/>
                </a:ln>
                <a:solidFill>
                  <a:srgbClr val="002060"/>
                </a:solidFill>
                <a:effectLst/>
                <a:uLnTx/>
                <a:uFillTx/>
                <a:latin typeface="Arial"/>
                <a:ea typeface="+mn-ea"/>
                <a:cs typeface="Arial" panose="020B0604020202020204" pitchFamily="34" charset="0"/>
              </a:rPr>
              <a:t> </a:t>
            </a:r>
            <a:r>
              <a:rPr kumimoji="0" lang="en-US" sz="2133" b="1" i="0" u="none" strike="noStrike" kern="1200" cap="none" spc="0" normalizeH="0" baseline="0" noProof="0" dirty="0" err="1">
                <a:ln>
                  <a:noFill/>
                </a:ln>
                <a:solidFill>
                  <a:srgbClr val="002060"/>
                </a:solidFill>
                <a:effectLst/>
                <a:uLnTx/>
                <a:uFillTx/>
                <a:latin typeface="Arial"/>
                <a:ea typeface="+mn-ea"/>
                <a:cs typeface="Arial" panose="020B0604020202020204" pitchFamily="34" charset="0"/>
              </a:rPr>
              <a:t>cuối</a:t>
            </a:r>
            <a:endParaRPr kumimoji="0" lang="en-US" sz="2133" b="1" i="0" u="none" strike="noStrike" kern="1200" cap="none" spc="0" normalizeH="0" baseline="30000" noProof="0" dirty="0">
              <a:ln>
                <a:noFill/>
              </a:ln>
              <a:solidFill>
                <a:srgbClr val="002060"/>
              </a:solidFill>
              <a:effectLst/>
              <a:uLnTx/>
              <a:uFillTx/>
              <a:latin typeface="Arial"/>
              <a:ea typeface="+mn-ea"/>
              <a:cs typeface="Arial" panose="020B0604020202020204" pitchFamily="34" charset="0"/>
            </a:endParaRPr>
          </a:p>
        </p:txBody>
      </p:sp>
      <p:sp>
        <p:nvSpPr>
          <p:cNvPr id="43" name="Rectangle 42">
            <a:extLst>
              <a:ext uri="{FF2B5EF4-FFF2-40B4-BE49-F238E27FC236}">
                <a16:creationId xmlns:a16="http://schemas.microsoft.com/office/drawing/2014/main" id="{BB2EFCFC-01AE-42FF-B434-3F0EEE89082C}"/>
              </a:ext>
            </a:extLst>
          </p:cNvPr>
          <p:cNvSpPr/>
          <p:nvPr/>
        </p:nvSpPr>
        <p:spPr>
          <a:xfrm rot="16200000">
            <a:off x="865797" y="4051885"/>
            <a:ext cx="2564805" cy="246221"/>
          </a:xfrm>
          <a:prstGeom prst="rect">
            <a:avLst/>
          </a:prstGeom>
        </p:spPr>
        <p:txBody>
          <a:bodyPr wrap="none" lIns="0" tIns="0" rIns="0" bIns="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sz="1200" b="1" i="0" u="none" strike="noStrike" kern="1200" baseline="0">
                <a:solidFill>
                  <a:srgbClr val="000000"/>
                </a:solidFill>
                <a:latin typeface="+mn-lt"/>
                <a:ea typeface="+mn-ea"/>
                <a:cs typeface="+mn-cs"/>
              </a:defRPr>
            </a:pPr>
            <a:r>
              <a:rPr kumimoji="0" lang="en-US" sz="1600" b="1" i="0" u="none" strike="noStrike" kern="1200" cap="none" spc="0" normalizeH="0" baseline="0" noProof="0" dirty="0">
                <a:ln>
                  <a:noFill/>
                </a:ln>
                <a:solidFill>
                  <a:srgbClr val="000000"/>
                </a:solidFill>
                <a:effectLst/>
                <a:uLnTx/>
                <a:uFillTx/>
                <a:latin typeface="Arial" panose="020B0604020202020204"/>
                <a:ea typeface="+mn-ea"/>
                <a:cs typeface="+mn-cs"/>
              </a:rPr>
              <a:t>Rate per 100 person-years</a:t>
            </a:r>
          </a:p>
        </p:txBody>
      </p:sp>
      <p:sp>
        <p:nvSpPr>
          <p:cNvPr id="52" name="Rectangle 51">
            <a:extLst>
              <a:ext uri="{FF2B5EF4-FFF2-40B4-BE49-F238E27FC236}">
                <a16:creationId xmlns:a16="http://schemas.microsoft.com/office/drawing/2014/main" id="{C9261AF4-AFA2-D942-9469-F6571E832CFE}"/>
              </a:ext>
            </a:extLst>
          </p:cNvPr>
          <p:cNvSpPr/>
          <p:nvPr/>
        </p:nvSpPr>
        <p:spPr>
          <a:xfrm>
            <a:off x="3185899" y="3855685"/>
            <a:ext cx="365662" cy="187560"/>
          </a:xfrm>
          <a:prstGeom prst="rect">
            <a:avLst/>
          </a:prstGeom>
          <a:solidFill>
            <a:srgbClr val="0D3759"/>
          </a:solid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53" name="TextBox 4">
            <a:extLst>
              <a:ext uri="{FF2B5EF4-FFF2-40B4-BE49-F238E27FC236}">
                <a16:creationId xmlns:a16="http://schemas.microsoft.com/office/drawing/2014/main" id="{FD94A262-453F-6C4C-B01D-324D0C17F439}"/>
              </a:ext>
            </a:extLst>
          </p:cNvPr>
          <p:cNvSpPr txBox="1"/>
          <p:nvPr/>
        </p:nvSpPr>
        <p:spPr>
          <a:xfrm>
            <a:off x="3634574" y="3596712"/>
            <a:ext cx="716543" cy="20512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
                <a:srgbClr val="EF7E22"/>
              </a:buClr>
              <a:buSzTx/>
              <a:buFontTx/>
              <a:buNone/>
              <a:tabLst/>
              <a:defRPr/>
            </a:pPr>
            <a:r>
              <a:rPr kumimoji="0" lang="en-US" sz="1333" b="0" i="0" u="none" strike="noStrike" kern="1200" cap="none" spc="0" normalizeH="0" baseline="0" noProof="0" dirty="0">
                <a:ln>
                  <a:noFill/>
                </a:ln>
                <a:solidFill>
                  <a:srgbClr val="000000"/>
                </a:solidFill>
                <a:effectLst/>
                <a:uLnTx/>
                <a:uFillTx/>
                <a:latin typeface="Arial" panose="020B0604020202020204"/>
                <a:ea typeface="+mn-ea"/>
                <a:cs typeface="+mn-cs"/>
              </a:rPr>
              <a:t>45 to &lt;60</a:t>
            </a:r>
          </a:p>
        </p:txBody>
      </p:sp>
      <p:sp>
        <p:nvSpPr>
          <p:cNvPr id="54" name="TextBox 4">
            <a:extLst>
              <a:ext uri="{FF2B5EF4-FFF2-40B4-BE49-F238E27FC236}">
                <a16:creationId xmlns:a16="http://schemas.microsoft.com/office/drawing/2014/main" id="{CB6F3F79-C227-A245-818A-9B398B21F9A7}"/>
              </a:ext>
            </a:extLst>
          </p:cNvPr>
          <p:cNvSpPr txBox="1"/>
          <p:nvPr/>
        </p:nvSpPr>
        <p:spPr>
          <a:xfrm>
            <a:off x="3634574" y="3838124"/>
            <a:ext cx="288541" cy="205121"/>
          </a:xfrm>
          <a:prstGeom prst="rect">
            <a:avLst/>
          </a:prstGeom>
          <a:noFill/>
        </p:spPr>
        <p:txBody>
          <a:bodyPr wrap="non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
                <a:srgbClr val="EF7E22"/>
              </a:buClr>
              <a:buSzTx/>
              <a:buFontTx/>
              <a:buNone/>
              <a:tabLst/>
              <a:defRPr/>
            </a:pPr>
            <a:r>
              <a:rPr kumimoji="0" lang="en-US" sz="1333" b="0" i="0" u="none" strike="noStrike" kern="1200" cap="none" spc="0" normalizeH="0" baseline="0" noProof="0" dirty="0">
                <a:ln>
                  <a:noFill/>
                </a:ln>
                <a:solidFill>
                  <a:srgbClr val="000000"/>
                </a:solidFill>
                <a:effectLst/>
                <a:uLnTx/>
                <a:uFillTx/>
                <a:latin typeface="Arial" panose="020B0604020202020204"/>
                <a:ea typeface="+mn-ea"/>
                <a:cs typeface="+mn-cs"/>
              </a:rPr>
              <a:t>&lt;45</a:t>
            </a:r>
          </a:p>
        </p:txBody>
      </p:sp>
      <p:sp>
        <p:nvSpPr>
          <p:cNvPr id="55" name="TextBox 4">
            <a:extLst>
              <a:ext uri="{FF2B5EF4-FFF2-40B4-BE49-F238E27FC236}">
                <a16:creationId xmlns:a16="http://schemas.microsoft.com/office/drawing/2014/main" id="{636C37DF-6F0E-C14D-88F8-4937C78B5FA4}"/>
              </a:ext>
            </a:extLst>
          </p:cNvPr>
          <p:cNvSpPr txBox="1"/>
          <p:nvPr/>
        </p:nvSpPr>
        <p:spPr>
          <a:xfrm>
            <a:off x="3185898" y="3127033"/>
            <a:ext cx="1899892" cy="451534"/>
          </a:xfrm>
          <a:prstGeom prst="rect">
            <a:avLst/>
          </a:prstGeom>
          <a:noFill/>
        </p:spPr>
        <p:txBody>
          <a:bodyPr wrap="square" lIns="0" tIns="0" rIns="0" b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
                <a:srgbClr val="EF7E22"/>
              </a:buClr>
              <a:buSzTx/>
              <a:buFontTx/>
              <a:buNone/>
              <a:tabLst/>
              <a:defRPr/>
            </a:pPr>
            <a:r>
              <a:rPr kumimoji="0" lang="en-US" sz="1467" b="1" i="0" u="none" strike="noStrike" kern="1200" cap="none" spc="0" normalizeH="0" baseline="0" noProof="0" dirty="0">
                <a:ln>
                  <a:noFill/>
                </a:ln>
                <a:solidFill>
                  <a:srgbClr val="000000"/>
                </a:solidFill>
                <a:effectLst/>
                <a:uLnTx/>
                <a:uFillTx/>
                <a:latin typeface="Arial" panose="020B0604020202020204"/>
                <a:ea typeface="+mn-ea"/>
                <a:cs typeface="+mn-cs"/>
              </a:rPr>
              <a:t>eGFR</a:t>
            </a:r>
            <a:br>
              <a:rPr kumimoji="0" lang="en-US" sz="1467" b="1"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en-US" sz="1467" b="1" i="0" u="none" strike="noStrike" kern="1200" cap="none" spc="0" normalizeH="0" baseline="0" noProof="0" dirty="0">
                <a:ln>
                  <a:noFill/>
                </a:ln>
                <a:solidFill>
                  <a:srgbClr val="000000"/>
                </a:solidFill>
                <a:effectLst/>
                <a:uLnTx/>
                <a:uFillTx/>
                <a:latin typeface="Arial" panose="020B0604020202020204"/>
                <a:ea typeface="+mn-ea"/>
                <a:cs typeface="+mn-cs"/>
              </a:rPr>
              <a:t>(mL/min/1.73 m</a:t>
            </a:r>
            <a:r>
              <a:rPr kumimoji="0" lang="en-US" sz="1467" b="1" i="0" u="none" strike="noStrike" kern="1200" cap="none" spc="0" normalizeH="0" baseline="30000" noProof="0" dirty="0">
                <a:ln>
                  <a:noFill/>
                </a:ln>
                <a:solidFill>
                  <a:srgbClr val="000000"/>
                </a:solidFill>
                <a:effectLst/>
                <a:uLnTx/>
                <a:uFillTx/>
                <a:latin typeface="Arial" panose="020B0604020202020204"/>
                <a:ea typeface="+mn-ea"/>
                <a:cs typeface="+mn-cs"/>
              </a:rPr>
              <a:t>2</a:t>
            </a:r>
            <a:r>
              <a:rPr kumimoji="0" lang="en-US" sz="1467" b="1" i="0" u="none" strike="noStrike" kern="1200" cap="none" spc="0" normalizeH="0" baseline="0" noProof="0" dirty="0">
                <a:ln>
                  <a:noFill/>
                </a:ln>
                <a:solidFill>
                  <a:srgbClr val="000000"/>
                </a:solidFill>
                <a:effectLst/>
                <a:uLnTx/>
                <a:uFillTx/>
                <a:latin typeface="Arial" panose="020B0604020202020204"/>
                <a:ea typeface="+mn-ea"/>
                <a:cs typeface="+mn-cs"/>
              </a:rPr>
              <a:t>)</a:t>
            </a:r>
          </a:p>
        </p:txBody>
      </p:sp>
      <p:sp>
        <p:nvSpPr>
          <p:cNvPr id="56" name="Rectangle 55">
            <a:extLst>
              <a:ext uri="{FF2B5EF4-FFF2-40B4-BE49-F238E27FC236}">
                <a16:creationId xmlns:a16="http://schemas.microsoft.com/office/drawing/2014/main" id="{D0862B03-57BF-B040-985E-A6F27C328F4C}"/>
              </a:ext>
            </a:extLst>
          </p:cNvPr>
          <p:cNvSpPr/>
          <p:nvPr/>
        </p:nvSpPr>
        <p:spPr>
          <a:xfrm>
            <a:off x="3185899" y="3614273"/>
            <a:ext cx="365662" cy="187560"/>
          </a:xfrm>
          <a:prstGeom prst="rect">
            <a:avLst/>
          </a:prstGeom>
          <a:solidFill>
            <a:srgbClr val="7F134C"/>
          </a:solid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 name="Rectangle 2">
            <a:extLst>
              <a:ext uri="{FF2B5EF4-FFF2-40B4-BE49-F238E27FC236}">
                <a16:creationId xmlns:a16="http://schemas.microsoft.com/office/drawing/2014/main" id="{5DCE98E8-D5EA-CF30-FEBF-0D2357B30807}"/>
              </a:ext>
            </a:extLst>
          </p:cNvPr>
          <p:cNvSpPr/>
          <p:nvPr/>
        </p:nvSpPr>
        <p:spPr bwMode="auto">
          <a:xfrm>
            <a:off x="2762797" y="1872223"/>
            <a:ext cx="2958012" cy="440741"/>
          </a:xfrm>
          <a:prstGeom prst="rect">
            <a:avLst/>
          </a:prstGeom>
          <a:solidFill>
            <a:srgbClr val="0070C0"/>
          </a:solidFill>
          <a:ln w="12700" cap="flat">
            <a:noFill/>
            <a:prstDash val="solid"/>
            <a:miter lim="800000"/>
            <a:headEnd/>
            <a:tailEnd/>
          </a:ln>
        </p:spPr>
        <p:txBody>
          <a:bodyPr vert="horz" wrap="square" lIns="121920" tIns="60960" rIns="121920" bIns="60960" numCol="1" rtlCol="0" anchor="ctr" anchorCtr="0" compatLnSpc="1">
            <a:prstTxWarp prst="textNoShape">
              <a:avLst/>
            </a:prstTxWarp>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Nguy</a:t>
            </a:r>
            <a:r>
              <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cơ</a:t>
            </a:r>
            <a:r>
              <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ESRD</a:t>
            </a:r>
          </a:p>
        </p:txBody>
      </p:sp>
      <p:sp>
        <p:nvSpPr>
          <p:cNvPr id="4" name="Rectangle 3">
            <a:extLst>
              <a:ext uri="{FF2B5EF4-FFF2-40B4-BE49-F238E27FC236}">
                <a16:creationId xmlns:a16="http://schemas.microsoft.com/office/drawing/2014/main" id="{83AB863C-3DF4-20A5-81B4-3E70B59A467A}"/>
              </a:ext>
            </a:extLst>
          </p:cNvPr>
          <p:cNvSpPr/>
          <p:nvPr/>
        </p:nvSpPr>
        <p:spPr bwMode="auto">
          <a:xfrm>
            <a:off x="7146104" y="1872223"/>
            <a:ext cx="2669827" cy="440741"/>
          </a:xfrm>
          <a:prstGeom prst="rect">
            <a:avLst/>
          </a:prstGeom>
          <a:solidFill>
            <a:srgbClr val="0070C0"/>
          </a:solidFill>
          <a:ln w="12700" cap="flat">
            <a:noFill/>
            <a:prstDash val="solid"/>
            <a:miter lim="800000"/>
            <a:headEnd/>
            <a:tailEnd/>
          </a:ln>
        </p:spPr>
        <p:txBody>
          <a:bodyPr vert="horz" wrap="square" lIns="121920" tIns="60960" rIns="121920" bIns="60960" numCol="1" rtlCol="0" anchor="ctr" anchorCtr="0" compatLnSpc="1">
            <a:prstTxWarp prst="textNoShape">
              <a:avLst/>
            </a:prstTxWarp>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Nguy</a:t>
            </a:r>
            <a:r>
              <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cơ</a:t>
            </a:r>
            <a:r>
              <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tử</a:t>
            </a:r>
            <a:r>
              <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en-US" sz="1867"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vong</a:t>
            </a:r>
            <a:endParaRPr kumimoji="0" lang="en-US" sz="1867"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graphicFrame>
        <p:nvGraphicFramePr>
          <p:cNvPr id="8" name="Chart 7">
            <a:extLst>
              <a:ext uri="{FF2B5EF4-FFF2-40B4-BE49-F238E27FC236}">
                <a16:creationId xmlns:a16="http://schemas.microsoft.com/office/drawing/2014/main" id="{11323BF4-1449-D7CF-CFD9-48A0F1D04F87}"/>
              </a:ext>
            </a:extLst>
          </p:cNvPr>
          <p:cNvGraphicFramePr/>
          <p:nvPr/>
        </p:nvGraphicFramePr>
        <p:xfrm>
          <a:off x="2413001" y="2298434"/>
          <a:ext cx="8128000" cy="3753125"/>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1">
            <a:extLst>
              <a:ext uri="{FF2B5EF4-FFF2-40B4-BE49-F238E27FC236}">
                <a16:creationId xmlns:a16="http://schemas.microsoft.com/office/drawing/2014/main" id="{5FF38BC4-A8D0-AF08-0287-A613410BB6DC}"/>
              </a:ext>
            </a:extLst>
          </p:cNvPr>
          <p:cNvSpPr>
            <a:spLocks noGrp="1"/>
          </p:cNvSpPr>
          <p:nvPr>
            <p:ph type="title"/>
          </p:nvPr>
        </p:nvSpPr>
        <p:spPr>
          <a:xfrm>
            <a:off x="-1" y="11113"/>
            <a:ext cx="12177643" cy="1008000"/>
          </a:xfrm>
        </p:spPr>
        <p:txBody>
          <a:bodyPr vert="horz" lIns="91440" tIns="45720" rIns="91440" bIns="45720" rtlCol="0" anchor="ctr" anchorCtr="0">
            <a:normAutofit/>
          </a:bodyPr>
          <a:lstStyle/>
          <a:p>
            <a:pPr algn="ctr">
              <a:buClr>
                <a:schemeClr val="accent1"/>
              </a:buClr>
              <a:buFont typeface="Arial" panose="020B0604020202020204" pitchFamily="34" charset="0"/>
            </a:pPr>
            <a:r>
              <a:rPr lang="en-US" sz="2800" dirty="0" err="1">
                <a:solidFill>
                  <a:srgbClr val="002060"/>
                </a:solidFill>
              </a:rPr>
              <a:t>Hơn</a:t>
            </a:r>
            <a:r>
              <a:rPr lang="en-US" sz="2800" dirty="0">
                <a:solidFill>
                  <a:srgbClr val="002060"/>
                </a:solidFill>
              </a:rPr>
              <a:t> </a:t>
            </a:r>
            <a:r>
              <a:rPr lang="en-US" sz="2800" dirty="0" err="1">
                <a:solidFill>
                  <a:srgbClr val="002060"/>
                </a:solidFill>
              </a:rPr>
              <a:t>nữa</a:t>
            </a:r>
            <a:r>
              <a:rPr lang="en-US" sz="2800" dirty="0">
                <a:solidFill>
                  <a:srgbClr val="002060"/>
                </a:solidFill>
              </a:rPr>
              <a:t>, </a:t>
            </a:r>
            <a:r>
              <a:rPr lang="en-US" sz="2800" dirty="0" err="1">
                <a:solidFill>
                  <a:srgbClr val="002060"/>
                </a:solidFill>
              </a:rPr>
              <a:t>nguy</a:t>
            </a:r>
            <a:r>
              <a:rPr lang="en-US" sz="2800" dirty="0">
                <a:solidFill>
                  <a:srgbClr val="002060"/>
                </a:solidFill>
              </a:rPr>
              <a:t> </a:t>
            </a:r>
            <a:r>
              <a:rPr lang="en-US" sz="2800" dirty="0" err="1">
                <a:solidFill>
                  <a:srgbClr val="002060"/>
                </a:solidFill>
              </a:rPr>
              <a:t>cơ</a:t>
            </a:r>
            <a:r>
              <a:rPr lang="en-US" sz="2800" dirty="0">
                <a:solidFill>
                  <a:srgbClr val="002060"/>
                </a:solidFill>
              </a:rPr>
              <a:t> </a:t>
            </a:r>
            <a:r>
              <a:rPr lang="en-US" sz="2800" dirty="0" err="1">
                <a:solidFill>
                  <a:srgbClr val="002060"/>
                </a:solidFill>
              </a:rPr>
              <a:t>tử</a:t>
            </a:r>
            <a:r>
              <a:rPr lang="en-US" sz="2800" dirty="0">
                <a:solidFill>
                  <a:srgbClr val="002060"/>
                </a:solidFill>
              </a:rPr>
              <a:t> </a:t>
            </a:r>
            <a:r>
              <a:rPr lang="en-US" sz="2800" dirty="0" err="1">
                <a:solidFill>
                  <a:srgbClr val="002060"/>
                </a:solidFill>
              </a:rPr>
              <a:t>vong</a:t>
            </a:r>
            <a:r>
              <a:rPr lang="en-US" sz="2800" dirty="0">
                <a:solidFill>
                  <a:srgbClr val="002060"/>
                </a:solidFill>
              </a:rPr>
              <a:t> </a:t>
            </a:r>
            <a:br>
              <a:rPr lang="en-US" sz="2800" dirty="0">
                <a:solidFill>
                  <a:srgbClr val="002060"/>
                </a:solidFill>
              </a:rPr>
            </a:br>
            <a:r>
              <a:rPr lang="en-US" sz="2800" dirty="0">
                <a:solidFill>
                  <a:srgbClr val="C00000"/>
                </a:solidFill>
              </a:rPr>
              <a:t>CAO HƠN 5 </a:t>
            </a:r>
            <a:r>
              <a:rPr lang="en-US" sz="2800" dirty="0" err="1">
                <a:solidFill>
                  <a:srgbClr val="C00000"/>
                </a:solidFill>
              </a:rPr>
              <a:t>đến</a:t>
            </a:r>
            <a:r>
              <a:rPr lang="en-US" sz="2800" dirty="0">
                <a:solidFill>
                  <a:srgbClr val="C00000"/>
                </a:solidFill>
              </a:rPr>
              <a:t> 20 </a:t>
            </a:r>
            <a:r>
              <a:rPr lang="en-US" sz="2800" dirty="0" err="1">
                <a:solidFill>
                  <a:srgbClr val="C00000"/>
                </a:solidFill>
              </a:rPr>
              <a:t>lần</a:t>
            </a:r>
            <a:r>
              <a:rPr lang="en-US" sz="2800" dirty="0">
                <a:solidFill>
                  <a:srgbClr val="C00000"/>
                </a:solidFill>
              </a:rPr>
              <a:t> </a:t>
            </a:r>
            <a:r>
              <a:rPr lang="en-US" sz="2800" dirty="0" err="1">
                <a:solidFill>
                  <a:srgbClr val="002060"/>
                </a:solidFill>
              </a:rPr>
              <a:t>nguy</a:t>
            </a:r>
            <a:r>
              <a:rPr lang="en-US" sz="2800" dirty="0">
                <a:solidFill>
                  <a:srgbClr val="002060"/>
                </a:solidFill>
              </a:rPr>
              <a:t> </a:t>
            </a:r>
            <a:r>
              <a:rPr lang="en-US" sz="2800" dirty="0" err="1">
                <a:solidFill>
                  <a:srgbClr val="002060"/>
                </a:solidFill>
              </a:rPr>
              <a:t>cơ</a:t>
            </a:r>
            <a:r>
              <a:rPr lang="en-US" sz="2800" dirty="0">
                <a:solidFill>
                  <a:srgbClr val="002060"/>
                </a:solidFill>
              </a:rPr>
              <a:t> </a:t>
            </a:r>
            <a:r>
              <a:rPr lang="en-US" sz="2800" dirty="0" err="1">
                <a:solidFill>
                  <a:srgbClr val="002060"/>
                </a:solidFill>
              </a:rPr>
              <a:t>suy</a:t>
            </a:r>
            <a:r>
              <a:rPr lang="en-US" sz="2800" dirty="0">
                <a:solidFill>
                  <a:srgbClr val="002060"/>
                </a:solidFill>
              </a:rPr>
              <a:t> </a:t>
            </a:r>
            <a:r>
              <a:rPr lang="en-US" sz="2800" dirty="0" err="1">
                <a:solidFill>
                  <a:srgbClr val="002060"/>
                </a:solidFill>
              </a:rPr>
              <a:t>thận</a:t>
            </a:r>
            <a:r>
              <a:rPr lang="en-US" sz="2800" dirty="0">
                <a:solidFill>
                  <a:srgbClr val="002060"/>
                </a:solidFill>
              </a:rPr>
              <a:t> </a:t>
            </a:r>
            <a:r>
              <a:rPr lang="en-US" sz="2800" dirty="0" err="1">
                <a:solidFill>
                  <a:srgbClr val="002060"/>
                </a:solidFill>
              </a:rPr>
              <a:t>giai</a:t>
            </a:r>
            <a:r>
              <a:rPr lang="en-US" sz="2800" dirty="0">
                <a:solidFill>
                  <a:srgbClr val="002060"/>
                </a:solidFill>
              </a:rPr>
              <a:t> </a:t>
            </a:r>
            <a:r>
              <a:rPr lang="en-US" sz="2800" dirty="0" err="1">
                <a:solidFill>
                  <a:srgbClr val="002060"/>
                </a:solidFill>
              </a:rPr>
              <a:t>đoạn</a:t>
            </a:r>
            <a:r>
              <a:rPr lang="en-US" sz="2800" dirty="0">
                <a:solidFill>
                  <a:srgbClr val="002060"/>
                </a:solidFill>
              </a:rPr>
              <a:t> </a:t>
            </a:r>
            <a:r>
              <a:rPr lang="en-US" sz="2800" dirty="0" err="1">
                <a:solidFill>
                  <a:srgbClr val="002060"/>
                </a:solidFill>
              </a:rPr>
              <a:t>cuối</a:t>
            </a:r>
            <a:endParaRPr lang="en-US" sz="2800" dirty="0">
              <a:solidFill>
                <a:srgbClr val="002060"/>
              </a:solidFill>
            </a:endParaRPr>
          </a:p>
        </p:txBody>
      </p:sp>
    </p:spTree>
    <p:extLst>
      <p:ext uri="{BB962C8B-B14F-4D97-AF65-F5344CB8AC3E}">
        <p14:creationId xmlns:p14="http://schemas.microsoft.com/office/powerpoint/2010/main" val="3398213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2D62B33-4718-0105-EB04-A4B220A00EAE}"/>
              </a:ext>
            </a:extLst>
          </p:cNvPr>
          <p:cNvSpPr txBox="1"/>
          <p:nvPr/>
        </p:nvSpPr>
        <p:spPr>
          <a:xfrm>
            <a:off x="380245" y="1991762"/>
            <a:ext cx="11108602" cy="830997"/>
          </a:xfrm>
          <a:prstGeom prst="rect">
            <a:avLst/>
          </a:prstGeom>
          <a:noFill/>
        </p:spPr>
        <p:txBody>
          <a:bodyPr wrap="square" rtlCol="0">
            <a:spAutoFit/>
          </a:bodyPr>
          <a:lstStyle/>
          <a:p>
            <a:pPr algn="ctr"/>
            <a:r>
              <a:rPr lang="en-US" sz="4800" b="1" dirty="0" err="1">
                <a:solidFill>
                  <a:srgbClr val="830051"/>
                </a:solidFill>
              </a:rPr>
              <a:t>Cập</a:t>
            </a:r>
            <a:r>
              <a:rPr lang="en-US" sz="4800" b="1" dirty="0">
                <a:solidFill>
                  <a:srgbClr val="830051"/>
                </a:solidFill>
              </a:rPr>
              <a:t> </a:t>
            </a:r>
            <a:r>
              <a:rPr lang="en-US" sz="4800" b="1" dirty="0" err="1">
                <a:solidFill>
                  <a:srgbClr val="830051"/>
                </a:solidFill>
              </a:rPr>
              <a:t>nhật</a:t>
            </a:r>
            <a:r>
              <a:rPr lang="en-US" sz="4800" b="1" dirty="0">
                <a:solidFill>
                  <a:srgbClr val="830051"/>
                </a:solidFill>
              </a:rPr>
              <a:t> ERA, KDIGO 2023</a:t>
            </a:r>
          </a:p>
        </p:txBody>
      </p:sp>
      <p:pic>
        <p:nvPicPr>
          <p:cNvPr id="1026" name="Picture 2" descr="ERA 2023 – Accommodation">
            <a:extLst>
              <a:ext uri="{FF2B5EF4-FFF2-40B4-BE49-F238E27FC236}">
                <a16:creationId xmlns:a16="http://schemas.microsoft.com/office/drawing/2014/main" id="{476BD740-8E92-8CBA-EE0D-BC636D3E5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2742" y="3056676"/>
            <a:ext cx="4606515" cy="1316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009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0E31D-1FA0-470F-AD14-7E3A3AF71468}"/>
              </a:ext>
            </a:extLst>
          </p:cNvPr>
          <p:cNvSpPr>
            <a:spLocks noGrp="1"/>
          </p:cNvSpPr>
          <p:nvPr>
            <p:ph type="title"/>
          </p:nvPr>
        </p:nvSpPr>
        <p:spPr>
          <a:xfrm>
            <a:off x="1013706" y="181060"/>
            <a:ext cx="10452800" cy="767142"/>
          </a:xfrm>
        </p:spPr>
        <p:txBody>
          <a:bodyPr vert="horz" lIns="91440" tIns="45720" rIns="91440" bIns="45720" rtlCol="0" anchor="ctr">
            <a:noAutofit/>
          </a:bodyPr>
          <a:lstStyle/>
          <a:p>
            <a:pPr algn="ctr" defTabSz="914377"/>
            <a:r>
              <a:rPr lang="en-US" sz="3200" dirty="0" err="1">
                <a:solidFill>
                  <a:srgbClr val="830051"/>
                </a:solidFill>
                <a:latin typeface="Calibri" panose="020F0502020204030204" pitchFamily="34" charset="0"/>
                <a:cs typeface="Calibri" panose="020F0502020204030204" pitchFamily="34" charset="0"/>
              </a:rPr>
              <a:t>Cập</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nhật</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hội</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nghị</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thận</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học</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châu</a:t>
            </a:r>
            <a:r>
              <a:rPr lang="en-US" sz="3200" dirty="0">
                <a:solidFill>
                  <a:srgbClr val="830051"/>
                </a:solidFill>
                <a:latin typeface="Calibri" panose="020F0502020204030204" pitchFamily="34" charset="0"/>
                <a:cs typeface="Calibri" panose="020F0502020204030204" pitchFamily="34" charset="0"/>
              </a:rPr>
              <a:t> </a:t>
            </a:r>
            <a:r>
              <a:rPr lang="en-US" sz="3200" dirty="0" err="1">
                <a:solidFill>
                  <a:srgbClr val="830051"/>
                </a:solidFill>
                <a:latin typeface="Calibri" panose="020F0502020204030204" pitchFamily="34" charset="0"/>
                <a:cs typeface="Calibri" panose="020F0502020204030204" pitchFamily="34" charset="0"/>
              </a:rPr>
              <a:t>Âu</a:t>
            </a:r>
            <a:br>
              <a:rPr lang="en-US" sz="3200" dirty="0">
                <a:solidFill>
                  <a:srgbClr val="830051"/>
                </a:solidFill>
                <a:latin typeface="Calibri" panose="020F0502020204030204" pitchFamily="34" charset="0"/>
                <a:cs typeface="Calibri" panose="020F0502020204030204" pitchFamily="34" charset="0"/>
              </a:rPr>
            </a:br>
            <a:r>
              <a:rPr lang="en-US" sz="3200" dirty="0">
                <a:solidFill>
                  <a:srgbClr val="830051"/>
                </a:solidFill>
                <a:latin typeface="Calibri" panose="020F0502020204030204" pitchFamily="34" charset="0"/>
                <a:cs typeface="Calibri" panose="020F0502020204030204" pitchFamily="34" charset="0"/>
              </a:rPr>
              <a:t>KDIGO 2023</a:t>
            </a:r>
          </a:p>
        </p:txBody>
      </p:sp>
      <p:pic>
        <p:nvPicPr>
          <p:cNvPr id="5" name="Picture 2">
            <a:extLst>
              <a:ext uri="{FF2B5EF4-FFF2-40B4-BE49-F238E27FC236}">
                <a16:creationId xmlns:a16="http://schemas.microsoft.com/office/drawing/2014/main" id="{D10DD6C2-4B9A-B041-F898-56293523B1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 r="25371" b="32489"/>
          <a:stretch/>
        </p:blipFill>
        <p:spPr bwMode="auto">
          <a:xfrm>
            <a:off x="1327530" y="1268383"/>
            <a:ext cx="9536939" cy="466286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30DB50D-CACA-B3C1-9109-3C16713BDCF3}"/>
              </a:ext>
            </a:extLst>
          </p:cNvPr>
          <p:cNvSpPr txBox="1"/>
          <p:nvPr/>
        </p:nvSpPr>
        <p:spPr>
          <a:xfrm>
            <a:off x="0" y="6523407"/>
            <a:ext cx="3886200" cy="341632"/>
          </a:xfrm>
          <a:prstGeom prst="rect">
            <a:avLst/>
          </a:prstGeom>
          <a:noFill/>
        </p:spPr>
        <p:txBody>
          <a:bodyPr wrap="square" rtlCol="0">
            <a:spAutoFit/>
          </a:bodyPr>
          <a:lstStyle/>
          <a:p>
            <a:pPr algn="l">
              <a:lnSpc>
                <a:spcPct val="90000"/>
              </a:lnSpc>
              <a:spcAft>
                <a:spcPts val="600"/>
              </a:spcAft>
            </a:pPr>
            <a:r>
              <a:rPr lang="en-US" dirty="0"/>
              <a:t>Presented at ERA 2023</a:t>
            </a:r>
          </a:p>
        </p:txBody>
      </p:sp>
      <p:sp>
        <p:nvSpPr>
          <p:cNvPr id="8" name="TextBox 7">
            <a:extLst>
              <a:ext uri="{FF2B5EF4-FFF2-40B4-BE49-F238E27FC236}">
                <a16:creationId xmlns:a16="http://schemas.microsoft.com/office/drawing/2014/main" id="{4C89688C-FC9A-D95D-BCCB-6F6A97A4F4DE}"/>
              </a:ext>
            </a:extLst>
          </p:cNvPr>
          <p:cNvSpPr txBox="1"/>
          <p:nvPr/>
        </p:nvSpPr>
        <p:spPr>
          <a:xfrm>
            <a:off x="0" y="6203226"/>
            <a:ext cx="12192000" cy="369332"/>
          </a:xfrm>
          <a:prstGeom prst="rect">
            <a:avLst/>
          </a:prstGeom>
          <a:noFill/>
        </p:spPr>
        <p:txBody>
          <a:bodyPr wrap="square">
            <a:spAutoFit/>
          </a:bodyPr>
          <a:lstStyle/>
          <a:p>
            <a:r>
              <a:rPr lang="vi-VN" sz="900" dirty="0"/>
              <a:t>Dapagliflozin được chỉ định để kiểm soát đường huyết cho bệnh nhân mắc ĐTĐ týp 2 có eGFR &gt; 45mL/p/1.73m2 và bệnh nhân suy tim PSTMG; bệnh nhân bệnh thận mạn tính với với eGFR ≥ 25 ml/phút/1,73m2 . </a:t>
            </a:r>
            <a:endParaRPr lang="en-US" sz="900" dirty="0"/>
          </a:p>
          <a:p>
            <a:r>
              <a:rPr lang="vi-VN" sz="900" dirty="0"/>
              <a:t>Vui lòng tham khảo thêm thông tin kê toa Dapagliflozin tại Việt Nam</a:t>
            </a:r>
            <a:endParaRPr lang="en-US" sz="900" dirty="0"/>
          </a:p>
        </p:txBody>
      </p:sp>
    </p:spTree>
    <p:extLst>
      <p:ext uri="{BB962C8B-B14F-4D97-AF65-F5344CB8AC3E}">
        <p14:creationId xmlns:p14="http://schemas.microsoft.com/office/powerpoint/2010/main" val="2695322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962" y="336302"/>
            <a:ext cx="11706076" cy="511200"/>
          </a:xfrm>
        </p:spPr>
        <p:txBody>
          <a:bodyPr>
            <a:noAutofit/>
          </a:bodyPr>
          <a:lstStyle/>
          <a:p>
            <a:pPr algn="ctr"/>
            <a:r>
              <a:rPr lang="en-US" sz="3200" dirty="0" err="1">
                <a:solidFill>
                  <a:srgbClr val="002060"/>
                </a:solidFill>
                <a:latin typeface="+mn-lt"/>
              </a:rPr>
              <a:t>Khuyến</a:t>
            </a:r>
            <a:r>
              <a:rPr lang="en-US" sz="3200" dirty="0">
                <a:solidFill>
                  <a:srgbClr val="002060"/>
                </a:solidFill>
                <a:latin typeface="+mn-lt"/>
              </a:rPr>
              <a:t> </a:t>
            </a:r>
            <a:r>
              <a:rPr lang="en-US" sz="3200" dirty="0" err="1">
                <a:solidFill>
                  <a:srgbClr val="002060"/>
                </a:solidFill>
                <a:latin typeface="+mn-lt"/>
              </a:rPr>
              <a:t>cáo</a:t>
            </a:r>
            <a:r>
              <a:rPr lang="en-US" sz="3200" dirty="0">
                <a:solidFill>
                  <a:srgbClr val="002060"/>
                </a:solidFill>
                <a:latin typeface="+mn-lt"/>
              </a:rPr>
              <a:t> </a:t>
            </a:r>
            <a:r>
              <a:rPr lang="en-US" sz="3200" dirty="0" err="1">
                <a:solidFill>
                  <a:srgbClr val="002060"/>
                </a:solidFill>
                <a:latin typeface="+mn-lt"/>
              </a:rPr>
              <a:t>của</a:t>
            </a:r>
            <a:r>
              <a:rPr lang="en-US" sz="3200" dirty="0">
                <a:solidFill>
                  <a:srgbClr val="002060"/>
                </a:solidFill>
                <a:latin typeface="+mn-lt"/>
              </a:rPr>
              <a:t> KDIGO </a:t>
            </a:r>
            <a:r>
              <a:rPr lang="en-US" sz="3200" dirty="0" err="1">
                <a:solidFill>
                  <a:srgbClr val="002060"/>
                </a:solidFill>
                <a:latin typeface="+mn-lt"/>
              </a:rPr>
              <a:t>năm</a:t>
            </a:r>
            <a:r>
              <a:rPr lang="en-US" sz="3200" dirty="0">
                <a:solidFill>
                  <a:srgbClr val="002060"/>
                </a:solidFill>
                <a:latin typeface="+mn-lt"/>
              </a:rPr>
              <a:t> 2023: SGLT2i </a:t>
            </a:r>
            <a:r>
              <a:rPr lang="en-US" sz="3200" dirty="0" err="1">
                <a:solidFill>
                  <a:srgbClr val="002060"/>
                </a:solidFill>
                <a:latin typeface="+mn-lt"/>
              </a:rPr>
              <a:t>trở</a:t>
            </a:r>
            <a:r>
              <a:rPr lang="en-US" sz="3200" dirty="0">
                <a:solidFill>
                  <a:srgbClr val="002060"/>
                </a:solidFill>
                <a:latin typeface="+mn-lt"/>
              </a:rPr>
              <a:t> </a:t>
            </a:r>
            <a:r>
              <a:rPr lang="en-US" sz="3200" dirty="0" err="1">
                <a:solidFill>
                  <a:srgbClr val="002060"/>
                </a:solidFill>
                <a:latin typeface="+mn-lt"/>
              </a:rPr>
              <a:t>thành</a:t>
            </a:r>
            <a:r>
              <a:rPr lang="en-US" sz="3200" dirty="0">
                <a:solidFill>
                  <a:srgbClr val="002060"/>
                </a:solidFill>
                <a:latin typeface="+mn-lt"/>
              </a:rPr>
              <a:t> </a:t>
            </a:r>
            <a:r>
              <a:rPr lang="en-US" sz="3200" dirty="0" err="1">
                <a:solidFill>
                  <a:srgbClr val="002060"/>
                </a:solidFill>
                <a:latin typeface="+mn-lt"/>
              </a:rPr>
              <a:t>liệu</a:t>
            </a:r>
            <a:r>
              <a:rPr lang="en-US" sz="3200" dirty="0">
                <a:solidFill>
                  <a:srgbClr val="002060"/>
                </a:solidFill>
                <a:latin typeface="+mn-lt"/>
              </a:rPr>
              <a:t> </a:t>
            </a:r>
            <a:r>
              <a:rPr lang="en-US" sz="3200" dirty="0" err="1">
                <a:solidFill>
                  <a:srgbClr val="002060"/>
                </a:solidFill>
                <a:latin typeface="+mn-lt"/>
              </a:rPr>
              <a:t>pháp</a:t>
            </a:r>
            <a:r>
              <a:rPr lang="en-US" sz="3200" dirty="0">
                <a:solidFill>
                  <a:srgbClr val="002060"/>
                </a:solidFill>
                <a:latin typeface="+mn-lt"/>
              </a:rPr>
              <a:t> </a:t>
            </a:r>
            <a:r>
              <a:rPr lang="en-US" sz="3200" dirty="0" err="1">
                <a:solidFill>
                  <a:srgbClr val="002060"/>
                </a:solidFill>
                <a:latin typeface="+mn-lt"/>
              </a:rPr>
              <a:t>đầu</a:t>
            </a:r>
            <a:r>
              <a:rPr lang="en-US" sz="3200" dirty="0">
                <a:solidFill>
                  <a:srgbClr val="002060"/>
                </a:solidFill>
                <a:latin typeface="+mn-lt"/>
              </a:rPr>
              <a:t> </a:t>
            </a:r>
            <a:r>
              <a:rPr lang="en-US" sz="3200" dirty="0" err="1">
                <a:solidFill>
                  <a:srgbClr val="002060"/>
                </a:solidFill>
                <a:latin typeface="+mn-lt"/>
              </a:rPr>
              <a:t>tay</a:t>
            </a:r>
            <a:br>
              <a:rPr lang="en-US" sz="3200" dirty="0">
                <a:solidFill>
                  <a:srgbClr val="002060"/>
                </a:solidFill>
                <a:latin typeface="+mn-lt"/>
              </a:rPr>
            </a:br>
            <a:r>
              <a:rPr lang="en-US" sz="3200" dirty="0" err="1">
                <a:solidFill>
                  <a:srgbClr val="002060"/>
                </a:solidFill>
                <a:latin typeface="+mn-lt"/>
              </a:rPr>
              <a:t>trong</a:t>
            </a:r>
            <a:r>
              <a:rPr lang="en-US" sz="3200" dirty="0">
                <a:solidFill>
                  <a:srgbClr val="002060"/>
                </a:solidFill>
                <a:latin typeface="+mn-lt"/>
              </a:rPr>
              <a:t> </a:t>
            </a:r>
            <a:r>
              <a:rPr lang="en-US" sz="3200" dirty="0" err="1">
                <a:solidFill>
                  <a:srgbClr val="002060"/>
                </a:solidFill>
                <a:latin typeface="+mn-lt"/>
              </a:rPr>
              <a:t>điều</a:t>
            </a:r>
            <a:r>
              <a:rPr lang="en-US" sz="3200" dirty="0">
                <a:solidFill>
                  <a:srgbClr val="002060"/>
                </a:solidFill>
                <a:latin typeface="+mn-lt"/>
              </a:rPr>
              <a:t> </a:t>
            </a:r>
            <a:r>
              <a:rPr lang="en-US" sz="3200" dirty="0" err="1">
                <a:solidFill>
                  <a:srgbClr val="002060"/>
                </a:solidFill>
                <a:latin typeface="+mn-lt"/>
              </a:rPr>
              <a:t>trị</a:t>
            </a:r>
            <a:r>
              <a:rPr lang="en-US" sz="3200" dirty="0">
                <a:solidFill>
                  <a:srgbClr val="002060"/>
                </a:solidFill>
                <a:latin typeface="+mn-lt"/>
              </a:rPr>
              <a:t> </a:t>
            </a:r>
            <a:r>
              <a:rPr lang="en-US" sz="3200" dirty="0" err="1">
                <a:solidFill>
                  <a:srgbClr val="002060"/>
                </a:solidFill>
                <a:latin typeface="+mn-lt"/>
              </a:rPr>
              <a:t>Bệnh</a:t>
            </a:r>
            <a:r>
              <a:rPr lang="en-US" sz="3200" dirty="0">
                <a:solidFill>
                  <a:srgbClr val="002060"/>
                </a:solidFill>
                <a:latin typeface="+mn-lt"/>
              </a:rPr>
              <a:t> </a:t>
            </a:r>
            <a:r>
              <a:rPr lang="en-US" sz="3200" dirty="0" err="1">
                <a:solidFill>
                  <a:srgbClr val="002060"/>
                </a:solidFill>
                <a:latin typeface="+mn-lt"/>
              </a:rPr>
              <a:t>thận</a:t>
            </a:r>
            <a:r>
              <a:rPr lang="en-US" sz="3200" dirty="0">
                <a:solidFill>
                  <a:srgbClr val="002060"/>
                </a:solidFill>
                <a:latin typeface="+mn-lt"/>
              </a:rPr>
              <a:t> </a:t>
            </a:r>
            <a:r>
              <a:rPr lang="en-US" sz="3200" dirty="0" err="1">
                <a:solidFill>
                  <a:srgbClr val="002060"/>
                </a:solidFill>
                <a:latin typeface="+mn-lt"/>
              </a:rPr>
              <a:t>mạn</a:t>
            </a:r>
            <a:r>
              <a:rPr lang="en-US" sz="3200" dirty="0">
                <a:solidFill>
                  <a:srgbClr val="002060"/>
                </a:solidFill>
                <a:latin typeface="+mn-lt"/>
              </a:rPr>
              <a:t> </a:t>
            </a:r>
            <a:r>
              <a:rPr lang="en-US" dirty="0" err="1">
                <a:solidFill>
                  <a:srgbClr val="002060"/>
                </a:solidFill>
                <a:latin typeface="+mn-lt"/>
              </a:rPr>
              <a:t>có</a:t>
            </a:r>
            <a:r>
              <a:rPr lang="en-US" dirty="0">
                <a:solidFill>
                  <a:srgbClr val="002060"/>
                </a:solidFill>
                <a:latin typeface="+mn-lt"/>
              </a:rPr>
              <a:t>/ </a:t>
            </a:r>
            <a:r>
              <a:rPr lang="en-US" dirty="0" err="1">
                <a:solidFill>
                  <a:srgbClr val="002060"/>
                </a:solidFill>
                <a:latin typeface="+mn-lt"/>
              </a:rPr>
              <a:t>không</a:t>
            </a:r>
            <a:r>
              <a:rPr lang="en-US" dirty="0">
                <a:solidFill>
                  <a:srgbClr val="002060"/>
                </a:solidFill>
                <a:latin typeface="+mn-lt"/>
              </a:rPr>
              <a:t> </a:t>
            </a:r>
            <a:r>
              <a:rPr lang="en-US" dirty="0" err="1">
                <a:solidFill>
                  <a:srgbClr val="002060"/>
                </a:solidFill>
                <a:latin typeface="+mn-lt"/>
              </a:rPr>
              <a:t>có</a:t>
            </a:r>
            <a:r>
              <a:rPr lang="en-US" dirty="0">
                <a:solidFill>
                  <a:srgbClr val="002060"/>
                </a:solidFill>
                <a:latin typeface="+mn-lt"/>
              </a:rPr>
              <a:t> ĐTĐ</a:t>
            </a:r>
            <a:br>
              <a:rPr lang="en-US" dirty="0">
                <a:solidFill>
                  <a:schemeClr val="accent1">
                    <a:lumMod val="75000"/>
                  </a:schemeClr>
                </a:solidFill>
              </a:rPr>
            </a:br>
            <a:br>
              <a:rPr lang="en-US" dirty="0">
                <a:solidFill>
                  <a:srgbClr val="002060"/>
                </a:solidFill>
                <a:latin typeface="+mn-lt"/>
              </a:rPr>
            </a:br>
            <a:br>
              <a:rPr lang="en-US" dirty="0">
                <a:solidFill>
                  <a:srgbClr val="002060"/>
                </a:solidFill>
              </a:rPr>
            </a:br>
            <a:endParaRPr lang="en-GB" sz="3200" dirty="0">
              <a:solidFill>
                <a:srgbClr val="002060"/>
              </a:solidFill>
            </a:endParaRPr>
          </a:p>
        </p:txBody>
      </p:sp>
      <p:sp>
        <p:nvSpPr>
          <p:cNvPr id="3" name="Rectangle 2">
            <a:extLst>
              <a:ext uri="{FF2B5EF4-FFF2-40B4-BE49-F238E27FC236}">
                <a16:creationId xmlns:a16="http://schemas.microsoft.com/office/drawing/2014/main" id="{79D22649-2211-A5C8-C099-17D3EE89FEA4}"/>
              </a:ext>
            </a:extLst>
          </p:cNvPr>
          <p:cNvSpPr/>
          <p:nvPr/>
        </p:nvSpPr>
        <p:spPr bwMode="auto">
          <a:xfrm>
            <a:off x="145714" y="3299824"/>
            <a:ext cx="10583100" cy="952500"/>
          </a:xfrm>
          <a:prstGeom prst="rect">
            <a:avLst/>
          </a:prstGeom>
          <a:solidFill>
            <a:schemeClr val="bg1">
              <a:lumMod val="95000"/>
            </a:schemeClr>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defTabSz="609585"/>
            <a:endParaRPr lang="en-US" sz="240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0B763F6-F423-E0CF-043C-E964F8999AA7}"/>
              </a:ext>
            </a:extLst>
          </p:cNvPr>
          <p:cNvSpPr txBox="1"/>
          <p:nvPr/>
        </p:nvSpPr>
        <p:spPr>
          <a:xfrm>
            <a:off x="270539" y="3386222"/>
            <a:ext cx="10333449" cy="748795"/>
          </a:xfrm>
          <a:prstGeom prst="rect">
            <a:avLst/>
          </a:prstGeom>
          <a:solidFill>
            <a:schemeClr val="bg1">
              <a:lumMod val="95000"/>
            </a:schemeClr>
          </a:solidFill>
        </p:spPr>
        <p:txBody>
          <a:bodyPr wrap="square">
            <a:spAutoFit/>
          </a:bodyPr>
          <a:lstStyle>
            <a:defPPr>
              <a:defRPr lang="en-US"/>
            </a:defPPr>
            <a:lvl1pPr>
              <a:defRPr sz="1600"/>
            </a:lvl1pPr>
          </a:lstStyle>
          <a:p>
            <a:r>
              <a:rPr lang="en-US" sz="2133" dirty="0" err="1"/>
              <a:t>Khuyến</a:t>
            </a:r>
            <a:r>
              <a:rPr lang="en-US" sz="2133" dirty="0"/>
              <a:t> </a:t>
            </a:r>
            <a:r>
              <a:rPr lang="en-US" sz="2133" dirty="0" err="1"/>
              <a:t>cáo</a:t>
            </a:r>
            <a:r>
              <a:rPr lang="en-US" sz="2133" dirty="0"/>
              <a:t> </a:t>
            </a:r>
            <a:r>
              <a:rPr lang="en-US" sz="2133" dirty="0" err="1"/>
              <a:t>sử</a:t>
            </a:r>
            <a:r>
              <a:rPr lang="en-US" sz="2133" dirty="0"/>
              <a:t> </a:t>
            </a:r>
            <a:r>
              <a:rPr lang="en-US" sz="2133" dirty="0" err="1"/>
              <a:t>dụng</a:t>
            </a:r>
            <a:r>
              <a:rPr lang="en-US" sz="2133" dirty="0"/>
              <a:t> SGLT2i </a:t>
            </a:r>
            <a:r>
              <a:rPr lang="en-US" sz="2133" dirty="0" err="1"/>
              <a:t>cho</a:t>
            </a:r>
            <a:r>
              <a:rPr lang="en-US" sz="2133" dirty="0"/>
              <a:t> </a:t>
            </a:r>
            <a:r>
              <a:rPr lang="en-US" sz="2133" dirty="0" err="1"/>
              <a:t>bệnh</a:t>
            </a:r>
            <a:r>
              <a:rPr lang="en-US" sz="2133" dirty="0"/>
              <a:t> </a:t>
            </a:r>
            <a:r>
              <a:rPr lang="en-US" sz="2133" dirty="0" err="1"/>
              <a:t>nhân</a:t>
            </a:r>
            <a:r>
              <a:rPr lang="en-US" sz="2133" dirty="0"/>
              <a:t> </a:t>
            </a:r>
            <a:r>
              <a:rPr lang="en-US" sz="2133" b="1" dirty="0"/>
              <a:t>ĐTĐ </a:t>
            </a:r>
            <a:r>
              <a:rPr lang="en-US" sz="2133" b="1" dirty="0" err="1"/>
              <a:t>có</a:t>
            </a:r>
            <a:r>
              <a:rPr lang="en-US" sz="2133" b="1" dirty="0"/>
              <a:t> </a:t>
            </a:r>
            <a:r>
              <a:rPr lang="en-US" sz="2133" b="1" dirty="0" err="1"/>
              <a:t>bệnh</a:t>
            </a:r>
            <a:r>
              <a:rPr lang="en-US" sz="2133" b="1" dirty="0"/>
              <a:t> </a:t>
            </a:r>
            <a:r>
              <a:rPr lang="en-US" sz="2133" b="1" dirty="0" err="1"/>
              <a:t>thận</a:t>
            </a:r>
            <a:r>
              <a:rPr lang="en-US" sz="2133" b="1" dirty="0"/>
              <a:t> </a:t>
            </a:r>
            <a:r>
              <a:rPr lang="en-US" sz="2133" b="1" dirty="0" err="1"/>
              <a:t>mạn</a:t>
            </a:r>
            <a:r>
              <a:rPr lang="en-US" sz="2133" b="1" dirty="0"/>
              <a:t> </a:t>
            </a:r>
            <a:r>
              <a:rPr lang="en-US" sz="2133" dirty="0" err="1"/>
              <a:t>với</a:t>
            </a:r>
            <a:r>
              <a:rPr lang="en-US" sz="2133" dirty="0"/>
              <a:t> </a:t>
            </a:r>
          </a:p>
          <a:p>
            <a:r>
              <a:rPr lang="en-US" sz="2133" b="1" dirty="0" err="1"/>
              <a:t>eGFR</a:t>
            </a:r>
            <a:r>
              <a:rPr lang="en-US" sz="2133" b="1" dirty="0"/>
              <a:t> </a:t>
            </a:r>
            <a:r>
              <a:rPr lang="en-US" sz="2133" b="1" u="sng" dirty="0"/>
              <a:t>&gt;</a:t>
            </a:r>
            <a:r>
              <a:rPr lang="en-US" sz="2133" b="1" dirty="0"/>
              <a:t> 20 ml/</a:t>
            </a:r>
            <a:r>
              <a:rPr lang="en-US" sz="2133" b="1" dirty="0" err="1"/>
              <a:t>phút</a:t>
            </a:r>
            <a:r>
              <a:rPr lang="en-US" sz="2133" b="1" dirty="0"/>
              <a:t>/1,73m</a:t>
            </a:r>
            <a:r>
              <a:rPr lang="en-US" sz="2133" b="1" baseline="30000" dirty="0"/>
              <a:t>2</a:t>
            </a:r>
            <a:r>
              <a:rPr lang="en-US" sz="2133" b="1" dirty="0"/>
              <a:t> </a:t>
            </a:r>
          </a:p>
        </p:txBody>
      </p:sp>
      <p:sp>
        <p:nvSpPr>
          <p:cNvPr id="6" name="Rectangle 5">
            <a:extLst>
              <a:ext uri="{FF2B5EF4-FFF2-40B4-BE49-F238E27FC236}">
                <a16:creationId xmlns:a16="http://schemas.microsoft.com/office/drawing/2014/main" id="{1EF9A8B7-5556-DC8B-F35E-624017DC02AF}"/>
              </a:ext>
            </a:extLst>
          </p:cNvPr>
          <p:cNvSpPr/>
          <p:nvPr/>
        </p:nvSpPr>
        <p:spPr bwMode="auto">
          <a:xfrm>
            <a:off x="152399" y="2077389"/>
            <a:ext cx="10583100" cy="952500"/>
          </a:xfrm>
          <a:prstGeom prst="rect">
            <a:avLst/>
          </a:prstGeom>
          <a:solidFill>
            <a:schemeClr val="bg1">
              <a:lumMod val="95000"/>
            </a:schemeClr>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defTabSz="609585"/>
            <a:endParaRPr lang="en-US" sz="240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827A3089-43DB-037B-6DFA-0F4315A68DE0}"/>
              </a:ext>
            </a:extLst>
          </p:cNvPr>
          <p:cNvSpPr txBox="1"/>
          <p:nvPr/>
        </p:nvSpPr>
        <p:spPr>
          <a:xfrm>
            <a:off x="277223" y="2136220"/>
            <a:ext cx="10284823" cy="748795"/>
          </a:xfrm>
          <a:prstGeom prst="rect">
            <a:avLst/>
          </a:prstGeom>
          <a:solidFill>
            <a:schemeClr val="bg1">
              <a:lumMod val="95000"/>
            </a:schemeClr>
          </a:solidFill>
        </p:spPr>
        <p:txBody>
          <a:bodyPr wrap="square">
            <a:spAutoFit/>
          </a:bodyPr>
          <a:lstStyle>
            <a:defPPr>
              <a:defRPr lang="en-US"/>
            </a:defPPr>
          </a:lstStyle>
          <a:p>
            <a:r>
              <a:rPr lang="en-US" sz="2133" dirty="0" err="1"/>
              <a:t>Khuyến</a:t>
            </a:r>
            <a:r>
              <a:rPr lang="en-US" sz="2133" dirty="0"/>
              <a:t> </a:t>
            </a:r>
            <a:r>
              <a:rPr lang="en-US" sz="2133" dirty="0" err="1"/>
              <a:t>cáo</a:t>
            </a:r>
            <a:r>
              <a:rPr lang="en-US" sz="2133" dirty="0"/>
              <a:t> </a:t>
            </a:r>
            <a:r>
              <a:rPr lang="en-US" sz="2133" dirty="0" err="1"/>
              <a:t>sử</a:t>
            </a:r>
            <a:r>
              <a:rPr lang="en-US" sz="2133" dirty="0"/>
              <a:t> </a:t>
            </a:r>
            <a:r>
              <a:rPr lang="en-US" sz="2133" dirty="0" err="1"/>
              <a:t>dụng</a:t>
            </a:r>
            <a:r>
              <a:rPr lang="en-US" sz="2133" dirty="0"/>
              <a:t> SGLT2i </a:t>
            </a:r>
            <a:r>
              <a:rPr lang="en-US" sz="2133" dirty="0" err="1"/>
              <a:t>cho</a:t>
            </a:r>
            <a:r>
              <a:rPr lang="en-US" sz="2133" dirty="0"/>
              <a:t> </a:t>
            </a:r>
            <a:r>
              <a:rPr lang="en-US" sz="2133" dirty="0" err="1"/>
              <a:t>bệnh</a:t>
            </a:r>
            <a:r>
              <a:rPr lang="en-US" sz="2133" dirty="0"/>
              <a:t> </a:t>
            </a:r>
            <a:r>
              <a:rPr lang="en-US" sz="2133" dirty="0" err="1"/>
              <a:t>nhân</a:t>
            </a:r>
            <a:r>
              <a:rPr lang="en-US" sz="2133" dirty="0"/>
              <a:t> </a:t>
            </a:r>
            <a:r>
              <a:rPr lang="en-US" sz="2133" b="1" dirty="0" err="1"/>
              <a:t>Bệnh</a:t>
            </a:r>
            <a:r>
              <a:rPr lang="en-US" sz="2133" b="1" dirty="0"/>
              <a:t> </a:t>
            </a:r>
            <a:r>
              <a:rPr lang="en-US" sz="2133" b="1" dirty="0" err="1"/>
              <a:t>thận</a:t>
            </a:r>
            <a:r>
              <a:rPr lang="en-US" sz="2133" b="1" dirty="0"/>
              <a:t> </a:t>
            </a:r>
            <a:r>
              <a:rPr lang="en-US" sz="2133" b="1" dirty="0" err="1"/>
              <a:t>mạn</a:t>
            </a:r>
            <a:r>
              <a:rPr lang="en-US" sz="2133" b="1" dirty="0"/>
              <a:t> </a:t>
            </a:r>
            <a:r>
              <a:rPr lang="en-US" sz="2133" b="1" dirty="0" err="1"/>
              <a:t>có</a:t>
            </a:r>
            <a:r>
              <a:rPr lang="en-US" sz="2133" b="1" dirty="0"/>
              <a:t> </a:t>
            </a:r>
            <a:r>
              <a:rPr lang="en-US" sz="2133" b="1" dirty="0" err="1"/>
              <a:t>Suy</a:t>
            </a:r>
            <a:r>
              <a:rPr lang="en-US" sz="2133" b="1" dirty="0"/>
              <a:t> </a:t>
            </a:r>
            <a:r>
              <a:rPr lang="en-US" sz="2133" b="1" dirty="0" err="1"/>
              <a:t>tim</a:t>
            </a:r>
            <a:r>
              <a:rPr lang="en-US" sz="2133" b="1" dirty="0"/>
              <a:t> </a:t>
            </a:r>
            <a:r>
              <a:rPr lang="en-US" sz="2133" dirty="0" err="1"/>
              <a:t>hoặc</a:t>
            </a:r>
            <a:r>
              <a:rPr lang="en-US" sz="2133" dirty="0"/>
              <a:t> </a:t>
            </a:r>
            <a:r>
              <a:rPr lang="en-US" sz="2133" dirty="0" err="1"/>
              <a:t>có</a:t>
            </a:r>
            <a:r>
              <a:rPr lang="en-US" sz="2133" dirty="0"/>
              <a:t> </a:t>
            </a:r>
            <a:r>
              <a:rPr lang="en-US" sz="2133" b="1" dirty="0" err="1"/>
              <a:t>eGFR</a:t>
            </a:r>
            <a:r>
              <a:rPr lang="en-US" sz="2133" b="1" dirty="0"/>
              <a:t> </a:t>
            </a:r>
            <a:r>
              <a:rPr lang="en-US" sz="2133" b="1" u="sng" dirty="0"/>
              <a:t>&gt;</a:t>
            </a:r>
            <a:r>
              <a:rPr lang="en-US" sz="2133" b="1" dirty="0"/>
              <a:t> 20 ml/</a:t>
            </a:r>
            <a:r>
              <a:rPr lang="en-US" sz="2133" b="1" dirty="0" err="1"/>
              <a:t>phút</a:t>
            </a:r>
            <a:r>
              <a:rPr lang="en-US" sz="2133" b="1" dirty="0"/>
              <a:t>/1,73m</a:t>
            </a:r>
            <a:r>
              <a:rPr lang="en-US" sz="2133" b="1" baseline="30000" dirty="0"/>
              <a:t>2</a:t>
            </a:r>
            <a:r>
              <a:rPr lang="en-US" sz="2133" b="1" dirty="0"/>
              <a:t> </a:t>
            </a:r>
            <a:r>
              <a:rPr lang="en-US" sz="2133" b="1" dirty="0" err="1"/>
              <a:t>với</a:t>
            </a:r>
            <a:r>
              <a:rPr lang="en-US" sz="2133" b="1" dirty="0"/>
              <a:t> </a:t>
            </a:r>
            <a:r>
              <a:rPr lang="en-US" sz="2133" b="1"/>
              <a:t>ACR </a:t>
            </a:r>
            <a:r>
              <a:rPr lang="en-US" sz="2133" b="1" u="sng"/>
              <a:t>&gt;</a:t>
            </a:r>
            <a:r>
              <a:rPr lang="en-US" sz="2133" b="1"/>
              <a:t> </a:t>
            </a:r>
            <a:r>
              <a:rPr lang="en-US" sz="2133" b="1" dirty="0"/>
              <a:t>200mg/g </a:t>
            </a:r>
          </a:p>
        </p:txBody>
      </p:sp>
      <p:sp>
        <p:nvSpPr>
          <p:cNvPr id="8" name="Rectangle 7">
            <a:extLst>
              <a:ext uri="{FF2B5EF4-FFF2-40B4-BE49-F238E27FC236}">
                <a16:creationId xmlns:a16="http://schemas.microsoft.com/office/drawing/2014/main" id="{AEE64A2E-D87E-31A7-1B33-F7F7E6BB001E}"/>
              </a:ext>
            </a:extLst>
          </p:cNvPr>
          <p:cNvSpPr/>
          <p:nvPr/>
        </p:nvSpPr>
        <p:spPr bwMode="auto">
          <a:xfrm>
            <a:off x="145712" y="4681865"/>
            <a:ext cx="10583100" cy="952500"/>
          </a:xfrm>
          <a:prstGeom prst="rect">
            <a:avLst/>
          </a:prstGeom>
          <a:solidFill>
            <a:schemeClr val="bg1">
              <a:lumMod val="95000"/>
            </a:schemeClr>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defTabSz="609585"/>
            <a:endParaRPr lang="en-US" sz="240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D23F473-DACE-4E5F-19BE-67EA3EF7FE57}"/>
              </a:ext>
            </a:extLst>
          </p:cNvPr>
          <p:cNvSpPr txBox="1"/>
          <p:nvPr/>
        </p:nvSpPr>
        <p:spPr>
          <a:xfrm>
            <a:off x="260011" y="4728460"/>
            <a:ext cx="10295349" cy="748795"/>
          </a:xfrm>
          <a:prstGeom prst="rect">
            <a:avLst/>
          </a:prstGeom>
          <a:solidFill>
            <a:schemeClr val="bg1">
              <a:lumMod val="95000"/>
            </a:schemeClr>
          </a:solidFill>
        </p:spPr>
        <p:txBody>
          <a:bodyPr wrap="square">
            <a:spAutoFit/>
          </a:bodyPr>
          <a:lstStyle>
            <a:defPPr>
              <a:defRPr lang="en-US"/>
            </a:defPPr>
            <a:lvl1pPr>
              <a:defRPr sz="1600"/>
            </a:lvl1pPr>
          </a:lstStyle>
          <a:p>
            <a:r>
              <a:rPr lang="en-US" sz="2133" dirty="0" err="1"/>
              <a:t>Khuyến</a:t>
            </a:r>
            <a:r>
              <a:rPr lang="en-US" sz="2133" dirty="0"/>
              <a:t> </a:t>
            </a:r>
            <a:r>
              <a:rPr lang="en-US" sz="2133" dirty="0" err="1"/>
              <a:t>cáo</a:t>
            </a:r>
            <a:r>
              <a:rPr lang="en-US" sz="2133" dirty="0"/>
              <a:t> </a:t>
            </a:r>
            <a:r>
              <a:rPr lang="en-US" sz="2133" dirty="0" err="1"/>
              <a:t>sử</a:t>
            </a:r>
            <a:r>
              <a:rPr lang="en-US" sz="2133" dirty="0"/>
              <a:t> </a:t>
            </a:r>
            <a:r>
              <a:rPr lang="en-US" sz="2133" dirty="0" err="1"/>
              <a:t>dụng</a:t>
            </a:r>
            <a:r>
              <a:rPr lang="en-US" sz="2133" dirty="0"/>
              <a:t> SGLT2i </a:t>
            </a:r>
            <a:r>
              <a:rPr lang="en-US" sz="2133" dirty="0" err="1"/>
              <a:t>cho</a:t>
            </a:r>
            <a:r>
              <a:rPr lang="en-US" sz="2133" dirty="0"/>
              <a:t> </a:t>
            </a:r>
            <a:r>
              <a:rPr lang="en-US" sz="2133" dirty="0" err="1"/>
              <a:t>bệnh</a:t>
            </a:r>
            <a:r>
              <a:rPr lang="en-US" sz="2133" dirty="0"/>
              <a:t> </a:t>
            </a:r>
            <a:r>
              <a:rPr lang="en-US" sz="2133" dirty="0" err="1"/>
              <a:t>nhân</a:t>
            </a:r>
            <a:r>
              <a:rPr lang="en-US" sz="2133" dirty="0"/>
              <a:t> </a:t>
            </a:r>
            <a:r>
              <a:rPr lang="en-US" sz="2133" dirty="0" err="1"/>
              <a:t>người</a:t>
            </a:r>
            <a:r>
              <a:rPr lang="en-US" sz="2133" dirty="0"/>
              <a:t> </a:t>
            </a:r>
            <a:r>
              <a:rPr lang="en-US" sz="2133" dirty="0" err="1"/>
              <a:t>lớn</a:t>
            </a:r>
            <a:r>
              <a:rPr lang="en-US" sz="2133" b="1" dirty="0"/>
              <a:t> </a:t>
            </a:r>
            <a:r>
              <a:rPr lang="en-US" sz="2133" dirty="0" err="1"/>
              <a:t>có</a:t>
            </a:r>
            <a:r>
              <a:rPr lang="en-US" sz="2133" dirty="0"/>
              <a:t> </a:t>
            </a:r>
            <a:r>
              <a:rPr lang="en-US" sz="2133" b="1" dirty="0"/>
              <a:t>eGFR 20 </a:t>
            </a:r>
            <a:r>
              <a:rPr lang="en-US" sz="2133" b="1" dirty="0" err="1"/>
              <a:t>đến</a:t>
            </a:r>
            <a:r>
              <a:rPr lang="en-US" sz="2133" b="1" dirty="0"/>
              <a:t> 45 ml/</a:t>
            </a:r>
            <a:r>
              <a:rPr lang="en-US" sz="2133" b="1" dirty="0" err="1"/>
              <a:t>phút</a:t>
            </a:r>
            <a:r>
              <a:rPr lang="en-US" sz="2133" b="1" dirty="0"/>
              <a:t>/1,73m</a:t>
            </a:r>
            <a:r>
              <a:rPr lang="en-US" sz="2133" b="1" baseline="30000" dirty="0"/>
              <a:t>2</a:t>
            </a:r>
            <a:r>
              <a:rPr lang="en-US" sz="2133" b="1" dirty="0"/>
              <a:t> </a:t>
            </a:r>
            <a:r>
              <a:rPr lang="en-US" sz="2133" b="1" dirty="0" err="1"/>
              <a:t>với</a:t>
            </a:r>
            <a:r>
              <a:rPr lang="en-US" sz="2133" b="1" dirty="0"/>
              <a:t> ACR &lt; 200mg/g </a:t>
            </a:r>
          </a:p>
        </p:txBody>
      </p:sp>
      <p:sp>
        <p:nvSpPr>
          <p:cNvPr id="13" name="Rectangle 12">
            <a:extLst>
              <a:ext uri="{FF2B5EF4-FFF2-40B4-BE49-F238E27FC236}">
                <a16:creationId xmlns:a16="http://schemas.microsoft.com/office/drawing/2014/main" id="{380F308B-DC6C-62BA-8899-708A65666A4F}"/>
              </a:ext>
            </a:extLst>
          </p:cNvPr>
          <p:cNvSpPr/>
          <p:nvPr/>
        </p:nvSpPr>
        <p:spPr bwMode="auto">
          <a:xfrm>
            <a:off x="10852875" y="2071570"/>
            <a:ext cx="1172403" cy="952500"/>
          </a:xfrm>
          <a:prstGeom prst="rect">
            <a:avLst/>
          </a:prstGeom>
          <a:solidFill>
            <a:srgbClr val="CCECFA"/>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algn="ctr" defTabSz="609585"/>
            <a:r>
              <a:rPr lang="en-US" sz="3733" b="1">
                <a:solidFill>
                  <a:srgbClr val="00B050"/>
                </a:solidFill>
                <a:latin typeface="Arial" panose="020B0604020202020204" pitchFamily="34" charset="0"/>
                <a:cs typeface="Arial" panose="020B0604020202020204" pitchFamily="34" charset="0"/>
              </a:rPr>
              <a:t>1A</a:t>
            </a:r>
          </a:p>
        </p:txBody>
      </p:sp>
      <p:sp>
        <p:nvSpPr>
          <p:cNvPr id="14" name="Rectangle 13">
            <a:extLst>
              <a:ext uri="{FF2B5EF4-FFF2-40B4-BE49-F238E27FC236}">
                <a16:creationId xmlns:a16="http://schemas.microsoft.com/office/drawing/2014/main" id="{3B788016-FD55-420A-BD5F-122410B8EF31}"/>
              </a:ext>
            </a:extLst>
          </p:cNvPr>
          <p:cNvSpPr/>
          <p:nvPr/>
        </p:nvSpPr>
        <p:spPr bwMode="auto">
          <a:xfrm>
            <a:off x="10846190" y="3308885"/>
            <a:ext cx="1172403" cy="952500"/>
          </a:xfrm>
          <a:prstGeom prst="rect">
            <a:avLst/>
          </a:prstGeom>
          <a:solidFill>
            <a:srgbClr val="CCECFA"/>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algn="ctr" defTabSz="609585"/>
            <a:r>
              <a:rPr lang="en-US" sz="3733" b="1">
                <a:solidFill>
                  <a:srgbClr val="00B050"/>
                </a:solidFill>
                <a:latin typeface="Arial" panose="020B0604020202020204" pitchFamily="34" charset="0"/>
                <a:cs typeface="Arial" panose="020B0604020202020204" pitchFamily="34" charset="0"/>
              </a:rPr>
              <a:t>1A</a:t>
            </a:r>
          </a:p>
        </p:txBody>
      </p:sp>
      <p:sp>
        <p:nvSpPr>
          <p:cNvPr id="15" name="Rectangle 14">
            <a:extLst>
              <a:ext uri="{FF2B5EF4-FFF2-40B4-BE49-F238E27FC236}">
                <a16:creationId xmlns:a16="http://schemas.microsoft.com/office/drawing/2014/main" id="{1DF8F137-1473-3148-4163-5AA5C34C25E6}"/>
              </a:ext>
            </a:extLst>
          </p:cNvPr>
          <p:cNvSpPr/>
          <p:nvPr/>
        </p:nvSpPr>
        <p:spPr bwMode="auto">
          <a:xfrm>
            <a:off x="10846190" y="4664781"/>
            <a:ext cx="1172403" cy="952500"/>
          </a:xfrm>
          <a:prstGeom prst="rect">
            <a:avLst/>
          </a:prstGeom>
          <a:solidFill>
            <a:srgbClr val="F6F7D4"/>
          </a:solidFill>
          <a:ln w="28575" cap="flat">
            <a:solidFill>
              <a:srgbClr val="1398D5"/>
            </a:solidFill>
            <a:prstDash val="solid"/>
            <a:miter lim="800000"/>
            <a:headEnd/>
            <a:tailEnd/>
          </a:ln>
        </p:spPr>
        <p:txBody>
          <a:bodyPr vert="horz" wrap="square" lIns="121920" tIns="60960" rIns="121920" bIns="60960" numCol="1" rtlCol="0" anchor="ctr" anchorCtr="0" compatLnSpc="1">
            <a:prstTxWarp prst="textNoShape">
              <a:avLst/>
            </a:prstTxWarp>
          </a:bodyPr>
          <a:lstStyle/>
          <a:p>
            <a:pPr algn="ctr" defTabSz="609585"/>
            <a:r>
              <a:rPr lang="en-US" sz="3733" b="1">
                <a:solidFill>
                  <a:srgbClr val="FAA925"/>
                </a:solidFill>
                <a:latin typeface="Arial" panose="020B0604020202020204" pitchFamily="34" charset="0"/>
                <a:cs typeface="Arial" panose="020B0604020202020204" pitchFamily="34" charset="0"/>
              </a:rPr>
              <a:t>2B</a:t>
            </a:r>
          </a:p>
        </p:txBody>
      </p:sp>
      <p:sp>
        <p:nvSpPr>
          <p:cNvPr id="17" name="TextBox 16">
            <a:extLst>
              <a:ext uri="{FF2B5EF4-FFF2-40B4-BE49-F238E27FC236}">
                <a16:creationId xmlns:a16="http://schemas.microsoft.com/office/drawing/2014/main" id="{4C23B995-BE2D-856E-B497-7DDB556B2D92}"/>
              </a:ext>
            </a:extLst>
          </p:cNvPr>
          <p:cNvSpPr txBox="1"/>
          <p:nvPr/>
        </p:nvSpPr>
        <p:spPr>
          <a:xfrm>
            <a:off x="152399" y="6488796"/>
            <a:ext cx="12458700" cy="297454"/>
          </a:xfrm>
          <a:prstGeom prst="rect">
            <a:avLst/>
          </a:prstGeom>
          <a:noFill/>
        </p:spPr>
        <p:txBody>
          <a:bodyPr wrap="square">
            <a:spAutoFit/>
          </a:bodyPr>
          <a:lstStyle/>
          <a:p>
            <a:r>
              <a:rPr lang="en-US" sz="1333" dirty="0"/>
              <a:t>KDIGO 2023 CLINICAL PRACTICE GUIDELINE FOR THE EVALUATION AND MANAGEMENT OF CHRONIC KIDNEY DISEASE</a:t>
            </a:r>
          </a:p>
        </p:txBody>
      </p:sp>
      <p:sp>
        <p:nvSpPr>
          <p:cNvPr id="10" name="TextBox 9">
            <a:extLst>
              <a:ext uri="{FF2B5EF4-FFF2-40B4-BE49-F238E27FC236}">
                <a16:creationId xmlns:a16="http://schemas.microsoft.com/office/drawing/2014/main" id="{947BD5C8-B3E4-52EF-A445-35B6BE005ECB}"/>
              </a:ext>
            </a:extLst>
          </p:cNvPr>
          <p:cNvSpPr txBox="1"/>
          <p:nvPr/>
        </p:nvSpPr>
        <p:spPr>
          <a:xfrm>
            <a:off x="44171" y="6285800"/>
            <a:ext cx="12039601" cy="235898"/>
          </a:xfrm>
          <a:prstGeom prst="rect">
            <a:avLst/>
          </a:prstGeom>
          <a:noFill/>
        </p:spPr>
        <p:txBody>
          <a:bodyPr wrap="square">
            <a:spAutoFit/>
          </a:bodyPr>
          <a:lstStyle/>
          <a:p>
            <a:r>
              <a:rPr lang="en-US" sz="933" dirty="0" err="1"/>
              <a:t>Tại</a:t>
            </a:r>
            <a:r>
              <a:rPr lang="en-US" sz="933" dirty="0"/>
              <a:t> </a:t>
            </a:r>
            <a:r>
              <a:rPr lang="en-US" sz="933" dirty="0" err="1"/>
              <a:t>Việt</a:t>
            </a:r>
            <a:r>
              <a:rPr lang="en-US" sz="933" dirty="0"/>
              <a:t> Nam, </a:t>
            </a:r>
            <a:r>
              <a:rPr lang="en-US" sz="933" dirty="0" err="1"/>
              <a:t>Dapagfliflozin</a:t>
            </a:r>
            <a:r>
              <a:rPr lang="en-US" sz="933" dirty="0"/>
              <a:t> </a:t>
            </a:r>
            <a:r>
              <a:rPr lang="en-US" sz="933" dirty="0" err="1"/>
              <a:t>được</a:t>
            </a:r>
            <a:r>
              <a:rPr lang="en-US" sz="933" dirty="0"/>
              <a:t> </a:t>
            </a:r>
            <a:r>
              <a:rPr lang="en-US" sz="933" dirty="0" err="1"/>
              <a:t>chỉ</a:t>
            </a:r>
            <a:r>
              <a:rPr lang="en-US" sz="933" dirty="0"/>
              <a:t> </a:t>
            </a:r>
            <a:r>
              <a:rPr lang="en-US" sz="933" dirty="0" err="1"/>
              <a:t>định</a:t>
            </a:r>
            <a:r>
              <a:rPr lang="en-US" sz="933" dirty="0"/>
              <a:t> </a:t>
            </a:r>
            <a:r>
              <a:rPr lang="en-US" sz="933" dirty="0" err="1"/>
              <a:t>điều</a:t>
            </a:r>
            <a:r>
              <a:rPr lang="en-US" sz="933" dirty="0"/>
              <a:t> </a:t>
            </a:r>
            <a:r>
              <a:rPr lang="en-US" sz="933" dirty="0" err="1"/>
              <a:t>trị</a:t>
            </a:r>
            <a:r>
              <a:rPr lang="en-US" sz="933" dirty="0"/>
              <a:t> </a:t>
            </a:r>
            <a:r>
              <a:rPr lang="en-US" sz="933" dirty="0" err="1"/>
              <a:t>đái</a:t>
            </a:r>
            <a:r>
              <a:rPr lang="en-US" sz="933" dirty="0"/>
              <a:t> </a:t>
            </a:r>
            <a:r>
              <a:rPr lang="en-US" sz="933" dirty="0" err="1"/>
              <a:t>tháo</a:t>
            </a:r>
            <a:r>
              <a:rPr lang="en-US" sz="933" dirty="0"/>
              <a:t> </a:t>
            </a:r>
            <a:r>
              <a:rPr lang="en-US" sz="933" dirty="0" err="1"/>
              <a:t>đường</a:t>
            </a:r>
            <a:r>
              <a:rPr lang="en-US" sz="933" dirty="0"/>
              <a:t> </a:t>
            </a:r>
            <a:r>
              <a:rPr lang="en-US" sz="933" dirty="0" err="1"/>
              <a:t>típ</a:t>
            </a:r>
            <a:r>
              <a:rPr lang="en-US" sz="933" dirty="0"/>
              <a:t> 2, </a:t>
            </a:r>
            <a:r>
              <a:rPr lang="en-US" sz="933" dirty="0" err="1"/>
              <a:t>suy</a:t>
            </a:r>
            <a:r>
              <a:rPr lang="en-US" sz="933" dirty="0"/>
              <a:t> </a:t>
            </a:r>
            <a:r>
              <a:rPr lang="en-US" sz="933" dirty="0" err="1"/>
              <a:t>tim</a:t>
            </a:r>
            <a:r>
              <a:rPr lang="en-US" sz="933" dirty="0"/>
              <a:t> PSTM </a:t>
            </a:r>
            <a:r>
              <a:rPr lang="en-US" sz="933" dirty="0" err="1"/>
              <a:t>giảm</a:t>
            </a:r>
            <a:r>
              <a:rPr lang="en-US" sz="933" dirty="0"/>
              <a:t> </a:t>
            </a:r>
            <a:r>
              <a:rPr lang="en-US" sz="933" dirty="0" err="1"/>
              <a:t>và</a:t>
            </a:r>
            <a:r>
              <a:rPr lang="en-US" sz="933" dirty="0"/>
              <a:t> </a:t>
            </a:r>
            <a:r>
              <a:rPr lang="en-US" sz="933" dirty="0" err="1"/>
              <a:t>bệnh</a:t>
            </a:r>
            <a:r>
              <a:rPr lang="en-US" sz="933" dirty="0"/>
              <a:t> </a:t>
            </a:r>
            <a:r>
              <a:rPr lang="en-US" sz="933" dirty="0" err="1"/>
              <a:t>thận</a:t>
            </a:r>
            <a:r>
              <a:rPr lang="en-US" sz="933" dirty="0"/>
              <a:t> </a:t>
            </a:r>
            <a:r>
              <a:rPr lang="en-US" sz="933" dirty="0" err="1"/>
              <a:t>mạn</a:t>
            </a:r>
            <a:r>
              <a:rPr lang="en-US" sz="933" dirty="0"/>
              <a:t>. </a:t>
            </a:r>
            <a:r>
              <a:rPr lang="en-US" sz="933" dirty="0" err="1"/>
              <a:t>Khởi</a:t>
            </a:r>
            <a:r>
              <a:rPr lang="en-US" sz="933" dirty="0"/>
              <a:t> </a:t>
            </a:r>
            <a:r>
              <a:rPr lang="en-US" sz="933" dirty="0" err="1"/>
              <a:t>trị</a:t>
            </a:r>
            <a:r>
              <a:rPr lang="en-US" sz="933" dirty="0"/>
              <a:t> </a:t>
            </a:r>
            <a:r>
              <a:rPr lang="en-US" sz="933" dirty="0" err="1"/>
              <a:t>khi</a:t>
            </a:r>
            <a:r>
              <a:rPr lang="en-US" sz="933" dirty="0"/>
              <a:t> </a:t>
            </a:r>
            <a:r>
              <a:rPr lang="en-US" sz="933" dirty="0" err="1"/>
              <a:t>eGFR</a:t>
            </a:r>
            <a:r>
              <a:rPr lang="en-US" sz="933" dirty="0"/>
              <a:t> </a:t>
            </a:r>
            <a:r>
              <a:rPr lang="en-US" sz="933" u="sng" dirty="0"/>
              <a:t>&gt;</a:t>
            </a:r>
            <a:r>
              <a:rPr lang="en-US" sz="933" dirty="0"/>
              <a:t> 25ml/</a:t>
            </a:r>
            <a:r>
              <a:rPr lang="en-US" sz="933" dirty="0" err="1"/>
              <a:t>phút</a:t>
            </a:r>
            <a:r>
              <a:rPr lang="en-US" sz="933" dirty="0"/>
              <a:t> </a:t>
            </a:r>
            <a:r>
              <a:rPr lang="en-US" sz="933" dirty="0" err="1"/>
              <a:t>và</a:t>
            </a:r>
            <a:r>
              <a:rPr lang="en-US" sz="933" dirty="0"/>
              <a:t> </a:t>
            </a:r>
            <a:r>
              <a:rPr lang="en-US" sz="933" dirty="0" err="1"/>
              <a:t>duy</a:t>
            </a:r>
            <a:r>
              <a:rPr lang="en-US" sz="933" dirty="0"/>
              <a:t> </a:t>
            </a:r>
            <a:r>
              <a:rPr lang="en-US" sz="933" dirty="0" err="1"/>
              <a:t>trì</a:t>
            </a:r>
            <a:r>
              <a:rPr lang="en-US" sz="933" dirty="0"/>
              <a:t> </a:t>
            </a:r>
            <a:r>
              <a:rPr lang="en-US" sz="933" dirty="0" err="1"/>
              <a:t>đến</a:t>
            </a:r>
            <a:r>
              <a:rPr lang="en-US" sz="933" dirty="0"/>
              <a:t> </a:t>
            </a:r>
            <a:r>
              <a:rPr lang="en-US" sz="933" dirty="0" err="1"/>
              <a:t>khi</a:t>
            </a:r>
            <a:r>
              <a:rPr lang="en-US" sz="933" dirty="0"/>
              <a:t> </a:t>
            </a:r>
            <a:r>
              <a:rPr lang="en-US" sz="933" dirty="0" err="1"/>
              <a:t>chạy</a:t>
            </a:r>
            <a:r>
              <a:rPr lang="en-US" sz="933" dirty="0"/>
              <a:t> </a:t>
            </a:r>
            <a:r>
              <a:rPr lang="en-US" sz="933" dirty="0" err="1"/>
              <a:t>thận</a:t>
            </a:r>
            <a:r>
              <a:rPr lang="en-US" sz="933" dirty="0"/>
              <a:t>. </a:t>
            </a:r>
            <a:r>
              <a:rPr lang="en-US" sz="933" dirty="0" err="1"/>
              <a:t>Tham</a:t>
            </a:r>
            <a:r>
              <a:rPr lang="en-US" sz="933" dirty="0"/>
              <a:t> </a:t>
            </a:r>
            <a:r>
              <a:rPr lang="en-US" sz="933" dirty="0" err="1"/>
              <a:t>khảo</a:t>
            </a:r>
            <a:r>
              <a:rPr lang="en-US" sz="933" dirty="0"/>
              <a:t> TTKT </a:t>
            </a:r>
            <a:r>
              <a:rPr lang="en-US" sz="933" dirty="0" err="1"/>
              <a:t>của</a:t>
            </a:r>
            <a:r>
              <a:rPr lang="en-US" sz="933" dirty="0"/>
              <a:t> </a:t>
            </a:r>
            <a:r>
              <a:rPr lang="en-US" sz="933" dirty="0" err="1"/>
              <a:t>thuốc</a:t>
            </a:r>
            <a:r>
              <a:rPr lang="en-US" sz="933" dirty="0"/>
              <a:t> </a:t>
            </a:r>
            <a:r>
              <a:rPr lang="en-US" sz="933" dirty="0" err="1"/>
              <a:t>tại</a:t>
            </a:r>
            <a:r>
              <a:rPr lang="en-US" sz="933" dirty="0"/>
              <a:t> </a:t>
            </a:r>
            <a:r>
              <a:rPr lang="en-US" sz="933" dirty="0" err="1"/>
              <a:t>Việt</a:t>
            </a:r>
            <a:r>
              <a:rPr lang="en-US" sz="933" dirty="0"/>
              <a:t> Nam</a:t>
            </a:r>
            <a:endParaRPr lang="en-US" sz="933" u="sng" dirty="0"/>
          </a:p>
        </p:txBody>
      </p:sp>
    </p:spTree>
    <p:extLst>
      <p:ext uri="{BB962C8B-B14F-4D97-AF65-F5344CB8AC3E}">
        <p14:creationId xmlns:p14="http://schemas.microsoft.com/office/powerpoint/2010/main" val="3937610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40580-B10A-CDF5-D3E1-6C0EDB689B93}"/>
              </a:ext>
            </a:extLst>
          </p:cNvPr>
          <p:cNvSpPr>
            <a:spLocks noGrp="1"/>
          </p:cNvSpPr>
          <p:nvPr>
            <p:ph type="title"/>
          </p:nvPr>
        </p:nvSpPr>
        <p:spPr>
          <a:xfrm>
            <a:off x="317720" y="0"/>
            <a:ext cx="11221200" cy="724402"/>
          </a:xfrm>
        </p:spPr>
        <p:txBody>
          <a:bodyPr>
            <a:normAutofit/>
          </a:bodyPr>
          <a:lstStyle/>
          <a:p>
            <a:pPr algn="ctr"/>
            <a:r>
              <a:rPr lang="en-US" sz="3200" dirty="0"/>
              <a:t>Nghiên cứu INSIDE-CKD </a:t>
            </a:r>
          </a:p>
        </p:txBody>
      </p:sp>
      <p:pic>
        <p:nvPicPr>
          <p:cNvPr id="1026" name="Picture 2" descr="May be a graphic of poster and text that says 'Across 31 countries and regions, cardio-renal events avoided over 3-years by treatment with dapagliflozin were expected to lead to average costs avoided of: $264 million cumulative medical care cost offset per 100,000 patients 33% reduction in costs across 31 countries and regions 32.4% reduction in costs associated with end stage kidney disease 49.4% reduction in costs associated with hospitalization for heart failure 29.5% reduction in costs associated with acute kidney injury'">
            <a:extLst>
              <a:ext uri="{FF2B5EF4-FFF2-40B4-BE49-F238E27FC236}">
                <a16:creationId xmlns:a16="http://schemas.microsoft.com/office/drawing/2014/main" id="{8C28BBED-AE0A-B0DF-3A76-6C46101D7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99" y="997027"/>
            <a:ext cx="8469053" cy="4973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2D931BE-1DE5-9F6B-6A6E-2D9BBFA89F2B}"/>
              </a:ext>
            </a:extLst>
          </p:cNvPr>
          <p:cNvSpPr txBox="1"/>
          <p:nvPr/>
        </p:nvSpPr>
        <p:spPr>
          <a:xfrm>
            <a:off x="851863" y="6146758"/>
            <a:ext cx="11600421" cy="307777"/>
          </a:xfrm>
          <a:prstGeom prst="rect">
            <a:avLst/>
          </a:prstGeom>
          <a:noFill/>
        </p:spPr>
        <p:txBody>
          <a:bodyPr wrap="square">
            <a:spAutoFit/>
          </a:bodyPr>
          <a:lstStyle/>
          <a:p>
            <a:r>
              <a:rPr lang="en-US" sz="1400" dirty="0"/>
              <a:t>Phil McEwan received 09 Aug 2023, Accepted 26 Sep 2023, Accepted author version posted online: </a:t>
            </a:r>
            <a:r>
              <a:rPr lang="en-US" sz="1400" b="1" dirty="0"/>
              <a:t>09 Oct 2023</a:t>
            </a:r>
          </a:p>
        </p:txBody>
      </p:sp>
      <p:sp>
        <p:nvSpPr>
          <p:cNvPr id="7" name="TextBox 6">
            <a:extLst>
              <a:ext uri="{FF2B5EF4-FFF2-40B4-BE49-F238E27FC236}">
                <a16:creationId xmlns:a16="http://schemas.microsoft.com/office/drawing/2014/main" id="{F19CCE69-36D3-A2B5-3408-9E2C273C1880}"/>
              </a:ext>
            </a:extLst>
          </p:cNvPr>
          <p:cNvSpPr txBox="1"/>
          <p:nvPr/>
        </p:nvSpPr>
        <p:spPr>
          <a:xfrm>
            <a:off x="839163" y="5932243"/>
            <a:ext cx="6094674" cy="338554"/>
          </a:xfrm>
          <a:prstGeom prst="rect">
            <a:avLst/>
          </a:prstGeom>
          <a:noFill/>
        </p:spPr>
        <p:txBody>
          <a:bodyPr wrap="square">
            <a:spAutoFit/>
          </a:bodyPr>
          <a:lstStyle/>
          <a:p>
            <a:r>
              <a:rPr lang="en-US" sz="1600" i="1" dirty="0">
                <a:hlinkClick r:id="rId4"/>
              </a:rPr>
              <a:t>https://doi.org/10.1080/13696998.2023.2264715</a:t>
            </a:r>
            <a:r>
              <a:rPr lang="en-US" sz="1600" i="1" dirty="0"/>
              <a:t> </a:t>
            </a:r>
          </a:p>
        </p:txBody>
      </p:sp>
      <p:sp>
        <p:nvSpPr>
          <p:cNvPr id="8" name="Arrow: Down 7">
            <a:extLst>
              <a:ext uri="{FF2B5EF4-FFF2-40B4-BE49-F238E27FC236}">
                <a16:creationId xmlns:a16="http://schemas.microsoft.com/office/drawing/2014/main" id="{0AF84A32-3B04-9898-A9E8-F54C2FE69AAD}"/>
              </a:ext>
            </a:extLst>
          </p:cNvPr>
          <p:cNvSpPr/>
          <p:nvPr/>
        </p:nvSpPr>
        <p:spPr>
          <a:xfrm>
            <a:off x="8913412" y="1903428"/>
            <a:ext cx="3093058" cy="3761473"/>
          </a:xfrm>
          <a:prstGeom prst="downArrow">
            <a:avLst>
              <a:gd name="adj1" fmla="val 90000"/>
              <a:gd name="adj2" fmla="val 3447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Arial" panose="020B0604020202020204" pitchFamily="34" charset="0"/>
                <a:cs typeface="Arial" panose="020B0604020202020204" pitchFamily="34" charset="0"/>
              </a:rPr>
              <a:t>Dapagliflozin </a:t>
            </a:r>
            <a:r>
              <a:rPr lang="en-US" b="1" dirty="0" err="1">
                <a:latin typeface="Arial" panose="020B0604020202020204" pitchFamily="34" charset="0"/>
                <a:cs typeface="Arial" panose="020B0604020202020204" pitchFamily="34" charset="0"/>
              </a:rPr>
              <a:t>giúp</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giảm</a:t>
            </a:r>
            <a:r>
              <a:rPr lang="vi-VN" b="1" dirty="0">
                <a:latin typeface="Arial" panose="020B0604020202020204" pitchFamily="34" charset="0"/>
                <a:cs typeface="Arial" panose="020B0604020202020204" pitchFamily="34" charset="0"/>
              </a:rPr>
              <a:t> </a:t>
            </a:r>
            <a:r>
              <a:rPr lang="vi-VN" b="1" dirty="0"/>
              <a:t>33% tổng chi phí y tế </a:t>
            </a:r>
            <a:endParaRPr lang="en-US" b="1" dirty="0"/>
          </a:p>
          <a:p>
            <a:pPr algn="ctr"/>
            <a:endParaRPr lang="en-US" sz="1600" dirty="0"/>
          </a:p>
          <a:p>
            <a:pPr algn="ctr"/>
            <a:r>
              <a:rPr lang="vi-VN" sz="1600" i="1" dirty="0"/>
              <a:t>(</a:t>
            </a:r>
            <a:r>
              <a:rPr lang="en-US" sz="1600" i="1" dirty="0" err="1">
                <a:latin typeface="Arial" panose="020B0604020202020204" pitchFamily="34" charset="0"/>
                <a:cs typeface="Arial" panose="020B0604020202020204" pitchFamily="34" charset="0"/>
              </a:rPr>
              <a:t>thông</a:t>
            </a:r>
            <a:r>
              <a:rPr lang="en-US" sz="1600" i="1" dirty="0"/>
              <a:t> </a:t>
            </a:r>
            <a:r>
              <a:rPr lang="vi-VN" sz="1600" i="1" dirty="0"/>
              <a:t>qua việc giảm chi phí liên quan đến bệnh thận giai đoạn cuối, nhập viện do suy tim &amp; tổn thương thận cấp)</a:t>
            </a:r>
            <a:endParaRPr lang="en-US" sz="1600" i="1" dirty="0"/>
          </a:p>
        </p:txBody>
      </p:sp>
      <p:sp>
        <p:nvSpPr>
          <p:cNvPr id="10" name="TextBox 9">
            <a:extLst>
              <a:ext uri="{FF2B5EF4-FFF2-40B4-BE49-F238E27FC236}">
                <a16:creationId xmlns:a16="http://schemas.microsoft.com/office/drawing/2014/main" id="{A13702D3-7E24-80AF-9FAF-7ADB31ED0966}"/>
              </a:ext>
            </a:extLst>
          </p:cNvPr>
          <p:cNvSpPr txBox="1"/>
          <p:nvPr/>
        </p:nvSpPr>
        <p:spPr>
          <a:xfrm>
            <a:off x="317719" y="539736"/>
            <a:ext cx="11307087" cy="400110"/>
          </a:xfrm>
          <a:prstGeom prst="rect">
            <a:avLst/>
          </a:prstGeom>
          <a:noFill/>
        </p:spPr>
        <p:txBody>
          <a:bodyPr wrap="square">
            <a:spAutoFit/>
          </a:bodyPr>
          <a:lstStyle/>
          <a:p>
            <a:r>
              <a:rPr lang="en-US" sz="2000" dirty="0" err="1"/>
              <a:t>Đánh</a:t>
            </a:r>
            <a:r>
              <a:rPr lang="en-US" sz="2000" dirty="0"/>
              <a:t> </a:t>
            </a:r>
            <a:r>
              <a:rPr lang="en-US" sz="2000" dirty="0" err="1"/>
              <a:t>giá</a:t>
            </a:r>
            <a:r>
              <a:rPr lang="en-US" sz="2000" dirty="0"/>
              <a:t> </a:t>
            </a:r>
            <a:r>
              <a:rPr lang="en-US" sz="2000" dirty="0" err="1"/>
              <a:t>tính</a:t>
            </a:r>
            <a:r>
              <a:rPr lang="en-US" sz="2000" dirty="0"/>
              <a:t> </a:t>
            </a:r>
            <a:r>
              <a:rPr lang="en-US" sz="2000" dirty="0" err="1"/>
              <a:t>kinh</a:t>
            </a:r>
            <a:r>
              <a:rPr lang="en-US" sz="2000" dirty="0"/>
              <a:t> </a:t>
            </a:r>
            <a:r>
              <a:rPr lang="en-US" sz="2000" dirty="0" err="1"/>
              <a:t>tế</a:t>
            </a:r>
            <a:r>
              <a:rPr lang="en-US" sz="2000" dirty="0"/>
              <a:t> y </a:t>
            </a:r>
            <a:r>
              <a:rPr lang="en-US" sz="2000" dirty="0" err="1"/>
              <a:t>tế</a:t>
            </a:r>
            <a:r>
              <a:rPr lang="en-US" sz="2000" dirty="0"/>
              <a:t> </a:t>
            </a:r>
            <a:r>
              <a:rPr lang="en-US" sz="2000" dirty="0" err="1"/>
              <a:t>của</a:t>
            </a:r>
            <a:r>
              <a:rPr lang="en-US" sz="2000" dirty="0"/>
              <a:t> Dapagliflozin </a:t>
            </a:r>
            <a:r>
              <a:rPr lang="en-US" sz="2000" dirty="0" err="1"/>
              <a:t>trong</a:t>
            </a:r>
            <a:r>
              <a:rPr lang="en-US" sz="2000" dirty="0"/>
              <a:t> </a:t>
            </a:r>
            <a:r>
              <a:rPr lang="en-US" sz="2000" dirty="0" err="1"/>
              <a:t>điều</a:t>
            </a:r>
            <a:r>
              <a:rPr lang="en-US" sz="2000" dirty="0"/>
              <a:t> </a:t>
            </a:r>
            <a:r>
              <a:rPr lang="en-US" sz="2000" dirty="0" err="1"/>
              <a:t>trị</a:t>
            </a:r>
            <a:r>
              <a:rPr lang="en-US" sz="2000" dirty="0"/>
              <a:t> </a:t>
            </a:r>
            <a:r>
              <a:rPr lang="en-US" sz="2000" dirty="0" err="1"/>
              <a:t>bệnh</a:t>
            </a:r>
            <a:r>
              <a:rPr lang="en-US" sz="2000" dirty="0"/>
              <a:t> </a:t>
            </a:r>
            <a:r>
              <a:rPr lang="en-US" sz="2000" dirty="0" err="1"/>
              <a:t>thận</a:t>
            </a:r>
            <a:r>
              <a:rPr lang="en-US" sz="2000" dirty="0"/>
              <a:t> </a:t>
            </a:r>
            <a:r>
              <a:rPr lang="en-US" sz="2000" dirty="0" err="1"/>
              <a:t>mạn</a:t>
            </a:r>
            <a:r>
              <a:rPr lang="en-US" sz="2000" dirty="0"/>
              <a:t> </a:t>
            </a:r>
            <a:r>
              <a:rPr lang="en-US" sz="2000" dirty="0" err="1"/>
              <a:t>trên</a:t>
            </a:r>
            <a:r>
              <a:rPr lang="en-US" sz="2000" dirty="0"/>
              <a:t> 31 </a:t>
            </a:r>
            <a:r>
              <a:rPr lang="en-US" sz="2000" dirty="0" err="1"/>
              <a:t>quốc</a:t>
            </a:r>
            <a:r>
              <a:rPr lang="en-US" sz="2000" dirty="0"/>
              <a:t> </a:t>
            </a:r>
            <a:r>
              <a:rPr lang="en-US" sz="2000" dirty="0" err="1"/>
              <a:t>gia</a:t>
            </a:r>
            <a:r>
              <a:rPr lang="en-US" sz="2000"/>
              <a:t> </a:t>
            </a:r>
            <a:endParaRPr lang="en-US" sz="2000" dirty="0"/>
          </a:p>
        </p:txBody>
      </p:sp>
    </p:spTree>
    <p:extLst>
      <p:ext uri="{BB962C8B-B14F-4D97-AF65-F5344CB8AC3E}">
        <p14:creationId xmlns:p14="http://schemas.microsoft.com/office/powerpoint/2010/main" val="4239581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7DEA1E5-F10A-9EA6-B3DD-FEF13D77C8A8}"/>
              </a:ext>
            </a:extLst>
          </p:cNvPr>
          <p:cNvSpPr>
            <a:spLocks noGrp="1"/>
          </p:cNvSpPr>
          <p:nvPr>
            <p:ph type="title"/>
          </p:nvPr>
        </p:nvSpPr>
        <p:spPr>
          <a:xfrm>
            <a:off x="0" y="0"/>
            <a:ext cx="12192000" cy="862822"/>
          </a:xfrm>
        </p:spPr>
        <p:txBody>
          <a:bodyPr vert="horz" lIns="91440" tIns="45720" rIns="91440" bIns="45720" rtlCol="0" anchor="ctr">
            <a:noAutofit/>
          </a:bodyPr>
          <a:lstStyle/>
          <a:p>
            <a:pPr algn="ctr" defTabSz="914377"/>
            <a:r>
              <a:rPr lang="en-US" sz="4000" dirty="0" err="1">
                <a:solidFill>
                  <a:srgbClr val="830051"/>
                </a:solidFill>
                <a:latin typeface="Calibri" panose="020F0502020204030204" pitchFamily="34" charset="0"/>
                <a:cs typeface="Calibri" panose="020F0502020204030204" pitchFamily="34" charset="0"/>
              </a:rPr>
              <a:t>Tổng</a:t>
            </a:r>
            <a:r>
              <a:rPr lang="en-US" sz="4000" dirty="0">
                <a:solidFill>
                  <a:srgbClr val="830051"/>
                </a:solidFill>
                <a:latin typeface="Calibri" panose="020F0502020204030204" pitchFamily="34" charset="0"/>
                <a:cs typeface="Calibri" panose="020F0502020204030204" pitchFamily="34" charset="0"/>
              </a:rPr>
              <a:t> </a:t>
            </a:r>
            <a:r>
              <a:rPr lang="en-US" sz="4000" dirty="0" err="1">
                <a:solidFill>
                  <a:srgbClr val="830051"/>
                </a:solidFill>
                <a:latin typeface="Calibri" panose="020F0502020204030204" pitchFamily="34" charset="0"/>
                <a:cs typeface="Calibri" panose="020F0502020204030204" pitchFamily="34" charset="0"/>
              </a:rPr>
              <a:t>kết</a:t>
            </a:r>
            <a:endParaRPr lang="en-US" sz="4000" dirty="0">
              <a:solidFill>
                <a:srgbClr val="830051"/>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676CCE6-F885-B2D1-8FC3-1127D16ED063}"/>
              </a:ext>
            </a:extLst>
          </p:cNvPr>
          <p:cNvSpPr txBox="1"/>
          <p:nvPr/>
        </p:nvSpPr>
        <p:spPr>
          <a:xfrm>
            <a:off x="270497" y="862822"/>
            <a:ext cx="11164191" cy="5580246"/>
          </a:xfrm>
          <a:prstGeom prst="rect">
            <a:avLst/>
          </a:prstGeom>
          <a:noFill/>
        </p:spPr>
        <p:txBody>
          <a:bodyPr wrap="square">
            <a:spAutoFit/>
          </a:bodyPr>
          <a:lstStyle/>
          <a:p>
            <a:pPr marL="457200" marR="0" lvl="0" indent="-457200" algn="just" defTabSz="914400" rtl="0" eaLnBrk="1" fontAlgn="base" latinLnBrk="0" hangingPunct="1">
              <a:lnSpc>
                <a:spcPct val="150000"/>
              </a:lnSpc>
              <a:spcBef>
                <a:spcPts val="1200"/>
              </a:spcBef>
              <a:spcAft>
                <a:spcPts val="1200"/>
              </a:spcAft>
              <a:buClrTx/>
              <a:buSzTx/>
              <a:buFontTx/>
              <a:buAutoNum type="arabicPeriod"/>
              <a:tabLst/>
              <a:defRPr/>
            </a:pP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Điều</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trị</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chuẩn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hiện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tại</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của</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bệnh</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thận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mạn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tồn</a:t>
            </a:r>
            <a:r>
              <a:rPr kumimoji="0" lang="en-US" sz="2000" b="1"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đọng</a:t>
            </a:r>
            <a:r>
              <a:rPr kumimoji="0" lang="en-US" sz="2000" b="1"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nguy</a:t>
            </a:r>
            <a:r>
              <a:rPr kumimoji="0" lang="en-US" sz="2000" b="1"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cơ</a:t>
            </a:r>
            <a:r>
              <a:rPr kumimoji="0" lang="en-US" sz="2000" b="1"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cao</a:t>
            </a:r>
            <a:r>
              <a:rPr kumimoji="0" lang="en-US" sz="2000" b="1"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tiến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triển</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bệnh</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và</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chưa</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giảm</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được</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nguy</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cơ</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tử</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1"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vong</a:t>
            </a:r>
            <a:r>
              <a:rPr kumimoji="0" lang="en-US" sz="2000" b="1"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p>
          <a:p>
            <a:pPr marL="457200" marR="0" lvl="0" indent="-457200" algn="just" defTabSz="914400" rtl="0" eaLnBrk="1" fontAlgn="base" latinLnBrk="0" hangingPunct="1">
              <a:lnSpc>
                <a:spcPct val="150000"/>
              </a:lnSpc>
              <a:spcBef>
                <a:spcPts val="1200"/>
              </a:spcBef>
              <a:spcAft>
                <a:spcPts val="1200"/>
              </a:spcAft>
              <a:buClrTx/>
              <a:buSzTx/>
              <a:buFontTx/>
              <a:buAutoNum type="arabicPeriod"/>
              <a:tabLst/>
              <a:defRPr/>
            </a:pPr>
            <a:r>
              <a:rPr lang="en-US" sz="2000" dirty="0">
                <a:solidFill>
                  <a:srgbClr val="002060"/>
                </a:solidFill>
                <a:latin typeface="Montserrat SemiBold" panose="00000700000000000000" pitchFamily="2" charset="0"/>
                <a:cs typeface="Arial" pitchFamily="34" charset="0"/>
              </a:rPr>
              <a:t>Dapagliflozin -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hiệu</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quả</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gi</a:t>
            </a:r>
            <a:r>
              <a:rPr lang="en-US" sz="2000" dirty="0" err="1">
                <a:solidFill>
                  <a:srgbClr val="EF4130"/>
                </a:solidFill>
                <a:latin typeface="Montserrat SemiBold" panose="00000700000000000000" pitchFamily="2" charset="0"/>
                <a:cs typeface="Arial" pitchFamily="34" charset="0"/>
              </a:rPr>
              <a:t>ảm</a:t>
            </a:r>
            <a:r>
              <a:rPr lang="en-US" sz="2000" dirty="0">
                <a:solidFill>
                  <a:srgbClr val="EF4130"/>
                </a:solidFill>
                <a:latin typeface="Montserrat SemiBold" panose="00000700000000000000" pitchFamily="2" charset="0"/>
                <a:cs typeface="Arial" pitchFamily="34" charset="0"/>
              </a:rPr>
              <a:t> </a:t>
            </a:r>
            <a:r>
              <a:rPr lang="en-US" sz="2000" dirty="0" err="1">
                <a:solidFill>
                  <a:srgbClr val="EF4130"/>
                </a:solidFill>
                <a:latin typeface="Montserrat SemiBold" panose="00000700000000000000" pitchFamily="2" charset="0"/>
                <a:cs typeface="Arial" pitchFamily="34" charset="0"/>
              </a:rPr>
              <a:t>tử</a:t>
            </a:r>
            <a:r>
              <a:rPr lang="en-US" sz="2000" dirty="0">
                <a:solidFill>
                  <a:srgbClr val="EF4130"/>
                </a:solidFill>
                <a:latin typeface="Montserrat SemiBold" panose="00000700000000000000" pitchFamily="2" charset="0"/>
                <a:cs typeface="Arial" pitchFamily="34" charset="0"/>
              </a:rPr>
              <a:t> </a:t>
            </a:r>
            <a:r>
              <a:rPr lang="en-US" sz="2000" dirty="0" err="1">
                <a:solidFill>
                  <a:srgbClr val="EF4130"/>
                </a:solidFill>
                <a:latin typeface="Montserrat SemiBold" panose="00000700000000000000" pitchFamily="2" charset="0"/>
                <a:cs typeface="Arial" pitchFamily="34" charset="0"/>
              </a:rPr>
              <a:t>vong</a:t>
            </a:r>
            <a:r>
              <a:rPr lang="en-US" sz="2000" dirty="0">
                <a:solidFill>
                  <a:srgbClr val="EF4130"/>
                </a:solidFill>
                <a:latin typeface="Montserrat SemiBold" panose="00000700000000000000" pitchFamily="2" charset="0"/>
                <a:cs typeface="Arial" pitchFamily="34" charset="0"/>
              </a:rPr>
              <a:t> (31%) &amp; </a:t>
            </a:r>
            <a:r>
              <a:rPr lang="en-US" sz="2000" dirty="0" err="1">
                <a:solidFill>
                  <a:srgbClr val="EF4130"/>
                </a:solidFill>
                <a:latin typeface="Montserrat SemiBold" panose="00000700000000000000" pitchFamily="2" charset="0"/>
                <a:cs typeface="Arial" pitchFamily="34" charset="0"/>
              </a:rPr>
              <a:t>tiến</a:t>
            </a:r>
            <a:r>
              <a:rPr lang="en-US" sz="2000" dirty="0">
                <a:solidFill>
                  <a:srgbClr val="EF4130"/>
                </a:solidFill>
                <a:latin typeface="Montserrat SemiBold" panose="00000700000000000000" pitchFamily="2" charset="0"/>
                <a:cs typeface="Arial" pitchFamily="34" charset="0"/>
              </a:rPr>
              <a:t> </a:t>
            </a:r>
            <a:r>
              <a:rPr lang="en-US" sz="2000" dirty="0" err="1">
                <a:solidFill>
                  <a:srgbClr val="EF4130"/>
                </a:solidFill>
                <a:latin typeface="Montserrat SemiBold" panose="00000700000000000000" pitchFamily="2" charset="0"/>
                <a:cs typeface="Arial" pitchFamily="34" charset="0"/>
              </a:rPr>
              <a:t>triển</a:t>
            </a:r>
            <a:r>
              <a:rPr lang="en-US" sz="2000" dirty="0">
                <a:solidFill>
                  <a:srgbClr val="EF4130"/>
                </a:solidFill>
                <a:latin typeface="Montserrat SemiBold" panose="00000700000000000000" pitchFamily="2" charset="0"/>
                <a:cs typeface="Arial" pitchFamily="34" charset="0"/>
              </a:rPr>
              <a:t> </a:t>
            </a:r>
            <a:r>
              <a:rPr lang="en-US" sz="2000" dirty="0" err="1">
                <a:solidFill>
                  <a:srgbClr val="EF4130"/>
                </a:solidFill>
                <a:latin typeface="Montserrat SemiBold" panose="00000700000000000000" pitchFamily="2" charset="0"/>
                <a:cs typeface="Arial" pitchFamily="34" charset="0"/>
              </a:rPr>
              <a:t>bệnh</a:t>
            </a:r>
            <a:r>
              <a:rPr lang="en-US" sz="2000" dirty="0">
                <a:solidFill>
                  <a:srgbClr val="EF4130"/>
                </a:solidFill>
                <a:latin typeface="Montserrat SemiBold" panose="00000700000000000000" pitchFamily="2" charset="0"/>
                <a:cs typeface="Arial" pitchFamily="34" charset="0"/>
              </a:rPr>
              <a:t> </a:t>
            </a:r>
            <a:r>
              <a:rPr lang="en-US" sz="2000" dirty="0" err="1">
                <a:solidFill>
                  <a:srgbClr val="EF4130"/>
                </a:solidFill>
                <a:latin typeface="Montserrat SemiBold" panose="00000700000000000000" pitchFamily="2" charset="0"/>
                <a:cs typeface="Arial" pitchFamily="34" charset="0"/>
              </a:rPr>
              <a:t>thận</a:t>
            </a:r>
            <a:r>
              <a:rPr lang="en-US" sz="2000" dirty="0">
                <a:solidFill>
                  <a:srgbClr val="EF413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cho</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bệnh</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nhân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bệnh</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thận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mạn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có</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hoặc</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không</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có</a:t>
            </a:r>
            <a:r>
              <a:rPr lang="en-US" sz="2000" dirty="0">
                <a:solidFill>
                  <a:srgbClr val="002060"/>
                </a:solidFill>
                <a:latin typeface="Montserrat SemiBold" panose="00000700000000000000" pitchFamily="2" charset="0"/>
                <a:cs typeface="Arial" pitchFamily="34" charset="0"/>
              </a:rPr>
              <a:t> ĐTĐ</a:t>
            </a:r>
          </a:p>
          <a:p>
            <a:pPr marL="457200" marR="0" lvl="0" indent="-457200" algn="just" defTabSz="914400" rtl="0" eaLnBrk="1" fontAlgn="base" latinLnBrk="0" hangingPunct="1">
              <a:lnSpc>
                <a:spcPct val="150000"/>
              </a:lnSpc>
              <a:spcBef>
                <a:spcPts val="1200"/>
              </a:spcBef>
              <a:spcAft>
                <a:spcPts val="1200"/>
              </a:spcAft>
              <a:buClrTx/>
              <a:buSzTx/>
              <a:buFontTx/>
              <a:buAutoNum type="arabicPeriod"/>
              <a:tabLst/>
              <a:defRPr/>
            </a:pPr>
            <a:r>
              <a:rPr lang="en-US" sz="2000" dirty="0">
                <a:solidFill>
                  <a:srgbClr val="002060"/>
                </a:solidFill>
                <a:latin typeface="Montserrat SemiBold" panose="00000700000000000000" pitchFamily="2" charset="0"/>
                <a:cs typeface="Arial" pitchFamily="34" charset="0"/>
              </a:rPr>
              <a:t>Trong </a:t>
            </a:r>
            <a:r>
              <a:rPr lang="en-US" sz="2000" dirty="0" err="1">
                <a:solidFill>
                  <a:srgbClr val="002060"/>
                </a:solidFill>
                <a:latin typeface="Montserrat SemiBold" panose="00000700000000000000" pitchFamily="2" charset="0"/>
                <a:cs typeface="Arial" pitchFamily="34" charset="0"/>
              </a:rPr>
              <a:t>lâm</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sàng</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điều</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trị</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bệnh</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thận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mạn</a:t>
            </a:r>
            <a:r>
              <a:rPr lang="en-US" sz="2000" dirty="0">
                <a:solidFill>
                  <a:srgbClr val="002060"/>
                </a:solidFill>
                <a:latin typeface="Montserrat SemiBold" panose="00000700000000000000" pitchFamily="2" charset="0"/>
                <a:cs typeface="Arial" pitchFamily="34" charset="0"/>
              </a:rPr>
              <a:t> ko ĐTĐ, SGLT2i (dapagliflozin) </a:t>
            </a:r>
            <a:r>
              <a:rPr lang="en-US" sz="2000" dirty="0" err="1">
                <a:solidFill>
                  <a:srgbClr val="002060"/>
                </a:solidFill>
                <a:latin typeface="Montserrat SemiBold" panose="00000700000000000000" pitchFamily="2" charset="0"/>
                <a:cs typeface="Arial" pitchFamily="34" charset="0"/>
              </a:rPr>
              <a:t>giúp</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cải</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thiện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đạm</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niệu</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bảo</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tồn</a:t>
            </a:r>
            <a:r>
              <a:rPr lang="en-US" sz="2000" dirty="0">
                <a:solidFill>
                  <a:srgbClr val="002060"/>
                </a:solidFill>
                <a:latin typeface="Montserrat SemiBold" panose="00000700000000000000" pitchFamily="2" charset="0"/>
                <a:cs typeface="Arial" pitchFamily="34" charset="0"/>
              </a:rPr>
              <a:t> eGFR </a:t>
            </a:r>
            <a:r>
              <a:rPr lang="en-US" sz="2000" dirty="0" err="1">
                <a:solidFill>
                  <a:srgbClr val="002060"/>
                </a:solidFill>
                <a:latin typeface="Montserrat SemiBold" panose="00000700000000000000" pitchFamily="2" charset="0"/>
                <a:cs typeface="Arial" pitchFamily="34" charset="0"/>
              </a:rPr>
              <a:t>và</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các</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lợi</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ích</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đi</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kèm</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trên</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giảm</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tỷ</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lệ</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tăng</a:t>
            </a:r>
            <a:r>
              <a:rPr lang="en-US" sz="2000" dirty="0">
                <a:solidFill>
                  <a:srgbClr val="002060"/>
                </a:solidFill>
                <a:latin typeface="Montserrat SemiBold" panose="00000700000000000000" pitchFamily="2" charset="0"/>
                <a:cs typeface="Arial" pitchFamily="34" charset="0"/>
              </a:rPr>
              <a:t> kali </a:t>
            </a:r>
            <a:r>
              <a:rPr lang="en-US" sz="2000" dirty="0" err="1">
                <a:solidFill>
                  <a:srgbClr val="002060"/>
                </a:solidFill>
                <a:latin typeface="Montserrat SemiBold" panose="00000700000000000000" pitchFamily="2" charset="0"/>
                <a:cs typeface="Arial" pitchFamily="34" charset="0"/>
              </a:rPr>
              <a:t>máu</a:t>
            </a:r>
            <a:r>
              <a:rPr lang="en-US" sz="2000" dirty="0">
                <a:solidFill>
                  <a:srgbClr val="002060"/>
                </a:solidFill>
                <a:latin typeface="Montserrat SemiBold" panose="00000700000000000000" pitchFamily="2" charset="0"/>
                <a:cs typeface="Arial" pitchFamily="34" charset="0"/>
              </a:rPr>
              <a:t>, </a:t>
            </a:r>
            <a:r>
              <a:rPr lang="en-US" sz="2000" dirty="0" err="1">
                <a:solidFill>
                  <a:srgbClr val="002060"/>
                </a:solidFill>
                <a:latin typeface="Montserrat SemiBold" panose="00000700000000000000" pitchFamily="2" charset="0"/>
                <a:cs typeface="Arial" pitchFamily="34" charset="0"/>
              </a:rPr>
              <a:t>giảm</a:t>
            </a:r>
            <a:r>
              <a:rPr lang="en-US" sz="2000" dirty="0">
                <a:solidFill>
                  <a:srgbClr val="002060"/>
                </a:solidFill>
                <a:latin typeface="Montserrat SemiBold" panose="00000700000000000000" pitchFamily="2" charset="0"/>
                <a:cs typeface="Arial" pitchFamily="34" charset="0"/>
              </a:rPr>
              <a:t> acid uric</a:t>
            </a:r>
          </a:p>
          <a:p>
            <a:pPr marL="457200" marR="0" lvl="0" indent="-457200" algn="just" defTabSz="914400" rtl="0" eaLnBrk="1" fontAlgn="base" latinLnBrk="0" hangingPunct="1">
              <a:lnSpc>
                <a:spcPct val="150000"/>
              </a:lnSpc>
              <a:spcBef>
                <a:spcPts val="1200"/>
              </a:spcBef>
              <a:spcAft>
                <a:spcPts val="1200"/>
              </a:spcAft>
              <a:buClrTx/>
              <a:buSzTx/>
              <a:buFontTx/>
              <a:buAutoNum type="arabicPeriod"/>
              <a:tabLst/>
              <a:defRPr/>
            </a:pP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Nâng</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cao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tần</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suất</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xét</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nghiệm</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eGFR/UACR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để</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phát</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hiện</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sớm</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bệnh</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thận</a:t>
            </a:r>
            <a:r>
              <a:rPr kumimoji="0" lang="en-US" sz="2000" b="0" i="0" u="none" strike="noStrike" kern="1200" cap="none" spc="0" normalizeH="0" baseline="0" noProof="0" dirty="0">
                <a:ln>
                  <a:noFill/>
                </a:ln>
                <a:solidFill>
                  <a:srgbClr val="EF413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EF4130"/>
                </a:solidFill>
                <a:effectLst/>
                <a:uLnTx/>
                <a:uFillTx/>
                <a:latin typeface="Montserrat SemiBold" panose="00000700000000000000" pitchFamily="2" charset="0"/>
                <a:cs typeface="Arial" pitchFamily="34" charset="0"/>
              </a:rPr>
              <a:t>mạn</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trên</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bệnh</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nhân</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tim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mạch</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chuyển</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hóa</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có</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nguy</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cơ</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cao: </a:t>
            </a:r>
            <a:r>
              <a:rPr kumimoji="0" lang="en-US" sz="2000" b="0" i="0" u="none" strike="noStrike" kern="1200" cap="none" spc="0" normalizeH="0" baseline="0" noProof="0" dirty="0" err="1">
                <a:ln>
                  <a:noFill/>
                </a:ln>
                <a:solidFill>
                  <a:srgbClr val="002060"/>
                </a:solidFill>
                <a:effectLst/>
                <a:uLnTx/>
                <a:uFillTx/>
                <a:latin typeface="Montserrat SemiBold" panose="00000700000000000000" pitchFamily="2" charset="0"/>
                <a:cs typeface="Arial" pitchFamily="34" charset="0"/>
              </a:rPr>
              <a:t>như</a:t>
            </a:r>
            <a:r>
              <a:rPr kumimoji="0" lang="en-US" sz="2000" b="0" i="0" u="none" strike="noStrike" kern="1200" cap="none" spc="0" normalizeH="0" baseline="0" noProof="0" dirty="0">
                <a:ln>
                  <a:noFill/>
                </a:ln>
                <a:solidFill>
                  <a:srgbClr val="002060"/>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tăng</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huyết</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áp</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bệnh</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mạch</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vành</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đái</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tháo</a:t>
            </a:r>
            <a:r>
              <a:rPr kumimoji="0" lang="en-US"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rPr>
              <a:t> </a:t>
            </a:r>
            <a:r>
              <a:rPr kumimoji="0" lang="en-US" sz="2000" b="0" i="0" u="none" strike="noStrike" kern="1200" cap="none" spc="0" normalizeH="0" baseline="0" noProof="0" dirty="0" err="1">
                <a:ln>
                  <a:noFill/>
                </a:ln>
                <a:solidFill>
                  <a:srgbClr val="00A5E3"/>
                </a:solidFill>
                <a:effectLst/>
                <a:uLnTx/>
                <a:uFillTx/>
                <a:latin typeface="Montserrat SemiBold" panose="00000700000000000000" pitchFamily="2" charset="0"/>
                <a:cs typeface="Arial" pitchFamily="34" charset="0"/>
              </a:rPr>
              <a:t>đường</a:t>
            </a:r>
            <a:endParaRPr kumimoji="0" lang="vi-VN" sz="2000" b="0" i="0" u="none" strike="noStrike" kern="1200" cap="none" spc="0" normalizeH="0" baseline="0" noProof="0" dirty="0">
              <a:ln>
                <a:noFill/>
              </a:ln>
              <a:solidFill>
                <a:srgbClr val="00A5E3"/>
              </a:solidFill>
              <a:effectLst/>
              <a:uLnTx/>
              <a:uFillTx/>
              <a:latin typeface="Montserrat SemiBold" panose="00000700000000000000" pitchFamily="2" charset="0"/>
              <a:cs typeface="Arial" pitchFamily="34" charset="0"/>
            </a:endParaRPr>
          </a:p>
        </p:txBody>
      </p:sp>
    </p:spTree>
    <p:extLst>
      <p:ext uri="{BB962C8B-B14F-4D97-AF65-F5344CB8AC3E}">
        <p14:creationId xmlns:p14="http://schemas.microsoft.com/office/powerpoint/2010/main" val="8023520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6E35F0A7-F016-4C43-8FBE-E6E02C4400C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6" name="Object 5" hidden="1">
                        <a:extLst>
                          <a:ext uri="{FF2B5EF4-FFF2-40B4-BE49-F238E27FC236}">
                            <a16:creationId xmlns:a16="http://schemas.microsoft.com/office/drawing/2014/main" id="{6E35F0A7-F016-4C43-8FBE-E6E02C4400C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22A6DD61-DD13-426C-94E8-6307487AE24D}"/>
              </a:ext>
            </a:extLst>
          </p:cNvPr>
          <p:cNvSpPr>
            <a:spLocks noGrp="1"/>
          </p:cNvSpPr>
          <p:nvPr>
            <p:ph type="ctrTitle" idx="4294967295"/>
          </p:nvPr>
        </p:nvSpPr>
        <p:spPr>
          <a:xfrm>
            <a:off x="0" y="1293810"/>
            <a:ext cx="12192000" cy="1917700"/>
          </a:xfrm>
        </p:spPr>
        <p:txBody>
          <a:bodyPr vert="horz" lIns="91440" tIns="45720" rIns="91440" bIns="45720" rtlCol="0" anchor="ctr">
            <a:noAutofit/>
          </a:bodyPr>
          <a:lstStyle/>
          <a:p>
            <a:pPr algn="ctr">
              <a:lnSpc>
                <a:spcPct val="150000"/>
              </a:lnSpc>
            </a:pPr>
            <a:r>
              <a:rPr lang="en-US" sz="3600" b="1" dirty="0">
                <a:solidFill>
                  <a:srgbClr val="C00000"/>
                </a:solidFill>
                <a:latin typeface="Verdana" panose="020B0604030504040204" pitchFamily="34" charset="0"/>
                <a:ea typeface="Verdana" panose="020B0604030504040204" pitchFamily="34" charset="0"/>
              </a:rPr>
              <a:t>CHÂN THÀNH CẢM ƠN!</a:t>
            </a:r>
          </a:p>
        </p:txBody>
      </p:sp>
    </p:spTree>
    <p:extLst>
      <p:ext uri="{BB962C8B-B14F-4D97-AF65-F5344CB8AC3E}">
        <p14:creationId xmlns:p14="http://schemas.microsoft.com/office/powerpoint/2010/main" val="2719445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13DB7486-6548-1654-2090-BD82729C1BD4}"/>
              </a:ext>
            </a:extLst>
          </p:cNvPr>
          <p:cNvSpPr>
            <a:spLocks/>
          </p:cNvSpPr>
          <p:nvPr/>
        </p:nvSpPr>
        <p:spPr bwMode="auto">
          <a:xfrm>
            <a:off x="2611180" y="2908781"/>
            <a:ext cx="9162441" cy="794369"/>
          </a:xfrm>
          <a:prstGeom prst="rect">
            <a:avLst/>
          </a:prstGeom>
          <a:solidFill>
            <a:srgbClr val="F0422E">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endParaRPr lang="en-US" altLang="en-US" sz="2400"/>
          </a:p>
        </p:txBody>
      </p:sp>
      <p:sp>
        <p:nvSpPr>
          <p:cNvPr id="6" name="Freeform 6">
            <a:extLst>
              <a:ext uri="{FF2B5EF4-FFF2-40B4-BE49-F238E27FC236}">
                <a16:creationId xmlns:a16="http://schemas.microsoft.com/office/drawing/2014/main" id="{849A863C-B722-CA1C-B365-D19BE0A37507}"/>
              </a:ext>
            </a:extLst>
          </p:cNvPr>
          <p:cNvSpPr>
            <a:spLocks/>
          </p:cNvSpPr>
          <p:nvPr/>
        </p:nvSpPr>
        <p:spPr bwMode="auto">
          <a:xfrm>
            <a:off x="2673960" y="3703150"/>
            <a:ext cx="9099661" cy="851873"/>
          </a:xfrm>
          <a:prstGeom prst="rect">
            <a:avLst/>
          </a:prstGeom>
          <a:solidFill>
            <a:srgbClr val="F0422E">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endParaRPr lang="en-US" altLang="en-US" sz="2400"/>
          </a:p>
        </p:txBody>
      </p:sp>
      <p:sp>
        <p:nvSpPr>
          <p:cNvPr id="7" name="Freeform 7">
            <a:extLst>
              <a:ext uri="{FF2B5EF4-FFF2-40B4-BE49-F238E27FC236}">
                <a16:creationId xmlns:a16="http://schemas.microsoft.com/office/drawing/2014/main" id="{0DA33D97-0F24-34AD-E741-B7BF9F0F6468}"/>
              </a:ext>
            </a:extLst>
          </p:cNvPr>
          <p:cNvSpPr>
            <a:spLocks/>
          </p:cNvSpPr>
          <p:nvPr/>
        </p:nvSpPr>
        <p:spPr bwMode="auto">
          <a:xfrm>
            <a:off x="2673960" y="4542797"/>
            <a:ext cx="9099661" cy="769368"/>
          </a:xfrm>
          <a:prstGeom prst="rect">
            <a:avLst/>
          </a:prstGeom>
          <a:solidFill>
            <a:srgbClr val="F0422E">
              <a:alpha val="9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endParaRPr lang="en-US" altLang="en-US" sz="2400"/>
          </a:p>
        </p:txBody>
      </p:sp>
      <p:pic>
        <p:nvPicPr>
          <p:cNvPr id="16" name="Picture 1">
            <a:extLst>
              <a:ext uri="{FF2B5EF4-FFF2-40B4-BE49-F238E27FC236}">
                <a16:creationId xmlns:a16="http://schemas.microsoft.com/office/drawing/2014/main" id="{286F7562-722C-F926-0115-206E5B9A0E0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9833" y="827701"/>
            <a:ext cx="4317625" cy="561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FB0D025-06F1-F047-12A4-2C0E905FDFB4}"/>
              </a:ext>
            </a:extLst>
          </p:cNvPr>
          <p:cNvSpPr>
            <a:spLocks noGrp="1"/>
          </p:cNvSpPr>
          <p:nvPr>
            <p:ph type="title"/>
          </p:nvPr>
        </p:nvSpPr>
        <p:spPr>
          <a:xfrm>
            <a:off x="0" y="6966"/>
            <a:ext cx="12192000" cy="1027265"/>
          </a:xfrm>
        </p:spPr>
        <p:txBody>
          <a:bodyPr vert="horz" lIns="91440" tIns="45720" rIns="91440" bIns="45720" rtlCol="0" anchor="ctr">
            <a:normAutofit/>
          </a:bodyPr>
          <a:lstStyle/>
          <a:p>
            <a:pPr algn="ctr" defTabSz="914400">
              <a:lnSpc>
                <a:spcPct val="90000"/>
              </a:lnSpc>
            </a:pPr>
            <a:r>
              <a:rPr lang="en-GB" sz="3200" dirty="0">
                <a:solidFill>
                  <a:srgbClr val="830050"/>
                </a:solidFill>
                <a:latin typeface="Calibri "/>
                <a:cs typeface="+mj-cs"/>
              </a:rPr>
              <a:t>Khi eGFR </a:t>
            </a:r>
            <a:r>
              <a:rPr lang="en-GB" sz="3200" dirty="0" err="1">
                <a:solidFill>
                  <a:srgbClr val="830050"/>
                </a:solidFill>
                <a:latin typeface="Calibri "/>
                <a:cs typeface="+mj-cs"/>
              </a:rPr>
              <a:t>bắt</a:t>
            </a:r>
            <a:r>
              <a:rPr lang="en-GB" sz="3200" dirty="0">
                <a:solidFill>
                  <a:srgbClr val="830050"/>
                </a:solidFill>
                <a:latin typeface="Calibri "/>
                <a:cs typeface="+mj-cs"/>
              </a:rPr>
              <a:t> </a:t>
            </a:r>
            <a:r>
              <a:rPr lang="en-GB" sz="3200" dirty="0" err="1">
                <a:solidFill>
                  <a:srgbClr val="830050"/>
                </a:solidFill>
                <a:latin typeface="Calibri "/>
                <a:cs typeface="+mj-cs"/>
              </a:rPr>
              <a:t>đầu</a:t>
            </a:r>
            <a:r>
              <a:rPr lang="en-GB" sz="3200" dirty="0">
                <a:solidFill>
                  <a:srgbClr val="830050"/>
                </a:solidFill>
                <a:latin typeface="Calibri "/>
                <a:cs typeface="+mj-cs"/>
              </a:rPr>
              <a:t> </a:t>
            </a:r>
            <a:r>
              <a:rPr lang="en-GB" sz="3200" dirty="0" err="1">
                <a:solidFill>
                  <a:srgbClr val="830050"/>
                </a:solidFill>
                <a:latin typeface="Calibri "/>
                <a:cs typeface="+mj-cs"/>
              </a:rPr>
              <a:t>giảm</a:t>
            </a:r>
            <a:r>
              <a:rPr lang="en-GB" sz="3200" dirty="0">
                <a:solidFill>
                  <a:srgbClr val="830050"/>
                </a:solidFill>
                <a:latin typeface="Calibri "/>
                <a:cs typeface="+mj-cs"/>
              </a:rPr>
              <a:t> </a:t>
            </a:r>
            <a:r>
              <a:rPr lang="en-GB" sz="3200" dirty="0">
                <a:solidFill>
                  <a:srgbClr val="830050"/>
                </a:solidFill>
                <a:latin typeface="Calibri "/>
                <a:cs typeface="+mj-cs"/>
                <a:sym typeface="Wingdings" panose="05000000000000000000" pitchFamily="2" charset="2"/>
              </a:rPr>
              <a:t> </a:t>
            </a:r>
            <a:r>
              <a:rPr lang="en-GB" sz="3200" dirty="0" err="1">
                <a:solidFill>
                  <a:srgbClr val="830050"/>
                </a:solidFill>
                <a:latin typeface="Calibri "/>
                <a:cs typeface="+mj-cs"/>
                <a:sym typeface="Wingdings" panose="05000000000000000000" pitchFamily="2" charset="2"/>
              </a:rPr>
              <a:t>báo</a:t>
            </a:r>
            <a:r>
              <a:rPr lang="en-GB" sz="3200" dirty="0">
                <a:solidFill>
                  <a:srgbClr val="830050"/>
                </a:solidFill>
                <a:latin typeface="Calibri "/>
                <a:cs typeface="+mj-cs"/>
                <a:sym typeface="Wingdings" panose="05000000000000000000" pitchFamily="2" charset="2"/>
              </a:rPr>
              <a:t> </a:t>
            </a:r>
            <a:r>
              <a:rPr lang="en-GB" sz="3200" dirty="0" err="1">
                <a:solidFill>
                  <a:srgbClr val="830050"/>
                </a:solidFill>
                <a:latin typeface="Calibri "/>
                <a:cs typeface="+mj-cs"/>
                <a:sym typeface="Wingdings" panose="05000000000000000000" pitchFamily="2" charset="2"/>
              </a:rPr>
              <a:t>động</a:t>
            </a:r>
            <a:r>
              <a:rPr lang="en-GB" sz="3200" dirty="0">
                <a:solidFill>
                  <a:srgbClr val="830050"/>
                </a:solidFill>
                <a:latin typeface="Calibri "/>
                <a:cs typeface="+mj-cs"/>
                <a:sym typeface="Wingdings" panose="05000000000000000000" pitchFamily="2" charset="2"/>
              </a:rPr>
              <a:t> </a:t>
            </a:r>
            <a:r>
              <a:rPr lang="en-GB" sz="3200" dirty="0" err="1">
                <a:solidFill>
                  <a:srgbClr val="830050"/>
                </a:solidFill>
                <a:latin typeface="Calibri "/>
                <a:cs typeface="+mj-cs"/>
                <a:sym typeface="Wingdings" panose="05000000000000000000" pitchFamily="2" charset="2"/>
              </a:rPr>
              <a:t>về</a:t>
            </a:r>
            <a:r>
              <a:rPr lang="en-GB" sz="3200" dirty="0">
                <a:solidFill>
                  <a:srgbClr val="830050"/>
                </a:solidFill>
                <a:latin typeface="Calibri "/>
                <a:cs typeface="+mj-cs"/>
                <a:sym typeface="Wingdings" panose="05000000000000000000" pitchFamily="2" charset="2"/>
              </a:rPr>
              <a:t> </a:t>
            </a:r>
            <a:r>
              <a:rPr lang="en-GB" sz="3200" dirty="0" err="1">
                <a:solidFill>
                  <a:srgbClr val="830050"/>
                </a:solidFill>
                <a:latin typeface="Calibri "/>
                <a:cs typeface="+mj-cs"/>
              </a:rPr>
              <a:t>nguy</a:t>
            </a:r>
            <a:r>
              <a:rPr lang="en-GB" sz="3200" dirty="0">
                <a:solidFill>
                  <a:srgbClr val="830050"/>
                </a:solidFill>
                <a:latin typeface="Calibri "/>
                <a:cs typeface="+mj-cs"/>
              </a:rPr>
              <a:t> </a:t>
            </a:r>
            <a:r>
              <a:rPr lang="en-GB" sz="3200" dirty="0" err="1">
                <a:solidFill>
                  <a:srgbClr val="830050"/>
                </a:solidFill>
                <a:latin typeface="Calibri "/>
                <a:cs typeface="+mj-cs"/>
              </a:rPr>
              <a:t>cơ</a:t>
            </a:r>
            <a:r>
              <a:rPr lang="en-GB" sz="3200" dirty="0">
                <a:solidFill>
                  <a:srgbClr val="830050"/>
                </a:solidFill>
                <a:latin typeface="Calibri "/>
                <a:cs typeface="+mj-cs"/>
              </a:rPr>
              <a:t> </a:t>
            </a:r>
            <a:r>
              <a:rPr lang="en-GB" sz="3200" dirty="0" err="1">
                <a:solidFill>
                  <a:srgbClr val="830050"/>
                </a:solidFill>
                <a:latin typeface="Calibri "/>
                <a:cs typeface="+mj-cs"/>
              </a:rPr>
              <a:t>tử</a:t>
            </a:r>
            <a:r>
              <a:rPr lang="en-GB" sz="3200" dirty="0">
                <a:solidFill>
                  <a:srgbClr val="830050"/>
                </a:solidFill>
                <a:latin typeface="Calibri "/>
                <a:cs typeface="+mj-cs"/>
              </a:rPr>
              <a:t> </a:t>
            </a:r>
            <a:r>
              <a:rPr lang="en-GB" sz="3200" dirty="0" err="1">
                <a:solidFill>
                  <a:srgbClr val="830050"/>
                </a:solidFill>
                <a:latin typeface="Calibri "/>
                <a:cs typeface="+mj-cs"/>
              </a:rPr>
              <a:t>vong</a:t>
            </a:r>
            <a:r>
              <a:rPr lang="en-GB" sz="3200" dirty="0">
                <a:solidFill>
                  <a:srgbClr val="830050"/>
                </a:solidFill>
                <a:latin typeface="Calibri "/>
                <a:cs typeface="+mj-cs"/>
              </a:rPr>
              <a:t> tim </a:t>
            </a:r>
            <a:r>
              <a:rPr lang="en-GB" sz="3200" dirty="0" err="1">
                <a:solidFill>
                  <a:srgbClr val="830050"/>
                </a:solidFill>
                <a:latin typeface="Calibri "/>
                <a:cs typeface="+mj-cs"/>
              </a:rPr>
              <a:t>mạch</a:t>
            </a:r>
            <a:endParaRPr lang="en-GB" sz="3200" dirty="0">
              <a:solidFill>
                <a:srgbClr val="830050"/>
              </a:solidFill>
              <a:latin typeface="Calibri "/>
              <a:cs typeface="+mj-cs"/>
            </a:endParaRPr>
          </a:p>
        </p:txBody>
      </p:sp>
      <p:sp>
        <p:nvSpPr>
          <p:cNvPr id="3" name="Content Placeholder 2">
            <a:extLst>
              <a:ext uri="{FF2B5EF4-FFF2-40B4-BE49-F238E27FC236}">
                <a16:creationId xmlns:a16="http://schemas.microsoft.com/office/drawing/2014/main" id="{4C1D0636-2A6A-FE16-4AF6-4767A9F52A8D}"/>
              </a:ext>
            </a:extLst>
          </p:cNvPr>
          <p:cNvSpPr>
            <a:spLocks noGrp="1"/>
          </p:cNvSpPr>
          <p:nvPr>
            <p:ph sz="quarter" idx="10"/>
          </p:nvPr>
        </p:nvSpPr>
        <p:spPr>
          <a:xfrm>
            <a:off x="137411" y="6211926"/>
            <a:ext cx="9439275" cy="603996"/>
          </a:xfrm>
        </p:spPr>
        <p:txBody>
          <a:bodyPr/>
          <a:lstStyle/>
          <a:p>
            <a:r>
              <a:rPr lang="en-GB" altLang="en-US" baseline="30000" dirty="0" err="1"/>
              <a:t>a</a:t>
            </a:r>
            <a:r>
              <a:rPr lang="en-GB" altLang="en-US" dirty="0" err="1"/>
              <a:t>CV</a:t>
            </a:r>
            <a:r>
              <a:rPr lang="en-GB" altLang="en-US" dirty="0"/>
              <a:t> mortality risk compared with an eGFR baseline of 90–105 mL/min/1.73 m</a:t>
            </a:r>
            <a:r>
              <a:rPr lang="en-GB" altLang="en-US" baseline="30000" dirty="0"/>
              <a:t>2</a:t>
            </a:r>
            <a:r>
              <a:rPr lang="en-GB" altLang="en-US" dirty="0"/>
              <a:t> and an ACR &lt;10. CV mortality ranges: Stage 3a (1.5–4.3), Stage 3b (2.2–5.2), Stage 4 (4.8–14.0)</a:t>
            </a:r>
            <a:r>
              <a:rPr lang="en-GB" altLang="en-US" baseline="30000" dirty="0"/>
              <a:t>1</a:t>
            </a:r>
            <a:r>
              <a:rPr lang="en-GB" altLang="en-US" dirty="0"/>
              <a:t>; </a:t>
            </a:r>
            <a:br>
              <a:rPr lang="en-GB" altLang="en-US" dirty="0"/>
            </a:br>
            <a:r>
              <a:rPr lang="en-GB" altLang="en-US" dirty="0"/>
              <a:t>1. Kidney Disease: Improving Global Outcomes (KDIGO). </a:t>
            </a:r>
            <a:r>
              <a:rPr lang="en-GB" altLang="en-US" i="1" dirty="0"/>
              <a:t>Kidney Int</a:t>
            </a:r>
            <a:r>
              <a:rPr lang="en-GB" altLang="en-US" dirty="0"/>
              <a:t> </a:t>
            </a:r>
            <a:r>
              <a:rPr lang="en-GB" altLang="en-US" i="1" dirty="0" err="1"/>
              <a:t>Suppl</a:t>
            </a:r>
            <a:r>
              <a:rPr lang="en-GB" altLang="en-US" dirty="0"/>
              <a:t> 2013;3:1–150; 2. Go AS, et al. </a:t>
            </a:r>
            <a:r>
              <a:rPr lang="en-GB" altLang="en-US" i="1" dirty="0"/>
              <a:t>BMC Nephrol</a:t>
            </a:r>
            <a:r>
              <a:rPr lang="en-GB" altLang="en-US" dirty="0"/>
              <a:t> 2018;19:146</a:t>
            </a:r>
          </a:p>
        </p:txBody>
      </p:sp>
      <p:sp>
        <p:nvSpPr>
          <p:cNvPr id="8" name="TextBox 21">
            <a:extLst>
              <a:ext uri="{FF2B5EF4-FFF2-40B4-BE49-F238E27FC236}">
                <a16:creationId xmlns:a16="http://schemas.microsoft.com/office/drawing/2014/main" id="{F9B5972D-0820-8D17-CB37-3067B92A1F07}"/>
              </a:ext>
            </a:extLst>
          </p:cNvPr>
          <p:cNvSpPr txBox="1">
            <a:spLocks noChangeArrowheads="1"/>
          </p:cNvSpPr>
          <p:nvPr/>
        </p:nvSpPr>
        <p:spPr bwMode="auto">
          <a:xfrm>
            <a:off x="5227506" y="2920608"/>
            <a:ext cx="111601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733" b="1">
                <a:solidFill>
                  <a:schemeClr val="bg1"/>
                </a:solidFill>
                <a:latin typeface="+mj-lt"/>
                <a:cs typeface="Calibri" panose="020F0502020204030204" pitchFamily="34" charset="0"/>
              </a:rPr>
              <a:t>4.3x</a:t>
            </a:r>
            <a:endParaRPr lang="en-US" altLang="en-US" sz="2667" b="1">
              <a:solidFill>
                <a:schemeClr val="bg1"/>
              </a:solidFill>
              <a:latin typeface="+mj-lt"/>
              <a:cs typeface="Calibri" panose="020F0502020204030204" pitchFamily="34" charset="0"/>
            </a:endParaRPr>
          </a:p>
        </p:txBody>
      </p:sp>
      <p:sp>
        <p:nvSpPr>
          <p:cNvPr id="9" name="TextBox 22">
            <a:extLst>
              <a:ext uri="{FF2B5EF4-FFF2-40B4-BE49-F238E27FC236}">
                <a16:creationId xmlns:a16="http://schemas.microsoft.com/office/drawing/2014/main" id="{4397B72E-0C2D-FA6E-2719-EA99FCF8E90B}"/>
              </a:ext>
            </a:extLst>
          </p:cNvPr>
          <p:cNvSpPr txBox="1">
            <a:spLocks noChangeArrowheads="1"/>
          </p:cNvSpPr>
          <p:nvPr/>
        </p:nvSpPr>
        <p:spPr bwMode="auto">
          <a:xfrm>
            <a:off x="5227506" y="3760256"/>
            <a:ext cx="111601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733" b="1">
                <a:solidFill>
                  <a:schemeClr val="bg1"/>
                </a:solidFill>
                <a:latin typeface="+mj-lt"/>
                <a:cs typeface="Calibri" panose="020F0502020204030204" pitchFamily="34" charset="0"/>
              </a:rPr>
              <a:t>5.2x</a:t>
            </a:r>
            <a:endParaRPr lang="en-US" altLang="en-US" sz="2667" b="1">
              <a:solidFill>
                <a:schemeClr val="bg1"/>
              </a:solidFill>
              <a:latin typeface="+mj-lt"/>
              <a:cs typeface="Calibri" panose="020F0502020204030204" pitchFamily="34" charset="0"/>
            </a:endParaRPr>
          </a:p>
        </p:txBody>
      </p:sp>
      <p:sp>
        <p:nvSpPr>
          <p:cNvPr id="10" name="TextBox 23">
            <a:extLst>
              <a:ext uri="{FF2B5EF4-FFF2-40B4-BE49-F238E27FC236}">
                <a16:creationId xmlns:a16="http://schemas.microsoft.com/office/drawing/2014/main" id="{2C49AA18-D220-FD53-8BC0-E057E575EEC2}"/>
              </a:ext>
            </a:extLst>
          </p:cNvPr>
          <p:cNvSpPr txBox="1">
            <a:spLocks noChangeArrowheads="1"/>
          </p:cNvSpPr>
          <p:nvPr/>
        </p:nvSpPr>
        <p:spPr bwMode="auto">
          <a:xfrm>
            <a:off x="5284146" y="4665163"/>
            <a:ext cx="98296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733" b="1">
                <a:solidFill>
                  <a:schemeClr val="bg1"/>
                </a:solidFill>
                <a:latin typeface="+mj-lt"/>
                <a:cs typeface="Calibri" panose="020F0502020204030204" pitchFamily="34" charset="0"/>
              </a:rPr>
              <a:t>14x</a:t>
            </a:r>
            <a:endParaRPr lang="en-US" altLang="en-US" sz="2667" b="1">
              <a:solidFill>
                <a:schemeClr val="bg1"/>
              </a:solidFill>
              <a:latin typeface="+mj-lt"/>
              <a:cs typeface="Calibri" panose="020F0502020204030204" pitchFamily="34" charset="0"/>
            </a:endParaRPr>
          </a:p>
        </p:txBody>
      </p:sp>
      <p:sp>
        <p:nvSpPr>
          <p:cNvPr id="11" name="TextBox 24">
            <a:extLst>
              <a:ext uri="{FF2B5EF4-FFF2-40B4-BE49-F238E27FC236}">
                <a16:creationId xmlns:a16="http://schemas.microsoft.com/office/drawing/2014/main" id="{88B56CD8-3255-D29D-8B21-7613646078A0}"/>
              </a:ext>
            </a:extLst>
          </p:cNvPr>
          <p:cNvSpPr txBox="1">
            <a:spLocks noChangeArrowheads="1"/>
          </p:cNvSpPr>
          <p:nvPr/>
        </p:nvSpPr>
        <p:spPr bwMode="auto">
          <a:xfrm>
            <a:off x="8523065" y="2839864"/>
            <a:ext cx="26933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200" b="1">
                <a:solidFill>
                  <a:schemeClr val="bg1"/>
                </a:solidFill>
                <a:latin typeface="+mj-lt"/>
                <a:cs typeface="Calibri" panose="020F0502020204030204" pitchFamily="34" charset="0"/>
              </a:rPr>
              <a:t>3a</a:t>
            </a:r>
            <a:r>
              <a:rPr lang="en-US" altLang="en-US" sz="2400" b="1">
                <a:solidFill>
                  <a:schemeClr val="bg1"/>
                </a:solidFill>
                <a:latin typeface="+mj-lt"/>
                <a:cs typeface="Calibri" panose="020F0502020204030204" pitchFamily="34" charset="0"/>
              </a:rPr>
              <a:t> (eGFR 45–60)</a:t>
            </a:r>
          </a:p>
        </p:txBody>
      </p:sp>
      <p:sp>
        <p:nvSpPr>
          <p:cNvPr id="12" name="TextBox 25">
            <a:extLst>
              <a:ext uri="{FF2B5EF4-FFF2-40B4-BE49-F238E27FC236}">
                <a16:creationId xmlns:a16="http://schemas.microsoft.com/office/drawing/2014/main" id="{E280063A-C5BA-D3F0-675E-B15B56BFF0C4}"/>
              </a:ext>
            </a:extLst>
          </p:cNvPr>
          <p:cNvSpPr txBox="1">
            <a:spLocks noChangeArrowheads="1"/>
          </p:cNvSpPr>
          <p:nvPr/>
        </p:nvSpPr>
        <p:spPr bwMode="auto">
          <a:xfrm>
            <a:off x="8512379" y="3801261"/>
            <a:ext cx="27158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200" b="1">
                <a:solidFill>
                  <a:schemeClr val="bg1"/>
                </a:solidFill>
                <a:latin typeface="+mj-lt"/>
                <a:cs typeface="Calibri" panose="020F0502020204030204" pitchFamily="34" charset="0"/>
              </a:rPr>
              <a:t>3b</a:t>
            </a:r>
            <a:r>
              <a:rPr lang="en-US" altLang="en-US" sz="2400" b="1">
                <a:solidFill>
                  <a:schemeClr val="bg1"/>
                </a:solidFill>
                <a:latin typeface="+mj-lt"/>
                <a:cs typeface="Calibri" panose="020F0502020204030204" pitchFamily="34" charset="0"/>
              </a:rPr>
              <a:t> (eGFR 30–45)</a:t>
            </a:r>
          </a:p>
        </p:txBody>
      </p:sp>
      <p:sp>
        <p:nvSpPr>
          <p:cNvPr id="13" name="TextBox 26">
            <a:extLst>
              <a:ext uri="{FF2B5EF4-FFF2-40B4-BE49-F238E27FC236}">
                <a16:creationId xmlns:a16="http://schemas.microsoft.com/office/drawing/2014/main" id="{840EF097-CD5C-4D5A-C46B-35C9A12C1BFA}"/>
              </a:ext>
            </a:extLst>
          </p:cNvPr>
          <p:cNvSpPr txBox="1">
            <a:spLocks noChangeArrowheads="1"/>
          </p:cNvSpPr>
          <p:nvPr/>
        </p:nvSpPr>
        <p:spPr bwMode="auto">
          <a:xfrm>
            <a:off x="8637412" y="4706168"/>
            <a:ext cx="246574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eaLnBrk="1" hangingPunct="1">
              <a:lnSpc>
                <a:spcPct val="100000"/>
              </a:lnSpc>
              <a:spcBef>
                <a:spcPct val="0"/>
              </a:spcBef>
              <a:buSzTx/>
              <a:buFontTx/>
              <a:buNone/>
            </a:pPr>
            <a:r>
              <a:rPr lang="en-US" altLang="en-US" sz="3200" b="1">
                <a:solidFill>
                  <a:schemeClr val="bg1"/>
                </a:solidFill>
                <a:latin typeface="+mj-lt"/>
                <a:cs typeface="Calibri" panose="020F0502020204030204" pitchFamily="34" charset="0"/>
              </a:rPr>
              <a:t>4</a:t>
            </a:r>
            <a:r>
              <a:rPr lang="en-US" altLang="en-US" sz="2400" b="1">
                <a:solidFill>
                  <a:schemeClr val="bg1"/>
                </a:solidFill>
                <a:latin typeface="+mj-lt"/>
                <a:cs typeface="Calibri" panose="020F0502020204030204" pitchFamily="34" charset="0"/>
              </a:rPr>
              <a:t> (eGFR 15–30)</a:t>
            </a:r>
          </a:p>
        </p:txBody>
      </p:sp>
      <p:sp>
        <p:nvSpPr>
          <p:cNvPr id="14" name="TextBox 27">
            <a:extLst>
              <a:ext uri="{FF2B5EF4-FFF2-40B4-BE49-F238E27FC236}">
                <a16:creationId xmlns:a16="http://schemas.microsoft.com/office/drawing/2014/main" id="{8D6A9EB6-3E1C-4693-748B-14CE7C6655B4}"/>
              </a:ext>
            </a:extLst>
          </p:cNvPr>
          <p:cNvSpPr txBox="1">
            <a:spLocks noChangeArrowheads="1"/>
          </p:cNvSpPr>
          <p:nvPr/>
        </p:nvSpPr>
        <p:spPr bwMode="auto">
          <a:xfrm>
            <a:off x="3848535" y="2011802"/>
            <a:ext cx="39189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algn="ctr" eaLnBrk="1" hangingPunct="1">
              <a:lnSpc>
                <a:spcPct val="100000"/>
              </a:lnSpc>
              <a:spcBef>
                <a:spcPct val="0"/>
              </a:spcBef>
              <a:buSzTx/>
              <a:buFontTx/>
              <a:buNone/>
            </a:pPr>
            <a:r>
              <a:rPr lang="en-US" altLang="en-US" sz="2400" b="1" err="1">
                <a:solidFill>
                  <a:srgbClr val="F0422E"/>
                </a:solidFill>
                <a:latin typeface="+mj-lt"/>
                <a:cs typeface="Calibri" panose="020F0502020204030204" pitchFamily="34" charset="0"/>
              </a:rPr>
              <a:t>Nguy</a:t>
            </a:r>
            <a:r>
              <a:rPr lang="en-US" altLang="en-US" sz="2400" b="1">
                <a:solidFill>
                  <a:srgbClr val="F0422E"/>
                </a:solidFill>
                <a:latin typeface="+mj-lt"/>
                <a:cs typeface="Calibri" panose="020F0502020204030204" pitchFamily="34" charset="0"/>
              </a:rPr>
              <a:t> </a:t>
            </a:r>
            <a:r>
              <a:rPr lang="en-US" altLang="en-US" sz="2400" b="1" err="1">
                <a:solidFill>
                  <a:srgbClr val="F0422E"/>
                </a:solidFill>
                <a:latin typeface="+mj-lt"/>
                <a:cs typeface="Calibri" panose="020F0502020204030204" pitchFamily="34" charset="0"/>
              </a:rPr>
              <a:t>cơ</a:t>
            </a:r>
            <a:r>
              <a:rPr lang="en-US" altLang="en-US" sz="2400" b="1">
                <a:solidFill>
                  <a:srgbClr val="F0422E"/>
                </a:solidFill>
                <a:latin typeface="+mj-lt"/>
                <a:cs typeface="Calibri" panose="020F0502020204030204" pitchFamily="34" charset="0"/>
              </a:rPr>
              <a:t> </a:t>
            </a:r>
          </a:p>
          <a:p>
            <a:pPr algn="ctr" eaLnBrk="1" hangingPunct="1">
              <a:lnSpc>
                <a:spcPct val="100000"/>
              </a:lnSpc>
              <a:spcBef>
                <a:spcPct val="0"/>
              </a:spcBef>
              <a:buSzTx/>
              <a:buFontTx/>
              <a:buNone/>
            </a:pPr>
            <a:r>
              <a:rPr lang="en-US" altLang="en-US" sz="2400" b="1" err="1">
                <a:solidFill>
                  <a:srgbClr val="F0422E"/>
                </a:solidFill>
                <a:latin typeface="+mj-lt"/>
                <a:cs typeface="Calibri" panose="020F0502020204030204" pitchFamily="34" charset="0"/>
              </a:rPr>
              <a:t>tử</a:t>
            </a:r>
            <a:r>
              <a:rPr lang="en-US" altLang="en-US" sz="2400" b="1">
                <a:solidFill>
                  <a:srgbClr val="F0422E"/>
                </a:solidFill>
                <a:latin typeface="+mj-lt"/>
                <a:cs typeface="Calibri" panose="020F0502020204030204" pitchFamily="34" charset="0"/>
              </a:rPr>
              <a:t> </a:t>
            </a:r>
            <a:r>
              <a:rPr lang="en-US" altLang="en-US" sz="2400" b="1" err="1">
                <a:solidFill>
                  <a:srgbClr val="F0422E"/>
                </a:solidFill>
                <a:latin typeface="+mj-lt"/>
                <a:cs typeface="Calibri" panose="020F0502020204030204" pitchFamily="34" charset="0"/>
              </a:rPr>
              <a:t>vong</a:t>
            </a:r>
            <a:r>
              <a:rPr lang="en-US" altLang="en-US" sz="2400" b="1">
                <a:solidFill>
                  <a:srgbClr val="F0422E"/>
                </a:solidFill>
                <a:latin typeface="+mj-lt"/>
                <a:cs typeface="Calibri" panose="020F0502020204030204" pitchFamily="34" charset="0"/>
              </a:rPr>
              <a:t> tim mạch</a:t>
            </a:r>
            <a:r>
              <a:rPr lang="en-US" altLang="en-US" sz="2400" b="1" baseline="30000">
                <a:solidFill>
                  <a:srgbClr val="F0422E"/>
                </a:solidFill>
                <a:latin typeface="+mj-lt"/>
                <a:cs typeface="Calibri" panose="020F0502020204030204" pitchFamily="34" charset="0"/>
              </a:rPr>
              <a:t>1,a</a:t>
            </a:r>
            <a:endParaRPr lang="en-US" altLang="en-US" sz="2400" b="1">
              <a:solidFill>
                <a:srgbClr val="F0422E"/>
              </a:solidFill>
              <a:latin typeface="+mj-lt"/>
              <a:cs typeface="Calibri" panose="020F0502020204030204" pitchFamily="34" charset="0"/>
            </a:endParaRPr>
          </a:p>
        </p:txBody>
      </p:sp>
      <p:sp>
        <p:nvSpPr>
          <p:cNvPr id="15" name="TextBox 28">
            <a:extLst>
              <a:ext uri="{FF2B5EF4-FFF2-40B4-BE49-F238E27FC236}">
                <a16:creationId xmlns:a16="http://schemas.microsoft.com/office/drawing/2014/main" id="{7D05D245-512B-CF82-8E70-07BE1EB2D705}"/>
              </a:ext>
            </a:extLst>
          </p:cNvPr>
          <p:cNvSpPr txBox="1">
            <a:spLocks noChangeArrowheads="1"/>
          </p:cNvSpPr>
          <p:nvPr/>
        </p:nvSpPr>
        <p:spPr bwMode="auto">
          <a:xfrm>
            <a:off x="8726434" y="1933993"/>
            <a:ext cx="24064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algn="ctr" eaLnBrk="1" hangingPunct="1">
              <a:lnSpc>
                <a:spcPct val="100000"/>
              </a:lnSpc>
              <a:spcBef>
                <a:spcPct val="0"/>
              </a:spcBef>
              <a:buSzTx/>
              <a:buFontTx/>
              <a:buNone/>
            </a:pPr>
            <a:r>
              <a:rPr lang="en-US" altLang="en-US" sz="2400" b="1" err="1">
                <a:solidFill>
                  <a:srgbClr val="F0422E"/>
                </a:solidFill>
                <a:latin typeface="+mj-lt"/>
                <a:cs typeface="Calibri" panose="020F0502020204030204" pitchFamily="34" charset="0"/>
              </a:rPr>
              <a:t>Giai</a:t>
            </a:r>
            <a:r>
              <a:rPr lang="en-US" altLang="en-US" sz="2400" b="1">
                <a:solidFill>
                  <a:srgbClr val="F0422E"/>
                </a:solidFill>
                <a:latin typeface="+mj-lt"/>
                <a:cs typeface="Calibri" panose="020F0502020204030204" pitchFamily="34" charset="0"/>
              </a:rPr>
              <a:t> </a:t>
            </a:r>
            <a:r>
              <a:rPr lang="en-US" altLang="en-US" sz="2400" b="1" err="1">
                <a:solidFill>
                  <a:srgbClr val="F0422E"/>
                </a:solidFill>
                <a:latin typeface="+mj-lt"/>
                <a:cs typeface="Calibri" panose="020F0502020204030204" pitchFamily="34" charset="0"/>
              </a:rPr>
              <a:t>đoạn</a:t>
            </a:r>
            <a:r>
              <a:rPr lang="en-US" altLang="en-US" sz="2400" b="1">
                <a:solidFill>
                  <a:srgbClr val="F0422E"/>
                </a:solidFill>
                <a:latin typeface="+mj-lt"/>
                <a:cs typeface="Calibri" panose="020F0502020204030204" pitchFamily="34" charset="0"/>
              </a:rPr>
              <a:t> </a:t>
            </a:r>
          </a:p>
          <a:p>
            <a:pPr algn="ctr" eaLnBrk="1" hangingPunct="1">
              <a:lnSpc>
                <a:spcPct val="100000"/>
              </a:lnSpc>
              <a:spcBef>
                <a:spcPct val="0"/>
              </a:spcBef>
              <a:buSzTx/>
              <a:buFontTx/>
              <a:buNone/>
            </a:pPr>
            <a:r>
              <a:rPr lang="en-US" altLang="en-US" sz="2400" b="1" err="1">
                <a:solidFill>
                  <a:srgbClr val="F0422E"/>
                </a:solidFill>
                <a:latin typeface="+mj-lt"/>
                <a:cs typeface="Calibri" panose="020F0502020204030204" pitchFamily="34" charset="0"/>
              </a:rPr>
              <a:t>Bệnh</a:t>
            </a:r>
            <a:r>
              <a:rPr lang="en-US" altLang="en-US" sz="2400" b="1">
                <a:solidFill>
                  <a:srgbClr val="F0422E"/>
                </a:solidFill>
                <a:latin typeface="+mj-lt"/>
                <a:cs typeface="Calibri" panose="020F0502020204030204" pitchFamily="34" charset="0"/>
              </a:rPr>
              <a:t> </a:t>
            </a:r>
            <a:r>
              <a:rPr lang="en-US" altLang="en-US" sz="2400" b="1" err="1">
                <a:solidFill>
                  <a:srgbClr val="F0422E"/>
                </a:solidFill>
                <a:latin typeface="+mj-lt"/>
                <a:cs typeface="Calibri" panose="020F0502020204030204" pitchFamily="34" charset="0"/>
              </a:rPr>
              <a:t>thận</a:t>
            </a:r>
            <a:r>
              <a:rPr lang="en-US" altLang="en-US" sz="2400" b="1">
                <a:solidFill>
                  <a:srgbClr val="F0422E"/>
                </a:solidFill>
                <a:latin typeface="+mj-lt"/>
                <a:cs typeface="Calibri" panose="020F0502020204030204" pitchFamily="34" charset="0"/>
              </a:rPr>
              <a:t> </a:t>
            </a:r>
            <a:r>
              <a:rPr lang="en-US" altLang="en-US" sz="2400" b="1" err="1">
                <a:solidFill>
                  <a:srgbClr val="F0422E"/>
                </a:solidFill>
                <a:latin typeface="+mj-lt"/>
                <a:cs typeface="Calibri" panose="020F0502020204030204" pitchFamily="34" charset="0"/>
              </a:rPr>
              <a:t>mạn</a:t>
            </a:r>
            <a:endParaRPr lang="en-US" altLang="en-US" sz="2400" b="1" baseline="30000">
              <a:solidFill>
                <a:srgbClr val="F0422E"/>
              </a:solidFill>
              <a:latin typeface="+mj-lt"/>
              <a:cs typeface="Calibri" panose="020F0502020204030204" pitchFamily="34" charset="0"/>
            </a:endParaRPr>
          </a:p>
        </p:txBody>
      </p:sp>
    </p:spTree>
    <p:extLst>
      <p:ext uri="{BB962C8B-B14F-4D97-AF65-F5344CB8AC3E}">
        <p14:creationId xmlns:p14="http://schemas.microsoft.com/office/powerpoint/2010/main" val="3962849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5" y="6815"/>
            <a:ext cx="12191999" cy="1231962"/>
          </a:xfrm>
        </p:spPr>
        <p:txBody>
          <a:bodyPr vert="horz" lIns="91440" tIns="45720" rIns="91440" bIns="45720" rtlCol="0" anchor="ctr">
            <a:normAutofit/>
          </a:bodyPr>
          <a:lstStyle/>
          <a:p>
            <a:pPr algn="ctr"/>
            <a:r>
              <a:rPr lang="en-US" sz="3200" b="1" dirty="0" err="1">
                <a:solidFill>
                  <a:srgbClr val="830050"/>
                </a:solidFill>
                <a:latin typeface="Calibri "/>
              </a:rPr>
              <a:t>Bài</a:t>
            </a:r>
            <a:r>
              <a:rPr lang="en-US" sz="3200" b="1" dirty="0">
                <a:solidFill>
                  <a:srgbClr val="830050"/>
                </a:solidFill>
                <a:latin typeface="Calibri "/>
              </a:rPr>
              <a:t> </a:t>
            </a:r>
            <a:r>
              <a:rPr lang="en-US" sz="3200" b="1" dirty="0" err="1">
                <a:solidFill>
                  <a:srgbClr val="830050"/>
                </a:solidFill>
                <a:latin typeface="Calibri "/>
              </a:rPr>
              <a:t>xuất</a:t>
            </a:r>
            <a:r>
              <a:rPr lang="en-US" sz="3200" b="1" dirty="0">
                <a:solidFill>
                  <a:srgbClr val="830050"/>
                </a:solidFill>
                <a:latin typeface="Calibri "/>
              </a:rPr>
              <a:t> </a:t>
            </a:r>
            <a:r>
              <a:rPr lang="vi-VN" sz="3200" b="1" dirty="0">
                <a:solidFill>
                  <a:srgbClr val="830050"/>
                </a:solidFill>
                <a:latin typeface="Calibri "/>
              </a:rPr>
              <a:t>albumin </a:t>
            </a:r>
            <a:r>
              <a:rPr lang="en-US" sz="3200" b="1" dirty="0" err="1">
                <a:solidFill>
                  <a:srgbClr val="830050"/>
                </a:solidFill>
                <a:latin typeface="Calibri "/>
              </a:rPr>
              <a:t>trong</a:t>
            </a:r>
            <a:r>
              <a:rPr lang="en-US" sz="3200" b="1" dirty="0">
                <a:solidFill>
                  <a:srgbClr val="830050"/>
                </a:solidFill>
                <a:latin typeface="Calibri "/>
              </a:rPr>
              <a:t> </a:t>
            </a:r>
            <a:r>
              <a:rPr lang="en-US" sz="3200" b="1" dirty="0" err="1">
                <a:solidFill>
                  <a:srgbClr val="830050"/>
                </a:solidFill>
                <a:latin typeface="Calibri "/>
              </a:rPr>
              <a:t>nước</a:t>
            </a:r>
            <a:r>
              <a:rPr lang="en-US" sz="3200" b="1" dirty="0">
                <a:solidFill>
                  <a:srgbClr val="830050"/>
                </a:solidFill>
                <a:latin typeface="Calibri "/>
              </a:rPr>
              <a:t> </a:t>
            </a:r>
            <a:r>
              <a:rPr lang="en-US" sz="3200" b="1" dirty="0" err="1">
                <a:solidFill>
                  <a:srgbClr val="830050"/>
                </a:solidFill>
                <a:latin typeface="Calibri "/>
              </a:rPr>
              <a:t>tiểu</a:t>
            </a:r>
            <a:r>
              <a:rPr lang="vi-VN" sz="3200" b="1" dirty="0">
                <a:solidFill>
                  <a:srgbClr val="830050"/>
                </a:solidFill>
                <a:latin typeface="Calibri "/>
              </a:rPr>
              <a:t> </a:t>
            </a:r>
            <a:r>
              <a:rPr lang="en-US" sz="3200" b="1" dirty="0">
                <a:solidFill>
                  <a:srgbClr val="830050"/>
                </a:solidFill>
                <a:latin typeface="Calibri "/>
              </a:rPr>
              <a:t>có </a:t>
            </a:r>
            <a:r>
              <a:rPr lang="vi-VN" sz="3200" b="1" dirty="0">
                <a:solidFill>
                  <a:srgbClr val="830050"/>
                </a:solidFill>
                <a:latin typeface="Calibri "/>
              </a:rPr>
              <a:t>liên quan </a:t>
            </a:r>
            <a:r>
              <a:rPr lang="en-US" sz="3200" b="1" dirty="0" err="1">
                <a:solidFill>
                  <a:srgbClr val="830050"/>
                </a:solidFill>
                <a:latin typeface="Calibri "/>
              </a:rPr>
              <a:t>với</a:t>
            </a:r>
            <a:r>
              <a:rPr lang="vi-VN" sz="3200" b="1" dirty="0">
                <a:solidFill>
                  <a:srgbClr val="830050"/>
                </a:solidFill>
                <a:latin typeface="Calibri "/>
              </a:rPr>
              <a:t> </a:t>
            </a:r>
            <a:br>
              <a:rPr lang="en-US" sz="3200" b="1" dirty="0">
                <a:solidFill>
                  <a:srgbClr val="830050"/>
                </a:solidFill>
                <a:latin typeface="Calibri "/>
              </a:rPr>
            </a:br>
            <a:r>
              <a:rPr lang="vi-VN" sz="3200" b="1" dirty="0">
                <a:solidFill>
                  <a:srgbClr val="830050"/>
                </a:solidFill>
                <a:latin typeface="Calibri "/>
              </a:rPr>
              <a:t>tăng t</a:t>
            </a:r>
            <a:r>
              <a:rPr lang="en-US" sz="3200" b="1" dirty="0" err="1">
                <a:solidFill>
                  <a:srgbClr val="830050"/>
                </a:solidFill>
                <a:latin typeface="Calibri "/>
              </a:rPr>
              <a:t>i</a:t>
            </a:r>
            <a:r>
              <a:rPr lang="en-US" sz="3200" b="1" dirty="0">
                <a:solidFill>
                  <a:srgbClr val="830050"/>
                </a:solidFill>
                <a:latin typeface="Calibri "/>
              </a:rPr>
              <a:t>̉</a:t>
            </a:r>
            <a:r>
              <a:rPr lang="vi-VN" sz="3200" b="1" dirty="0">
                <a:solidFill>
                  <a:srgbClr val="830050"/>
                </a:solidFill>
                <a:latin typeface="Calibri "/>
              </a:rPr>
              <a:t> lệ tử vong </a:t>
            </a:r>
            <a:r>
              <a:rPr lang="en-US" sz="3200" b="1" dirty="0">
                <a:solidFill>
                  <a:srgbClr val="830050"/>
                </a:solidFill>
                <a:latin typeface="Calibri "/>
              </a:rPr>
              <a:t>&amp;</a:t>
            </a:r>
            <a:r>
              <a:rPr lang="vi-VN" sz="3200" b="1" dirty="0">
                <a:solidFill>
                  <a:srgbClr val="830050"/>
                </a:solidFill>
                <a:latin typeface="Calibri "/>
              </a:rPr>
              <a:t> bệnh thận</a:t>
            </a:r>
            <a:r>
              <a:rPr lang="en-US" sz="3200" b="1" dirty="0">
                <a:solidFill>
                  <a:srgbClr val="830050"/>
                </a:solidFill>
                <a:latin typeface="Calibri "/>
              </a:rPr>
              <a:t> </a:t>
            </a:r>
            <a:r>
              <a:rPr lang="vi-VN" sz="3200" b="1" dirty="0">
                <a:solidFill>
                  <a:srgbClr val="830050"/>
                </a:solidFill>
                <a:latin typeface="Calibri "/>
              </a:rPr>
              <a:t>giai đoạn cuối </a:t>
            </a:r>
            <a:endParaRPr lang="en-GB" sz="3200" b="1" dirty="0">
              <a:solidFill>
                <a:srgbClr val="830050"/>
              </a:solidFill>
              <a:latin typeface="Calibri "/>
            </a:endParaRPr>
          </a:p>
        </p:txBody>
      </p:sp>
      <p:sp>
        <p:nvSpPr>
          <p:cNvPr id="4" name="Text Placeholder 3"/>
          <p:cNvSpPr>
            <a:spLocks noGrp="1"/>
          </p:cNvSpPr>
          <p:nvPr>
            <p:ph type="body" sz="quarter" idx="13"/>
          </p:nvPr>
        </p:nvSpPr>
        <p:spPr>
          <a:xfrm>
            <a:off x="-9145" y="5852160"/>
            <a:ext cx="12207921" cy="1005840"/>
          </a:xfrm>
        </p:spPr>
        <p:txBody>
          <a:bodyPr/>
          <a:lstStyle/>
          <a:p>
            <a:r>
              <a:rPr lang="en-US" baseline="30000" dirty="0" err="1"/>
              <a:t>a</a:t>
            </a:r>
            <a:r>
              <a:rPr lang="en-US" dirty="0" err="1"/>
              <a:t>Reference</a:t>
            </a:r>
            <a:r>
              <a:rPr lang="en-US" dirty="0"/>
              <a:t> point (diamond) is UACR of 5 mg/g in the no diabetes group, for both individuals with and without hypertension, to show the main effect of diabetes on risk; </a:t>
            </a:r>
            <a:r>
              <a:rPr lang="en-US" baseline="30000" dirty="0" err="1"/>
              <a:t>b</a:t>
            </a:r>
            <a:r>
              <a:rPr lang="en-US" dirty="0" err="1"/>
              <a:t>HRs</a:t>
            </a:r>
            <a:r>
              <a:rPr lang="en-US" dirty="0"/>
              <a:t> were adjusted for age, sex, race, smoking, history of CVD, serum total cholesterol concentration, BMI, and eGFR; </a:t>
            </a:r>
            <a:r>
              <a:rPr lang="en-US" baseline="30000" dirty="0" err="1"/>
              <a:t>c</a:t>
            </a:r>
            <a:r>
              <a:rPr lang="en-US" dirty="0" err="1"/>
              <a:t>Blue</a:t>
            </a:r>
            <a:r>
              <a:rPr lang="en-US" dirty="0"/>
              <a:t> and purple circles denote </a:t>
            </a:r>
            <a:r>
              <a:rPr lang="en-US" i="1" dirty="0"/>
              <a:t>P</a:t>
            </a:r>
            <a:r>
              <a:rPr lang="en-US" dirty="0"/>
              <a:t>&lt;0.05 as compared with the reference (diamond); </a:t>
            </a:r>
            <a:r>
              <a:rPr lang="en-US" baseline="30000" dirty="0" err="1"/>
              <a:t>d</a:t>
            </a:r>
            <a:r>
              <a:rPr lang="en-US" dirty="0" err="1"/>
              <a:t>CKD</a:t>
            </a:r>
            <a:r>
              <a:rPr lang="en-US" dirty="0"/>
              <a:t> defined as eGFR of &lt;60 mL/min/1.73 m</a:t>
            </a:r>
            <a:r>
              <a:rPr lang="en-US" baseline="30000" dirty="0"/>
              <a:t>2</a:t>
            </a:r>
            <a:r>
              <a:rPr lang="en-US" dirty="0"/>
              <a:t>; </a:t>
            </a:r>
            <a:r>
              <a:rPr lang="en-US" baseline="30000" dirty="0" err="1"/>
              <a:t>e</a:t>
            </a:r>
            <a:r>
              <a:rPr lang="en-US" dirty="0" err="1"/>
              <a:t>Reference</a:t>
            </a:r>
            <a:r>
              <a:rPr lang="en-US" dirty="0"/>
              <a:t> point (diamond) is UACR of 20 mg/g.</a:t>
            </a:r>
          </a:p>
          <a:p>
            <a:r>
              <a:rPr lang="en-US" dirty="0"/>
              <a:t>BMI = body mass index; CI = confidence interval; CKD = chronic kidney disease; CVD = cardiovascular disease; eGFR = estimated glomerular filtration rate;</a:t>
            </a:r>
            <a:br>
              <a:rPr lang="en-US" dirty="0"/>
            </a:br>
            <a:r>
              <a:rPr lang="en-US" dirty="0"/>
              <a:t>ESKD = end-stage kidney disease; HR = hazard ratio; UACR = urine </a:t>
            </a:r>
            <a:r>
              <a:rPr lang="en-US" dirty="0" err="1"/>
              <a:t>albumin:creatinine</a:t>
            </a:r>
            <a:r>
              <a:rPr lang="en-US" dirty="0"/>
              <a:t> ratio.</a:t>
            </a:r>
          </a:p>
          <a:p>
            <a:r>
              <a:rPr lang="en-US" dirty="0"/>
              <a:t>Fox CS et al. </a:t>
            </a:r>
            <a:r>
              <a:rPr lang="en-US" i="1" dirty="0"/>
              <a:t>Lancet.</a:t>
            </a:r>
            <a:r>
              <a:rPr lang="en-US" dirty="0"/>
              <a:t> 2012;380:1662–1673.</a:t>
            </a:r>
          </a:p>
        </p:txBody>
      </p:sp>
      <p:sp>
        <p:nvSpPr>
          <p:cNvPr id="1001" name="TextBox 1000"/>
          <p:cNvSpPr txBox="1"/>
          <p:nvPr/>
        </p:nvSpPr>
        <p:spPr>
          <a:xfrm>
            <a:off x="726495" y="1610510"/>
            <a:ext cx="4905189" cy="553998"/>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Nguy</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cơ</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tử</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vong</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do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mọi</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nguyên</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nhân</a:t>
            </a:r>
            <a:endPar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theo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phân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tầng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UACR ở BN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có</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hay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không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có</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ĐTĐ</a:t>
            </a:r>
            <a:r>
              <a:rPr kumimoji="0" lang="en-US" sz="1800" b="1" i="0" u="none" strike="noStrike" kern="1200" cap="none" spc="0" normalizeH="0" baseline="30000" noProof="0" dirty="0" err="1">
                <a:ln>
                  <a:noFill/>
                </a:ln>
                <a:solidFill>
                  <a:prstClr val="black"/>
                </a:solidFill>
                <a:effectLst/>
                <a:uLnTx/>
                <a:uFillTx/>
                <a:latin typeface="Calibri" panose="020F0502020204030204"/>
                <a:ea typeface="+mn-ea"/>
                <a:cs typeface="+mn-cs"/>
              </a:rPr>
              <a:t>a</a:t>
            </a:r>
            <a:r>
              <a:rPr kumimoji="0" lang="en-US" sz="1800" b="1" i="0" u="none" strike="noStrike" kern="1200" cap="none" spc="0" normalizeH="0" baseline="30000" noProof="0" dirty="0">
                <a:ln>
                  <a:noFill/>
                </a:ln>
                <a:solidFill>
                  <a:prstClr val="black"/>
                </a:solidFill>
                <a:effectLst/>
                <a:uLnTx/>
                <a:uFillTx/>
                <a:latin typeface="Calibri" panose="020F0502020204030204"/>
                <a:ea typeface="+mn-ea"/>
                <a:cs typeface="+mn-cs"/>
              </a:rPr>
              <a:t>–c</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02" name="TextBox 1001"/>
          <p:cNvSpPr txBox="1"/>
          <p:nvPr/>
        </p:nvSpPr>
        <p:spPr>
          <a:xfrm>
            <a:off x="6901963" y="1610510"/>
            <a:ext cx="4978928" cy="553998"/>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Nguy</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err="1">
                <a:ln>
                  <a:noFill/>
                </a:ln>
                <a:solidFill>
                  <a:prstClr val="black"/>
                </a:solidFill>
                <a:effectLst/>
                <a:uLnTx/>
                <a:uFillTx/>
                <a:latin typeface="Calibri" panose="020F0502020204030204"/>
                <a:ea typeface="+mn-ea"/>
                <a:cs typeface="+mn-cs"/>
              </a:rPr>
              <a:t>cơ</a:t>
            </a: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a:ln>
                  <a:noFill/>
                </a:ln>
                <a:solidFill>
                  <a:srgbClr val="C00000"/>
                </a:solidFill>
                <a:effectLst/>
                <a:uLnTx/>
                <a:uFillTx/>
                <a:latin typeface="Calibri" panose="020F0502020204030204"/>
                <a:ea typeface="+mn-ea"/>
                <a:cs typeface="+mn-cs"/>
              </a:rPr>
              <a:t>mắc bệnh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thận</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giai</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đoạn</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srgbClr val="C00000"/>
                </a:solidFill>
                <a:effectLst/>
                <a:uLnTx/>
                <a:uFillTx/>
                <a:latin typeface="Calibri" panose="020F0502020204030204"/>
                <a:ea typeface="+mn-ea"/>
                <a:cs typeface="+mn-cs"/>
              </a:rPr>
              <a:t>cuối</a:t>
            </a:r>
            <a:endPar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theo</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phân</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tầng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UACR ở BN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có</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hay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không</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có</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ĐTĐ</a:t>
            </a:r>
            <a:r>
              <a:rPr kumimoji="0" lang="en-US" sz="1800" b="1" i="0" u="none" strike="noStrike" kern="1200" cap="none" spc="0" normalizeH="0" baseline="30000" noProof="0" dirty="0" err="1">
                <a:ln>
                  <a:noFill/>
                </a:ln>
                <a:solidFill>
                  <a:prstClr val="black"/>
                </a:solidFill>
                <a:effectLst/>
                <a:uLnTx/>
                <a:uFillTx/>
                <a:latin typeface="Calibri" panose="020F0502020204030204"/>
                <a:ea typeface="+mn-ea"/>
                <a:cs typeface="+mn-cs"/>
              </a:rPr>
              <a:t>b</a:t>
            </a:r>
            <a:r>
              <a:rPr kumimoji="0" lang="en-US" sz="1800" b="1" i="0" u="none" strike="noStrike" kern="1200" cap="none" spc="0" normalizeH="0" baseline="30000" noProof="0" dirty="0">
                <a:ln>
                  <a:noFill/>
                </a:ln>
                <a:solidFill>
                  <a:prstClr val="black"/>
                </a:solidFill>
                <a:effectLst/>
                <a:uLnTx/>
                <a:uFillTx/>
                <a:latin typeface="Calibri" panose="020F0502020204030204"/>
                <a:ea typeface="+mn-ea"/>
                <a:cs typeface="+mn-cs"/>
              </a:rPr>
              <a:t>–e</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1003" name="Picture 1002">
            <a:extLst>
              <a:ext uri="{FF2B5EF4-FFF2-40B4-BE49-F238E27FC236}">
                <a16:creationId xmlns:a16="http://schemas.microsoft.com/office/drawing/2014/main" id="{3683BFB3-0C1E-58F4-A3EF-EAE6BB7172AF}"/>
              </a:ext>
            </a:extLst>
          </p:cNvPr>
          <p:cNvPicPr>
            <a:picLocks noChangeAspect="1"/>
          </p:cNvPicPr>
          <p:nvPr/>
        </p:nvPicPr>
        <p:blipFill>
          <a:blip r:embed="rId3"/>
          <a:stretch>
            <a:fillRect/>
          </a:stretch>
        </p:blipFill>
        <p:spPr>
          <a:xfrm>
            <a:off x="0" y="2364883"/>
            <a:ext cx="5527221" cy="3487277"/>
          </a:xfrm>
          <a:prstGeom prst="rect">
            <a:avLst/>
          </a:prstGeom>
        </p:spPr>
      </p:pic>
      <p:pic>
        <p:nvPicPr>
          <p:cNvPr id="1004" name="Picture 1003">
            <a:extLst>
              <a:ext uri="{FF2B5EF4-FFF2-40B4-BE49-F238E27FC236}">
                <a16:creationId xmlns:a16="http://schemas.microsoft.com/office/drawing/2014/main" id="{E6EAFACA-D0C9-CD18-FCD5-6295C8F71041}"/>
              </a:ext>
            </a:extLst>
          </p:cNvPr>
          <p:cNvPicPr>
            <a:picLocks noChangeAspect="1"/>
          </p:cNvPicPr>
          <p:nvPr/>
        </p:nvPicPr>
        <p:blipFill>
          <a:blip r:embed="rId4"/>
          <a:stretch>
            <a:fillRect/>
          </a:stretch>
        </p:blipFill>
        <p:spPr>
          <a:xfrm>
            <a:off x="6018340" y="2239347"/>
            <a:ext cx="5862551" cy="3612813"/>
          </a:xfrm>
          <a:prstGeom prst="rect">
            <a:avLst/>
          </a:prstGeom>
        </p:spPr>
      </p:pic>
      <p:cxnSp>
        <p:nvCxnSpPr>
          <p:cNvPr id="1005" name="Straight Connector 1004">
            <a:extLst>
              <a:ext uri="{FF2B5EF4-FFF2-40B4-BE49-F238E27FC236}">
                <a16:creationId xmlns:a16="http://schemas.microsoft.com/office/drawing/2014/main" id="{90AE33EC-25B8-EAE7-CCFE-1938779A5025}"/>
              </a:ext>
            </a:extLst>
          </p:cNvPr>
          <p:cNvCxnSpPr>
            <a:cxnSpLocks/>
          </p:cNvCxnSpPr>
          <p:nvPr/>
        </p:nvCxnSpPr>
        <p:spPr>
          <a:xfrm>
            <a:off x="2641648" y="3956180"/>
            <a:ext cx="0" cy="1371098"/>
          </a:xfrm>
          <a:prstGeom prst="line">
            <a:avLst/>
          </a:prstGeom>
          <a:noFill/>
          <a:ln w="12700" cap="flat" cmpd="sng" algn="ctr">
            <a:solidFill>
              <a:schemeClr val="tx1">
                <a:lumMod val="65000"/>
                <a:lumOff val="35000"/>
              </a:schemeClr>
            </a:solidFill>
            <a:prstDash val="dash"/>
          </a:ln>
          <a:effectLst/>
        </p:spPr>
      </p:cxnSp>
      <p:cxnSp>
        <p:nvCxnSpPr>
          <p:cNvPr id="1007" name="Straight Connector 1006">
            <a:extLst>
              <a:ext uri="{FF2B5EF4-FFF2-40B4-BE49-F238E27FC236}">
                <a16:creationId xmlns:a16="http://schemas.microsoft.com/office/drawing/2014/main" id="{CE6F761A-4017-D942-BB0B-AC39C9C6B09A}"/>
              </a:ext>
            </a:extLst>
          </p:cNvPr>
          <p:cNvCxnSpPr>
            <a:cxnSpLocks/>
          </p:cNvCxnSpPr>
          <p:nvPr/>
        </p:nvCxnSpPr>
        <p:spPr>
          <a:xfrm>
            <a:off x="4380244" y="3582955"/>
            <a:ext cx="0" cy="1803413"/>
          </a:xfrm>
          <a:prstGeom prst="line">
            <a:avLst/>
          </a:prstGeom>
          <a:noFill/>
          <a:ln w="12700" cap="flat" cmpd="sng" algn="ctr">
            <a:solidFill>
              <a:schemeClr val="tx1">
                <a:lumMod val="65000"/>
                <a:lumOff val="35000"/>
              </a:schemeClr>
            </a:solidFill>
            <a:prstDash val="dash"/>
          </a:ln>
          <a:effectLst/>
        </p:spPr>
      </p:cxnSp>
      <p:sp>
        <p:nvSpPr>
          <p:cNvPr id="1009" name="TextBox 1008">
            <a:extLst>
              <a:ext uri="{FF2B5EF4-FFF2-40B4-BE49-F238E27FC236}">
                <a16:creationId xmlns:a16="http://schemas.microsoft.com/office/drawing/2014/main" id="{BEA756F0-8EF8-4ECA-6456-116984C1772F}"/>
              </a:ext>
            </a:extLst>
          </p:cNvPr>
          <p:cNvSpPr txBox="1"/>
          <p:nvPr/>
        </p:nvSpPr>
        <p:spPr>
          <a:xfrm>
            <a:off x="2407298" y="3550065"/>
            <a:ext cx="91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2x</a:t>
            </a:r>
          </a:p>
        </p:txBody>
      </p:sp>
      <p:sp>
        <p:nvSpPr>
          <p:cNvPr id="1010" name="TextBox 1009">
            <a:extLst>
              <a:ext uri="{FF2B5EF4-FFF2-40B4-BE49-F238E27FC236}">
                <a16:creationId xmlns:a16="http://schemas.microsoft.com/office/drawing/2014/main" id="{DA887672-D850-55FC-1EF0-7C6DA6B78214}"/>
              </a:ext>
            </a:extLst>
          </p:cNvPr>
          <p:cNvSpPr txBox="1"/>
          <p:nvPr/>
        </p:nvSpPr>
        <p:spPr>
          <a:xfrm>
            <a:off x="4145902" y="3089682"/>
            <a:ext cx="91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3x</a:t>
            </a:r>
          </a:p>
        </p:txBody>
      </p:sp>
    </p:spTree>
    <p:extLst>
      <p:ext uri="{BB962C8B-B14F-4D97-AF65-F5344CB8AC3E}">
        <p14:creationId xmlns:p14="http://schemas.microsoft.com/office/powerpoint/2010/main" val="1055361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578E61-45D1-8083-BABC-647C3FA7CF0C}"/>
              </a:ext>
            </a:extLst>
          </p:cNvPr>
          <p:cNvPicPr>
            <a:picLocks noChangeAspect="1"/>
          </p:cNvPicPr>
          <p:nvPr/>
        </p:nvPicPr>
        <p:blipFill>
          <a:blip r:embed="rId3"/>
          <a:stretch>
            <a:fillRect/>
          </a:stretch>
        </p:blipFill>
        <p:spPr>
          <a:xfrm>
            <a:off x="1947872" y="1098897"/>
            <a:ext cx="8853000" cy="2759376"/>
          </a:xfrm>
          <a:prstGeom prst="rect">
            <a:avLst/>
          </a:prstGeom>
        </p:spPr>
      </p:pic>
      <p:sp>
        <p:nvSpPr>
          <p:cNvPr id="4" name="Title 3"/>
          <p:cNvSpPr>
            <a:spLocks noGrp="1"/>
          </p:cNvSpPr>
          <p:nvPr>
            <p:ph type="title"/>
          </p:nvPr>
        </p:nvSpPr>
        <p:spPr>
          <a:xfrm>
            <a:off x="-1541" y="0"/>
            <a:ext cx="12191999" cy="938472"/>
          </a:xfrm>
        </p:spPr>
        <p:txBody>
          <a:bodyPr vert="horz" lIns="91440" tIns="45720" rIns="91440" bIns="45720" rtlCol="0" anchor="ctr">
            <a:normAutofit/>
          </a:bodyPr>
          <a:lstStyle/>
          <a:p>
            <a:pPr algn="ctr"/>
            <a:r>
              <a:rPr lang="en-US" sz="3200" dirty="0" err="1">
                <a:solidFill>
                  <a:srgbClr val="830050"/>
                </a:solidFill>
                <a:latin typeface="Calibri "/>
              </a:rPr>
              <a:t>Đánh</a:t>
            </a:r>
            <a:r>
              <a:rPr lang="en-US" sz="3200" dirty="0">
                <a:solidFill>
                  <a:srgbClr val="830050"/>
                </a:solidFill>
                <a:latin typeface="Calibri "/>
              </a:rPr>
              <a:t> </a:t>
            </a:r>
            <a:r>
              <a:rPr lang="en-US" sz="3200" dirty="0" err="1">
                <a:solidFill>
                  <a:srgbClr val="830050"/>
                </a:solidFill>
                <a:latin typeface="Calibri "/>
              </a:rPr>
              <a:t>giá</a:t>
            </a:r>
            <a:r>
              <a:rPr lang="en-US" sz="3200" dirty="0">
                <a:solidFill>
                  <a:srgbClr val="830050"/>
                </a:solidFill>
                <a:latin typeface="Calibri "/>
              </a:rPr>
              <a:t> UACR </a:t>
            </a:r>
            <a:r>
              <a:rPr lang="en-US" sz="3200" dirty="0" err="1">
                <a:solidFill>
                  <a:srgbClr val="830050"/>
                </a:solidFill>
                <a:latin typeface="Calibri "/>
              </a:rPr>
              <a:t>giúp</a:t>
            </a:r>
            <a:r>
              <a:rPr lang="en-US" sz="3200" dirty="0">
                <a:solidFill>
                  <a:srgbClr val="830050"/>
                </a:solidFill>
                <a:latin typeface="Calibri "/>
              </a:rPr>
              <a:t> </a:t>
            </a:r>
            <a:r>
              <a:rPr lang="en-US" sz="3200" dirty="0" err="1">
                <a:solidFill>
                  <a:srgbClr val="830050"/>
                </a:solidFill>
                <a:latin typeface="Calibri "/>
              </a:rPr>
              <a:t>phát</a:t>
            </a:r>
            <a:r>
              <a:rPr lang="en-US" sz="3200" dirty="0">
                <a:solidFill>
                  <a:srgbClr val="830050"/>
                </a:solidFill>
                <a:latin typeface="Calibri "/>
              </a:rPr>
              <a:t> </a:t>
            </a:r>
            <a:r>
              <a:rPr lang="en-US" sz="3200" dirty="0" err="1">
                <a:solidFill>
                  <a:srgbClr val="830050"/>
                </a:solidFill>
                <a:latin typeface="Calibri "/>
              </a:rPr>
              <a:t>hiện</a:t>
            </a:r>
            <a:r>
              <a:rPr lang="en-US" sz="3200" dirty="0">
                <a:solidFill>
                  <a:srgbClr val="830050"/>
                </a:solidFill>
                <a:latin typeface="Calibri "/>
              </a:rPr>
              <a:t> </a:t>
            </a:r>
            <a:r>
              <a:rPr lang="en-US" sz="3200" dirty="0" err="1">
                <a:solidFill>
                  <a:srgbClr val="830050"/>
                </a:solidFill>
                <a:latin typeface="Calibri "/>
              </a:rPr>
              <a:t>sớm</a:t>
            </a:r>
            <a:r>
              <a:rPr lang="en-US" sz="3200" dirty="0">
                <a:solidFill>
                  <a:srgbClr val="830050"/>
                </a:solidFill>
                <a:latin typeface="Calibri "/>
              </a:rPr>
              <a:t> </a:t>
            </a:r>
            <a:r>
              <a:rPr lang="en-US" sz="3200" dirty="0" err="1">
                <a:solidFill>
                  <a:srgbClr val="830050"/>
                </a:solidFill>
                <a:latin typeface="Calibri "/>
              </a:rPr>
              <a:t>bệnh</a:t>
            </a:r>
            <a:r>
              <a:rPr lang="en-US" sz="3200" dirty="0">
                <a:solidFill>
                  <a:srgbClr val="830050"/>
                </a:solidFill>
                <a:latin typeface="Calibri "/>
              </a:rPr>
              <a:t> </a:t>
            </a:r>
            <a:r>
              <a:rPr lang="en-US" sz="3200" dirty="0" err="1">
                <a:solidFill>
                  <a:srgbClr val="830050"/>
                </a:solidFill>
                <a:latin typeface="Calibri "/>
              </a:rPr>
              <a:t>thận</a:t>
            </a:r>
            <a:r>
              <a:rPr lang="en-US" sz="3200" dirty="0">
                <a:solidFill>
                  <a:srgbClr val="830050"/>
                </a:solidFill>
                <a:latin typeface="Calibri "/>
              </a:rPr>
              <a:t> </a:t>
            </a:r>
            <a:r>
              <a:rPr lang="en-US" sz="3200" dirty="0" err="1">
                <a:solidFill>
                  <a:srgbClr val="830050"/>
                </a:solidFill>
                <a:latin typeface="Calibri "/>
              </a:rPr>
              <a:t>mạn</a:t>
            </a:r>
            <a:endParaRPr lang="en-US" sz="3200" dirty="0">
              <a:solidFill>
                <a:srgbClr val="830050"/>
              </a:solidFill>
              <a:latin typeface="Calibri "/>
            </a:endParaRPr>
          </a:p>
        </p:txBody>
      </p:sp>
      <p:sp>
        <p:nvSpPr>
          <p:cNvPr id="17" name="TextBox 16">
            <a:extLst>
              <a:ext uri="{FF2B5EF4-FFF2-40B4-BE49-F238E27FC236}">
                <a16:creationId xmlns:a16="http://schemas.microsoft.com/office/drawing/2014/main" id="{F9A4C716-0FB9-0556-2BBD-5598A59875F9}"/>
              </a:ext>
            </a:extLst>
          </p:cNvPr>
          <p:cNvSpPr txBox="1"/>
          <p:nvPr/>
        </p:nvSpPr>
        <p:spPr>
          <a:xfrm>
            <a:off x="-1541" y="6444935"/>
            <a:ext cx="12193541" cy="420756"/>
          </a:xfrm>
          <a:prstGeom prst="rect">
            <a:avLst/>
          </a:prstGeom>
          <a:noFill/>
        </p:spPr>
        <p:txBody>
          <a:bodyPr wrap="square" rtlCol="0">
            <a:spAutoFit/>
          </a:bodyPr>
          <a:lstStyle/>
          <a:p>
            <a:pPr marL="304792" marR="0" lvl="0" indent="-304792" algn="l" defTabSz="914354" rtl="0" eaLnBrk="1" fontAlgn="base" latinLnBrk="0" hangingPunct="1">
              <a:lnSpc>
                <a:spcPct val="100000"/>
              </a:lnSpc>
              <a:spcBef>
                <a:spcPct val="0"/>
              </a:spcBef>
              <a:spcAft>
                <a:spcPct val="0"/>
              </a:spcAft>
              <a:buClrTx/>
              <a:buSzTx/>
              <a:buFontTx/>
              <a:buAutoNum type="arabicPeriod"/>
              <a:tabLst/>
              <a:defRPr/>
            </a:pPr>
            <a:r>
              <a:rPr kumimoji="0" lang="en-US" sz="1067" b="0" i="0" u="none" strike="noStrike" kern="1200" cap="none" spc="0" normalizeH="0" baseline="0" noProof="0" dirty="0" err="1">
                <a:ln>
                  <a:noFill/>
                </a:ln>
                <a:solidFill>
                  <a:srgbClr val="3F4444"/>
                </a:solidFill>
                <a:effectLst/>
                <a:uLnTx/>
                <a:uFillTx/>
                <a:latin typeface="Arial"/>
                <a:ea typeface="+mn-ea"/>
                <a:cs typeface="Arial" pitchFamily="34" charset="0"/>
              </a:rPr>
              <a:t>Afkarian</a:t>
            </a:r>
            <a:r>
              <a:rPr kumimoji="0" lang="en-US" sz="1067" b="0" i="0" u="none" strike="noStrike" kern="1200" cap="none" spc="0" normalizeH="0" baseline="0" noProof="0" dirty="0">
                <a:ln>
                  <a:noFill/>
                </a:ln>
                <a:solidFill>
                  <a:srgbClr val="3F4444"/>
                </a:solidFill>
                <a:effectLst/>
                <a:uLnTx/>
                <a:uFillTx/>
                <a:latin typeface="Arial"/>
                <a:ea typeface="+mn-ea"/>
                <a:cs typeface="Arial" pitchFamily="34" charset="0"/>
              </a:rPr>
              <a:t> M. </a:t>
            </a:r>
            <a:r>
              <a:rPr kumimoji="0" lang="en-US" sz="1067" b="0" i="0" u="none" strike="noStrike" kern="1200" cap="none" spc="0" normalizeH="0" baseline="0" noProof="0" dirty="0" err="1">
                <a:ln>
                  <a:noFill/>
                </a:ln>
                <a:solidFill>
                  <a:srgbClr val="3F4444"/>
                </a:solidFill>
                <a:effectLst/>
                <a:uLnTx/>
                <a:uFillTx/>
                <a:latin typeface="Arial"/>
                <a:ea typeface="+mn-ea"/>
                <a:cs typeface="Arial" pitchFamily="34" charset="0"/>
              </a:rPr>
              <a:t>Pediatr</a:t>
            </a:r>
            <a:r>
              <a:rPr kumimoji="0" lang="en-US" sz="1067" b="0" i="0" u="none" strike="noStrike" kern="1200" cap="none" spc="0" normalizeH="0" baseline="0" noProof="0" dirty="0">
                <a:ln>
                  <a:noFill/>
                </a:ln>
                <a:solidFill>
                  <a:srgbClr val="3F4444"/>
                </a:solidFill>
                <a:effectLst/>
                <a:uLnTx/>
                <a:uFillTx/>
                <a:latin typeface="Arial"/>
                <a:ea typeface="+mn-ea"/>
                <a:cs typeface="Arial" pitchFamily="34" charset="0"/>
              </a:rPr>
              <a:t> Nephrol. 2015;30:65-74</a:t>
            </a:r>
          </a:p>
          <a:p>
            <a:pPr marL="304792" marR="0" lvl="0" indent="-304792" algn="l" defTabSz="914354" rtl="0" eaLnBrk="1" fontAlgn="base" latinLnBrk="0" hangingPunct="1">
              <a:lnSpc>
                <a:spcPct val="100000"/>
              </a:lnSpc>
              <a:spcBef>
                <a:spcPct val="0"/>
              </a:spcBef>
              <a:spcAft>
                <a:spcPct val="0"/>
              </a:spcAft>
              <a:buClrTx/>
              <a:buSzTx/>
              <a:buFontTx/>
              <a:buAutoNum type="arabicPeriod"/>
              <a:tabLst/>
              <a:defRPr/>
            </a:pPr>
            <a:r>
              <a:rPr kumimoji="0" lang="en-US" sz="1067" b="0" i="0" u="none" strike="noStrike" kern="1200" cap="none" spc="0" normalizeH="0" baseline="0" noProof="0" dirty="0" err="1">
                <a:ln>
                  <a:noFill/>
                </a:ln>
                <a:solidFill>
                  <a:srgbClr val="3F4444"/>
                </a:solidFill>
                <a:effectLst/>
                <a:uLnTx/>
                <a:uFillTx/>
                <a:latin typeface="Arial"/>
                <a:ea typeface="+mn-ea"/>
                <a:cs typeface="Arial" pitchFamily="34" charset="0"/>
                <a:sym typeface="Arial"/>
              </a:rPr>
              <a:t>Parving</a:t>
            </a:r>
            <a:r>
              <a:rPr kumimoji="0" lang="en-US" sz="1067" b="0" i="0" u="none" strike="noStrike" kern="1200" cap="none" spc="0" normalizeH="0" baseline="0" noProof="0" dirty="0">
                <a:ln>
                  <a:noFill/>
                </a:ln>
                <a:solidFill>
                  <a:srgbClr val="3F4444"/>
                </a:solidFill>
                <a:effectLst/>
                <a:uLnTx/>
                <a:uFillTx/>
                <a:latin typeface="Arial"/>
                <a:ea typeface="+mn-ea"/>
                <a:cs typeface="Arial" pitchFamily="34" charset="0"/>
                <a:sym typeface="Arial"/>
              </a:rPr>
              <a:t> HH, et al. Kidney Int 2006;69:2057–206</a:t>
            </a:r>
            <a:r>
              <a:rPr kumimoji="0" lang="vi-VN" sz="1067" b="0" i="0" u="none" strike="noStrike" kern="1200" cap="none" spc="0" normalizeH="0" baseline="0" noProof="0" dirty="0">
                <a:ln>
                  <a:noFill/>
                </a:ln>
                <a:solidFill>
                  <a:srgbClr val="3F4444"/>
                </a:solidFill>
                <a:effectLst/>
                <a:uLnTx/>
                <a:uFillTx/>
                <a:latin typeface="Arial"/>
                <a:ea typeface="+mn-ea"/>
                <a:cs typeface="Arial" pitchFamily="34" charset="0"/>
                <a:sym typeface="Arial"/>
              </a:rPr>
              <a:t>a</a:t>
            </a:r>
            <a:r>
              <a:rPr kumimoji="0" lang="en-US" sz="1067" b="0" i="0" u="none" strike="noStrike" kern="1200" cap="none" spc="0" normalizeH="0" baseline="0" noProof="0" dirty="0">
                <a:ln>
                  <a:noFill/>
                </a:ln>
                <a:solidFill>
                  <a:srgbClr val="3F4444"/>
                </a:solidFill>
                <a:effectLst/>
                <a:uLnTx/>
                <a:uFillTx/>
                <a:latin typeface="Arial"/>
                <a:ea typeface="+mn-ea"/>
                <a:cs typeface="Arial" pitchFamily="34" charset="0"/>
                <a:sym typeface="Arial"/>
              </a:rPr>
              <a:t>3</a:t>
            </a:r>
          </a:p>
        </p:txBody>
      </p:sp>
      <p:sp>
        <p:nvSpPr>
          <p:cNvPr id="18" name="Arrow: Chevron 17">
            <a:extLst>
              <a:ext uri="{FF2B5EF4-FFF2-40B4-BE49-F238E27FC236}">
                <a16:creationId xmlns:a16="http://schemas.microsoft.com/office/drawing/2014/main" id="{90A0CBBB-1EBD-3B15-765A-69101764D01B}"/>
              </a:ext>
            </a:extLst>
          </p:cNvPr>
          <p:cNvSpPr/>
          <p:nvPr/>
        </p:nvSpPr>
        <p:spPr>
          <a:xfrm>
            <a:off x="2200149" y="4128851"/>
            <a:ext cx="3100097" cy="432048"/>
          </a:xfrm>
          <a:prstGeom prst="chevron">
            <a:avLst/>
          </a:prstGeom>
          <a:solidFill>
            <a:srgbClr val="FFCC99"/>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a:ln>
                  <a:noFill/>
                </a:ln>
                <a:solidFill>
                  <a:prstClr val="white"/>
                </a:solidFill>
                <a:effectLst/>
                <a:uLnTx/>
                <a:uFillTx/>
                <a:latin typeface="Arial"/>
                <a:ea typeface="+mn-ea"/>
                <a:cs typeface="+mn-cs"/>
              </a:rPr>
              <a:t>ACR &lt; 30mg/g</a:t>
            </a:r>
          </a:p>
        </p:txBody>
      </p:sp>
      <p:sp>
        <p:nvSpPr>
          <p:cNvPr id="19" name="Arrow: Chevron 18">
            <a:extLst>
              <a:ext uri="{FF2B5EF4-FFF2-40B4-BE49-F238E27FC236}">
                <a16:creationId xmlns:a16="http://schemas.microsoft.com/office/drawing/2014/main" id="{C5291413-D5F2-EDB8-196A-3C12E08322A3}"/>
              </a:ext>
            </a:extLst>
          </p:cNvPr>
          <p:cNvSpPr/>
          <p:nvPr/>
        </p:nvSpPr>
        <p:spPr>
          <a:xfrm>
            <a:off x="5185945" y="4128851"/>
            <a:ext cx="2490563" cy="432048"/>
          </a:xfrm>
          <a:prstGeom prst="chevron">
            <a:avLst/>
          </a:prstGeom>
          <a:solidFill>
            <a:srgbClr val="FAA925"/>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a:ln>
                  <a:noFill/>
                </a:ln>
                <a:solidFill>
                  <a:prstClr val="white"/>
                </a:solidFill>
                <a:effectLst/>
                <a:uLnTx/>
                <a:uFillTx/>
                <a:latin typeface="Arial"/>
                <a:ea typeface="+mn-ea"/>
                <a:cs typeface="+mn-cs"/>
              </a:rPr>
              <a:t>ACR &lt; 300mg/g</a:t>
            </a:r>
          </a:p>
        </p:txBody>
      </p:sp>
      <p:sp>
        <p:nvSpPr>
          <p:cNvPr id="20" name="Arrow: Chevron 19">
            <a:extLst>
              <a:ext uri="{FF2B5EF4-FFF2-40B4-BE49-F238E27FC236}">
                <a16:creationId xmlns:a16="http://schemas.microsoft.com/office/drawing/2014/main" id="{07689533-B79B-4DD0-A24A-4748B331FF61}"/>
              </a:ext>
            </a:extLst>
          </p:cNvPr>
          <p:cNvSpPr/>
          <p:nvPr/>
        </p:nvSpPr>
        <p:spPr>
          <a:xfrm>
            <a:off x="7532494" y="4128851"/>
            <a:ext cx="3542775" cy="432048"/>
          </a:xfrm>
          <a:prstGeom prst="chevron">
            <a:avLst/>
          </a:prstGeom>
          <a:solidFill>
            <a:srgbClr val="E14450"/>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a:ln>
                  <a:noFill/>
                </a:ln>
                <a:solidFill>
                  <a:prstClr val="white"/>
                </a:solidFill>
                <a:effectLst/>
                <a:uLnTx/>
                <a:uFillTx/>
                <a:latin typeface="Arial"/>
                <a:ea typeface="+mn-ea"/>
                <a:cs typeface="+mn-cs"/>
              </a:rPr>
              <a:t>ACR &gt; 300mg/g</a:t>
            </a:r>
          </a:p>
        </p:txBody>
      </p:sp>
      <p:sp>
        <p:nvSpPr>
          <p:cNvPr id="21" name="Arrow: Pentagon 20">
            <a:extLst>
              <a:ext uri="{FF2B5EF4-FFF2-40B4-BE49-F238E27FC236}">
                <a16:creationId xmlns:a16="http://schemas.microsoft.com/office/drawing/2014/main" id="{A7CC50C9-158D-9E99-492A-DD254C995361}"/>
              </a:ext>
            </a:extLst>
          </p:cNvPr>
          <p:cNvSpPr/>
          <p:nvPr/>
        </p:nvSpPr>
        <p:spPr>
          <a:xfrm>
            <a:off x="7849148" y="4662058"/>
            <a:ext cx="3226120" cy="458132"/>
          </a:xfrm>
          <a:prstGeom prst="homePlate">
            <a:avLst/>
          </a:prstGeom>
          <a:solidFill>
            <a:srgbClr val="1F497D">
              <a:lumMod val="40000"/>
              <a:lumOff val="60000"/>
            </a:srgbClr>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err="1">
                <a:ln>
                  <a:noFill/>
                </a:ln>
                <a:solidFill>
                  <a:prstClr val="white"/>
                </a:solidFill>
                <a:effectLst/>
                <a:uLnTx/>
                <a:uFillTx/>
                <a:latin typeface="Arial"/>
                <a:ea typeface="+mn-ea"/>
                <a:cs typeface="+mn-cs"/>
              </a:rPr>
              <a:t>Tổng</a:t>
            </a:r>
            <a:r>
              <a:rPr kumimoji="0" lang="en-US" sz="1467" b="1" i="0" u="none" strike="noStrike" kern="0" cap="none" spc="0" normalizeH="0" baseline="0" noProof="0">
                <a:ln>
                  <a:noFill/>
                </a:ln>
                <a:solidFill>
                  <a:prstClr val="white"/>
                </a:solidFill>
                <a:effectLst/>
                <a:uLnTx/>
                <a:uFillTx/>
                <a:latin typeface="Arial"/>
                <a:ea typeface="+mn-ea"/>
                <a:cs typeface="+mn-cs"/>
              </a:rPr>
              <a:t> </a:t>
            </a:r>
            <a:r>
              <a:rPr kumimoji="0" lang="en-US" sz="1467" b="1" i="0" u="none" strike="noStrike" kern="0" cap="none" spc="0" normalizeH="0" baseline="0" noProof="0" err="1">
                <a:ln>
                  <a:noFill/>
                </a:ln>
                <a:solidFill>
                  <a:prstClr val="white"/>
                </a:solidFill>
                <a:effectLst/>
                <a:uLnTx/>
                <a:uFillTx/>
                <a:latin typeface="Arial"/>
                <a:ea typeface="+mn-ea"/>
                <a:cs typeface="+mn-cs"/>
              </a:rPr>
              <a:t>phân</a:t>
            </a:r>
            <a:r>
              <a:rPr kumimoji="0" lang="en-US" sz="1467" b="1" i="0" u="none" strike="noStrike" kern="0" cap="none" spc="0" normalizeH="0" baseline="0" noProof="0">
                <a:ln>
                  <a:noFill/>
                </a:ln>
                <a:solidFill>
                  <a:prstClr val="white"/>
                </a:solidFill>
                <a:effectLst/>
                <a:uLnTx/>
                <a:uFillTx/>
                <a:latin typeface="Arial"/>
                <a:ea typeface="+mn-ea"/>
                <a:cs typeface="+mn-cs"/>
              </a:rPr>
              <a:t> </a:t>
            </a:r>
            <a:r>
              <a:rPr kumimoji="0" lang="en-US" sz="1467" b="1" i="0" u="none" strike="noStrike" kern="0" cap="none" spc="0" normalizeH="0" baseline="0" noProof="0" err="1">
                <a:ln>
                  <a:noFill/>
                </a:ln>
                <a:solidFill>
                  <a:prstClr val="white"/>
                </a:solidFill>
                <a:effectLst/>
                <a:uLnTx/>
                <a:uFillTx/>
                <a:latin typeface="Arial"/>
                <a:ea typeface="+mn-ea"/>
                <a:cs typeface="+mn-cs"/>
              </a:rPr>
              <a:t>tích</a:t>
            </a:r>
            <a:r>
              <a:rPr kumimoji="0" lang="en-US" sz="1467" b="1" i="0" u="none" strike="noStrike" kern="0" cap="none" spc="0" normalizeH="0" baseline="0" noProof="0">
                <a:ln>
                  <a:noFill/>
                </a:ln>
                <a:solidFill>
                  <a:prstClr val="white"/>
                </a:solidFill>
                <a:effectLst/>
                <a:uLnTx/>
                <a:uFillTx/>
                <a:latin typeface="Arial"/>
                <a:ea typeface="+mn-ea"/>
                <a:cs typeface="+mn-cs"/>
              </a:rPr>
              <a:t> </a:t>
            </a:r>
          </a:p>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err="1">
                <a:ln>
                  <a:noFill/>
                </a:ln>
                <a:solidFill>
                  <a:prstClr val="white"/>
                </a:solidFill>
                <a:effectLst/>
                <a:uLnTx/>
                <a:uFillTx/>
                <a:latin typeface="Arial"/>
                <a:ea typeface="+mn-ea"/>
                <a:cs typeface="+mn-cs"/>
              </a:rPr>
              <a:t>nước</a:t>
            </a:r>
            <a:r>
              <a:rPr kumimoji="0" lang="en-US" sz="1467" b="1" i="0" u="none" strike="noStrike" kern="0" cap="none" spc="0" normalizeH="0" baseline="0" noProof="0">
                <a:ln>
                  <a:noFill/>
                </a:ln>
                <a:solidFill>
                  <a:prstClr val="white"/>
                </a:solidFill>
                <a:effectLst/>
                <a:uLnTx/>
                <a:uFillTx/>
                <a:latin typeface="Arial"/>
                <a:ea typeface="+mn-ea"/>
                <a:cs typeface="+mn-cs"/>
              </a:rPr>
              <a:t> </a:t>
            </a:r>
            <a:r>
              <a:rPr kumimoji="0" lang="en-US" sz="1467" b="1" i="0" u="none" strike="noStrike" kern="0" cap="none" spc="0" normalizeH="0" baseline="0" noProof="0" err="1">
                <a:ln>
                  <a:noFill/>
                </a:ln>
                <a:solidFill>
                  <a:prstClr val="white"/>
                </a:solidFill>
                <a:effectLst/>
                <a:uLnTx/>
                <a:uFillTx/>
                <a:latin typeface="Arial"/>
                <a:ea typeface="+mn-ea"/>
                <a:cs typeface="+mn-cs"/>
              </a:rPr>
              <a:t>tiểu</a:t>
            </a:r>
            <a:endParaRPr kumimoji="0" lang="en-US" sz="1467" b="1" i="0" u="none" strike="noStrike" kern="0" cap="none" spc="0" normalizeH="0" baseline="0" noProof="0">
              <a:ln>
                <a:noFill/>
              </a:ln>
              <a:solidFill>
                <a:prstClr val="white"/>
              </a:solidFill>
              <a:effectLst/>
              <a:uLnTx/>
              <a:uFillTx/>
              <a:latin typeface="Arial"/>
              <a:ea typeface="+mn-ea"/>
              <a:cs typeface="+mn-cs"/>
            </a:endParaRPr>
          </a:p>
        </p:txBody>
      </p:sp>
      <p:sp>
        <p:nvSpPr>
          <p:cNvPr id="23" name="Arrow: Pentagon 22">
            <a:extLst>
              <a:ext uri="{FF2B5EF4-FFF2-40B4-BE49-F238E27FC236}">
                <a16:creationId xmlns:a16="http://schemas.microsoft.com/office/drawing/2014/main" id="{61EC437D-9CD2-2BFF-64B7-81DF30CDCE22}"/>
              </a:ext>
            </a:extLst>
          </p:cNvPr>
          <p:cNvSpPr/>
          <p:nvPr/>
        </p:nvSpPr>
        <p:spPr>
          <a:xfrm>
            <a:off x="2200148" y="5669867"/>
            <a:ext cx="8932744" cy="432048"/>
          </a:xfrm>
          <a:prstGeom prst="homePlate">
            <a:avLst/>
          </a:prstGeom>
          <a:solidFill>
            <a:srgbClr val="002060"/>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err="1">
                <a:ln>
                  <a:noFill/>
                </a:ln>
                <a:solidFill>
                  <a:prstClr val="white"/>
                </a:solidFill>
                <a:effectLst/>
                <a:uLnTx/>
                <a:uFillTx/>
                <a:latin typeface="Arial"/>
                <a:ea typeface="+mn-ea"/>
                <a:cs typeface="+mn-cs"/>
              </a:rPr>
              <a:t>Định</a:t>
            </a:r>
            <a:r>
              <a:rPr kumimoji="0" lang="en-US" sz="1467" b="1" i="0" u="none" strike="noStrike" kern="0" cap="none" spc="0" normalizeH="0" baseline="0" noProof="0">
                <a:ln>
                  <a:noFill/>
                </a:ln>
                <a:solidFill>
                  <a:prstClr val="white"/>
                </a:solidFill>
                <a:effectLst/>
                <a:uLnTx/>
                <a:uFillTx/>
                <a:latin typeface="Arial"/>
                <a:ea typeface="+mn-ea"/>
                <a:cs typeface="+mn-cs"/>
              </a:rPr>
              <a:t> </a:t>
            </a:r>
            <a:r>
              <a:rPr kumimoji="0" lang="en-US" sz="1467" b="1" i="0" u="none" strike="noStrike" kern="0" cap="none" spc="0" normalizeH="0" baseline="0" noProof="0" err="1">
                <a:ln>
                  <a:noFill/>
                </a:ln>
                <a:solidFill>
                  <a:prstClr val="white"/>
                </a:solidFill>
                <a:effectLst/>
                <a:uLnTx/>
                <a:uFillTx/>
                <a:latin typeface="Arial"/>
                <a:ea typeface="+mn-ea"/>
                <a:cs typeface="+mn-cs"/>
              </a:rPr>
              <a:t>lượng</a:t>
            </a:r>
            <a:r>
              <a:rPr kumimoji="0" lang="en-US" sz="1467" b="1" i="0" u="none" strike="noStrike" kern="0" cap="none" spc="0" normalizeH="0" baseline="0" noProof="0">
                <a:ln>
                  <a:noFill/>
                </a:ln>
                <a:solidFill>
                  <a:prstClr val="white"/>
                </a:solidFill>
                <a:effectLst/>
                <a:uLnTx/>
                <a:uFillTx/>
                <a:latin typeface="Arial"/>
                <a:ea typeface="+mn-ea"/>
                <a:cs typeface="+mn-cs"/>
              </a:rPr>
              <a:t> albumin / creatinine</a:t>
            </a:r>
          </a:p>
        </p:txBody>
      </p:sp>
      <p:sp>
        <p:nvSpPr>
          <p:cNvPr id="33" name="Arrow: Pentagon 32">
            <a:extLst>
              <a:ext uri="{FF2B5EF4-FFF2-40B4-BE49-F238E27FC236}">
                <a16:creationId xmlns:a16="http://schemas.microsoft.com/office/drawing/2014/main" id="{69A643FD-4B3C-7F0A-F6BF-E72227B01CFF}"/>
              </a:ext>
            </a:extLst>
          </p:cNvPr>
          <p:cNvSpPr/>
          <p:nvPr/>
        </p:nvSpPr>
        <p:spPr>
          <a:xfrm>
            <a:off x="5948317" y="5186759"/>
            <a:ext cx="5147663" cy="416539"/>
          </a:xfrm>
          <a:prstGeom prst="homePlate">
            <a:avLst/>
          </a:prstGeom>
          <a:solidFill>
            <a:srgbClr val="1F497D">
              <a:lumMod val="60000"/>
              <a:lumOff val="40000"/>
            </a:srgbClr>
          </a:solidFill>
          <a:ln w="25400" cap="flat" cmpd="sng" algn="ctr">
            <a:noFill/>
            <a:prstDash val="solid"/>
          </a:ln>
          <a:effectLst/>
        </p:spPr>
        <p:txBody>
          <a:bodyPr rtlCol="0" anchor="ct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0" cap="none" spc="0" normalizeH="0" baseline="0" noProof="0" dirty="0">
                <a:ln>
                  <a:noFill/>
                </a:ln>
                <a:solidFill>
                  <a:prstClr val="white"/>
                </a:solidFill>
                <a:effectLst/>
                <a:uLnTx/>
                <a:uFillTx/>
                <a:latin typeface="Arial"/>
                <a:ea typeface="+mn-ea"/>
                <a:cs typeface="+mn-cs"/>
              </a:rPr>
              <a:t>Que test </a:t>
            </a:r>
            <a:r>
              <a:rPr kumimoji="0" lang="en-US" sz="1467" b="1" i="0" u="none" strike="noStrike" kern="0" cap="none" spc="0" normalizeH="0" baseline="0" noProof="0" dirty="0" err="1">
                <a:ln>
                  <a:noFill/>
                </a:ln>
                <a:solidFill>
                  <a:prstClr val="white"/>
                </a:solidFill>
                <a:effectLst/>
                <a:uLnTx/>
                <a:uFillTx/>
                <a:latin typeface="Arial"/>
                <a:ea typeface="+mn-ea"/>
                <a:cs typeface="+mn-cs"/>
              </a:rPr>
              <a:t>bán</a:t>
            </a:r>
            <a:r>
              <a:rPr kumimoji="0" lang="en-US" sz="1467" b="1" i="0" u="none" strike="noStrike" kern="0" cap="none" spc="0" normalizeH="0" baseline="0" noProof="0" dirty="0">
                <a:ln>
                  <a:noFill/>
                </a:ln>
                <a:solidFill>
                  <a:prstClr val="white"/>
                </a:solidFill>
                <a:effectLst/>
                <a:uLnTx/>
                <a:uFillTx/>
                <a:latin typeface="Arial"/>
                <a:ea typeface="+mn-ea"/>
                <a:cs typeface="+mn-cs"/>
              </a:rPr>
              <a:t> </a:t>
            </a:r>
            <a:r>
              <a:rPr kumimoji="0" lang="en-US" sz="1467" b="1" i="0" u="none" strike="noStrike" kern="0" cap="none" spc="0" normalizeH="0" baseline="0" noProof="0" dirty="0" err="1">
                <a:ln>
                  <a:noFill/>
                </a:ln>
                <a:solidFill>
                  <a:prstClr val="white"/>
                </a:solidFill>
                <a:effectLst/>
                <a:uLnTx/>
                <a:uFillTx/>
                <a:latin typeface="Arial"/>
                <a:ea typeface="+mn-ea"/>
                <a:cs typeface="+mn-cs"/>
              </a:rPr>
              <a:t>định</a:t>
            </a:r>
            <a:r>
              <a:rPr kumimoji="0" lang="en-US" sz="1467" b="1" i="0" u="none" strike="noStrike" kern="0" cap="none" spc="0" normalizeH="0" baseline="0" noProof="0" dirty="0">
                <a:ln>
                  <a:noFill/>
                </a:ln>
                <a:solidFill>
                  <a:prstClr val="white"/>
                </a:solidFill>
                <a:effectLst/>
                <a:uLnTx/>
                <a:uFillTx/>
                <a:latin typeface="Arial"/>
                <a:ea typeface="+mn-ea"/>
                <a:cs typeface="+mn-cs"/>
              </a:rPr>
              <a:t> </a:t>
            </a:r>
            <a:r>
              <a:rPr kumimoji="0" lang="en-US" sz="1467" b="1" i="0" u="none" strike="noStrike" kern="0" cap="none" spc="0" normalizeH="0" baseline="0" noProof="0" dirty="0" err="1">
                <a:ln>
                  <a:noFill/>
                </a:ln>
                <a:solidFill>
                  <a:prstClr val="white"/>
                </a:solidFill>
                <a:effectLst/>
                <a:uLnTx/>
                <a:uFillTx/>
                <a:latin typeface="Arial"/>
                <a:ea typeface="+mn-ea"/>
                <a:cs typeface="+mn-cs"/>
              </a:rPr>
              <a:t>lượng</a:t>
            </a:r>
            <a:endParaRPr kumimoji="0" lang="en-US" sz="1467" b="1" i="0" u="none" strike="noStrike" kern="0" cap="none" spc="0" normalizeH="0" baseline="0" noProof="0" dirty="0">
              <a:ln>
                <a:noFill/>
              </a:ln>
              <a:solidFill>
                <a:prstClr val="white"/>
              </a:solidFill>
              <a:effectLst/>
              <a:uLnTx/>
              <a:uFillTx/>
              <a:latin typeface="Arial"/>
              <a:ea typeface="+mn-ea"/>
              <a:cs typeface="+mn-cs"/>
            </a:endParaRPr>
          </a:p>
        </p:txBody>
      </p:sp>
      <p:grpSp>
        <p:nvGrpSpPr>
          <p:cNvPr id="35" name="Group 34">
            <a:extLst>
              <a:ext uri="{FF2B5EF4-FFF2-40B4-BE49-F238E27FC236}">
                <a16:creationId xmlns:a16="http://schemas.microsoft.com/office/drawing/2014/main" id="{D983C197-4964-5ECA-6718-4A58EED8F34E}"/>
              </a:ext>
            </a:extLst>
          </p:cNvPr>
          <p:cNvGrpSpPr/>
          <p:nvPr/>
        </p:nvGrpSpPr>
        <p:grpSpPr>
          <a:xfrm>
            <a:off x="6915069" y="2649796"/>
            <a:ext cx="3690643" cy="3452117"/>
            <a:chOff x="7408790" y="2615704"/>
            <a:chExt cx="3193998" cy="3452118"/>
          </a:xfrm>
        </p:grpSpPr>
        <p:cxnSp>
          <p:nvCxnSpPr>
            <p:cNvPr id="36" name="Straight Connector 35">
              <a:extLst>
                <a:ext uri="{FF2B5EF4-FFF2-40B4-BE49-F238E27FC236}">
                  <a16:creationId xmlns:a16="http://schemas.microsoft.com/office/drawing/2014/main" id="{2B485F8F-0FC2-9AF4-F3B2-F7D74D2C838A}"/>
                </a:ext>
              </a:extLst>
            </p:cNvPr>
            <p:cNvCxnSpPr>
              <a:cxnSpLocks/>
            </p:cNvCxnSpPr>
            <p:nvPr/>
          </p:nvCxnSpPr>
          <p:spPr>
            <a:xfrm flipH="1">
              <a:off x="7408791" y="2615704"/>
              <a:ext cx="3193997" cy="0"/>
            </a:xfrm>
            <a:prstGeom prst="line">
              <a:avLst/>
            </a:prstGeom>
            <a:noFill/>
            <a:ln w="12700" cap="flat" cmpd="sng" algn="ctr">
              <a:solidFill>
                <a:schemeClr val="tx1">
                  <a:lumMod val="65000"/>
                  <a:lumOff val="35000"/>
                </a:schemeClr>
              </a:solidFill>
              <a:prstDash val="dash"/>
            </a:ln>
            <a:effectLst/>
          </p:spPr>
        </p:cxnSp>
        <p:cxnSp>
          <p:nvCxnSpPr>
            <p:cNvPr id="37" name="Straight Connector 36">
              <a:extLst>
                <a:ext uri="{FF2B5EF4-FFF2-40B4-BE49-F238E27FC236}">
                  <a16:creationId xmlns:a16="http://schemas.microsoft.com/office/drawing/2014/main" id="{B1AED340-0C0C-52BB-5C5A-4F8DCC093E18}"/>
                </a:ext>
              </a:extLst>
            </p:cNvPr>
            <p:cNvCxnSpPr>
              <a:cxnSpLocks/>
            </p:cNvCxnSpPr>
            <p:nvPr/>
          </p:nvCxnSpPr>
          <p:spPr>
            <a:xfrm>
              <a:off x="7408790" y="2615704"/>
              <a:ext cx="0" cy="3452118"/>
            </a:xfrm>
            <a:prstGeom prst="line">
              <a:avLst/>
            </a:prstGeom>
            <a:noFill/>
            <a:ln w="12700" cap="flat" cmpd="sng" algn="ctr">
              <a:solidFill>
                <a:schemeClr val="tx1">
                  <a:lumMod val="65000"/>
                  <a:lumOff val="35000"/>
                </a:schemeClr>
              </a:solidFill>
              <a:prstDash val="dash"/>
            </a:ln>
            <a:effectLst/>
          </p:spPr>
        </p:cxnSp>
      </p:grpSp>
      <p:sp>
        <p:nvSpPr>
          <p:cNvPr id="38" name="TextBox 37">
            <a:extLst>
              <a:ext uri="{FF2B5EF4-FFF2-40B4-BE49-F238E27FC236}">
                <a16:creationId xmlns:a16="http://schemas.microsoft.com/office/drawing/2014/main" id="{CCC87257-8B9A-57AD-D1B2-C9C56B4E9DF8}"/>
              </a:ext>
            </a:extLst>
          </p:cNvPr>
          <p:cNvSpPr txBox="1"/>
          <p:nvPr/>
        </p:nvSpPr>
        <p:spPr>
          <a:xfrm>
            <a:off x="10176964" y="3759518"/>
            <a:ext cx="871192" cy="318100"/>
          </a:xfrm>
          <a:prstGeom prst="rect">
            <a:avLst/>
          </a:prstGeom>
          <a:noFill/>
        </p:spPr>
        <p:txBody>
          <a:bodyPr wrap="square"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years</a:t>
            </a:r>
          </a:p>
        </p:txBody>
      </p:sp>
      <p:sp>
        <p:nvSpPr>
          <p:cNvPr id="47" name="TextBox 46">
            <a:extLst>
              <a:ext uri="{FF2B5EF4-FFF2-40B4-BE49-F238E27FC236}">
                <a16:creationId xmlns:a16="http://schemas.microsoft.com/office/drawing/2014/main" id="{ABDAF02F-FBAE-8C4F-8D21-E88FED20A5B4}"/>
              </a:ext>
            </a:extLst>
          </p:cNvPr>
          <p:cNvSpPr txBox="1"/>
          <p:nvPr/>
        </p:nvSpPr>
        <p:spPr>
          <a:xfrm>
            <a:off x="4080238" y="3835718"/>
            <a:ext cx="542221" cy="225767"/>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10</a:t>
            </a:r>
          </a:p>
        </p:txBody>
      </p:sp>
      <p:sp>
        <p:nvSpPr>
          <p:cNvPr id="48" name="TextBox 47">
            <a:extLst>
              <a:ext uri="{FF2B5EF4-FFF2-40B4-BE49-F238E27FC236}">
                <a16:creationId xmlns:a16="http://schemas.microsoft.com/office/drawing/2014/main" id="{37115777-765F-0858-CFDC-C22738463B24}"/>
              </a:ext>
            </a:extLst>
          </p:cNvPr>
          <p:cNvSpPr txBox="1"/>
          <p:nvPr/>
        </p:nvSpPr>
        <p:spPr>
          <a:xfrm>
            <a:off x="6298859" y="3859789"/>
            <a:ext cx="542221" cy="225767"/>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20</a:t>
            </a:r>
          </a:p>
        </p:txBody>
      </p:sp>
      <p:sp>
        <p:nvSpPr>
          <p:cNvPr id="49" name="TextBox 48">
            <a:extLst>
              <a:ext uri="{FF2B5EF4-FFF2-40B4-BE49-F238E27FC236}">
                <a16:creationId xmlns:a16="http://schemas.microsoft.com/office/drawing/2014/main" id="{7235E866-E311-C3A2-45E3-42A8255F7EF2}"/>
              </a:ext>
            </a:extLst>
          </p:cNvPr>
          <p:cNvSpPr txBox="1"/>
          <p:nvPr/>
        </p:nvSpPr>
        <p:spPr>
          <a:xfrm>
            <a:off x="8555580" y="3858459"/>
            <a:ext cx="542221" cy="225767"/>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30</a:t>
            </a:r>
          </a:p>
        </p:txBody>
      </p:sp>
      <p:sp>
        <p:nvSpPr>
          <p:cNvPr id="50" name="Rectangle 49">
            <a:extLst>
              <a:ext uri="{FF2B5EF4-FFF2-40B4-BE49-F238E27FC236}">
                <a16:creationId xmlns:a16="http://schemas.microsoft.com/office/drawing/2014/main" id="{7FBBFEA4-5B03-A43E-8A0B-97DEB86D8999}"/>
              </a:ext>
            </a:extLst>
          </p:cNvPr>
          <p:cNvSpPr/>
          <p:nvPr/>
        </p:nvSpPr>
        <p:spPr bwMode="auto">
          <a:xfrm rot="16200000">
            <a:off x="-104267" y="2109836"/>
            <a:ext cx="2123072" cy="492443"/>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lumMod val="65000"/>
                    <a:lumOff val="35000"/>
                  </a:prstClr>
                </a:solidFill>
                <a:effectLst/>
                <a:uLnTx/>
                <a:uFillTx/>
                <a:latin typeface="Arial"/>
                <a:ea typeface="+mn-ea"/>
                <a:cs typeface="Arial" pitchFamily="34" charset="0"/>
              </a:rPr>
              <a:t>Albuminuria</a:t>
            </a:r>
          </a:p>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lumMod val="65000"/>
                    <a:lumOff val="35000"/>
                  </a:prstClr>
                </a:solidFill>
                <a:effectLst/>
                <a:uLnTx/>
                <a:uFillTx/>
                <a:latin typeface="Arial"/>
                <a:ea typeface="+mn-ea"/>
                <a:cs typeface="Arial" pitchFamily="34" charset="0"/>
              </a:rPr>
              <a:t>(mg/</a:t>
            </a:r>
            <a:r>
              <a:rPr kumimoji="0" lang="en-US" sz="1600" b="1" i="0" u="none" strike="noStrike" kern="1200" cap="none" spc="0" normalizeH="0" baseline="0" noProof="0" dirty="0" err="1">
                <a:ln>
                  <a:noFill/>
                </a:ln>
                <a:solidFill>
                  <a:prstClr val="black">
                    <a:lumMod val="65000"/>
                    <a:lumOff val="35000"/>
                  </a:prstClr>
                </a:solidFill>
                <a:effectLst/>
                <a:uLnTx/>
                <a:uFillTx/>
                <a:latin typeface="Arial"/>
                <a:ea typeface="+mn-ea"/>
                <a:cs typeface="Arial" pitchFamily="34" charset="0"/>
              </a:rPr>
              <a:t>ngày</a:t>
            </a:r>
            <a:r>
              <a:rPr kumimoji="0" lang="en-US" sz="1600" b="1" i="0" u="none" strike="noStrike" kern="1200" cap="none" spc="0" normalizeH="0" baseline="0" noProof="0" dirty="0">
                <a:ln>
                  <a:noFill/>
                </a:ln>
                <a:solidFill>
                  <a:prstClr val="black">
                    <a:lumMod val="65000"/>
                    <a:lumOff val="35000"/>
                  </a:prstClr>
                </a:solidFill>
                <a:effectLst/>
                <a:uLnTx/>
                <a:uFillTx/>
                <a:latin typeface="Arial"/>
                <a:ea typeface="+mn-ea"/>
                <a:cs typeface="Arial" pitchFamily="34" charset="0"/>
              </a:rPr>
              <a:t>)</a:t>
            </a:r>
          </a:p>
        </p:txBody>
      </p:sp>
      <p:sp>
        <p:nvSpPr>
          <p:cNvPr id="52" name="TextBox 51">
            <a:extLst>
              <a:ext uri="{FF2B5EF4-FFF2-40B4-BE49-F238E27FC236}">
                <a16:creationId xmlns:a16="http://schemas.microsoft.com/office/drawing/2014/main" id="{9B047E0A-C56C-E99B-C8DC-4050B69B5C59}"/>
              </a:ext>
            </a:extLst>
          </p:cNvPr>
          <p:cNvSpPr txBox="1"/>
          <p:nvPr/>
        </p:nvSpPr>
        <p:spPr>
          <a:xfrm>
            <a:off x="10996031" y="1038945"/>
            <a:ext cx="614324"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140</a:t>
            </a:r>
          </a:p>
        </p:txBody>
      </p:sp>
      <p:sp>
        <p:nvSpPr>
          <p:cNvPr id="53" name="TextBox 52">
            <a:extLst>
              <a:ext uri="{FF2B5EF4-FFF2-40B4-BE49-F238E27FC236}">
                <a16:creationId xmlns:a16="http://schemas.microsoft.com/office/drawing/2014/main" id="{2A4244E3-A285-EA86-DE57-17D9A4936DCD}"/>
              </a:ext>
            </a:extLst>
          </p:cNvPr>
          <p:cNvSpPr txBox="1"/>
          <p:nvPr/>
        </p:nvSpPr>
        <p:spPr>
          <a:xfrm>
            <a:off x="10996032" y="1386598"/>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120</a:t>
            </a:r>
          </a:p>
        </p:txBody>
      </p:sp>
      <p:sp>
        <p:nvSpPr>
          <p:cNvPr id="54" name="TextBox 53">
            <a:extLst>
              <a:ext uri="{FF2B5EF4-FFF2-40B4-BE49-F238E27FC236}">
                <a16:creationId xmlns:a16="http://schemas.microsoft.com/office/drawing/2014/main" id="{2AF9CCF5-177F-87E4-E09B-780D1B9E489B}"/>
              </a:ext>
            </a:extLst>
          </p:cNvPr>
          <p:cNvSpPr txBox="1"/>
          <p:nvPr/>
        </p:nvSpPr>
        <p:spPr>
          <a:xfrm>
            <a:off x="10996032" y="1752883"/>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100</a:t>
            </a:r>
          </a:p>
        </p:txBody>
      </p:sp>
      <p:sp>
        <p:nvSpPr>
          <p:cNvPr id="55" name="TextBox 54">
            <a:extLst>
              <a:ext uri="{FF2B5EF4-FFF2-40B4-BE49-F238E27FC236}">
                <a16:creationId xmlns:a16="http://schemas.microsoft.com/office/drawing/2014/main" id="{FEDECA96-69F5-28F8-7CE8-5261D5BF4088}"/>
              </a:ext>
            </a:extLst>
          </p:cNvPr>
          <p:cNvSpPr txBox="1"/>
          <p:nvPr/>
        </p:nvSpPr>
        <p:spPr>
          <a:xfrm>
            <a:off x="10996032" y="2119169"/>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80</a:t>
            </a:r>
          </a:p>
        </p:txBody>
      </p:sp>
      <p:sp>
        <p:nvSpPr>
          <p:cNvPr id="56" name="TextBox 55">
            <a:extLst>
              <a:ext uri="{FF2B5EF4-FFF2-40B4-BE49-F238E27FC236}">
                <a16:creationId xmlns:a16="http://schemas.microsoft.com/office/drawing/2014/main" id="{C7B0163F-7BDF-EB5D-E954-70AB9B777B5A}"/>
              </a:ext>
            </a:extLst>
          </p:cNvPr>
          <p:cNvSpPr txBox="1"/>
          <p:nvPr/>
        </p:nvSpPr>
        <p:spPr>
          <a:xfrm>
            <a:off x="10996032" y="2485454"/>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1" i="0" u="none" strike="noStrike" kern="1200" cap="none" spc="0" normalizeH="0" baseline="0" noProof="0">
                <a:ln>
                  <a:noFill/>
                </a:ln>
                <a:solidFill>
                  <a:srgbClr val="FF0000"/>
                </a:solidFill>
                <a:effectLst/>
                <a:uLnTx/>
                <a:uFillTx/>
                <a:latin typeface="Arial"/>
                <a:ea typeface="+mn-ea"/>
                <a:cs typeface="Arial" pitchFamily="34" charset="0"/>
              </a:rPr>
              <a:t>60</a:t>
            </a:r>
          </a:p>
        </p:txBody>
      </p:sp>
      <p:sp>
        <p:nvSpPr>
          <p:cNvPr id="57" name="TextBox 56">
            <a:extLst>
              <a:ext uri="{FF2B5EF4-FFF2-40B4-BE49-F238E27FC236}">
                <a16:creationId xmlns:a16="http://schemas.microsoft.com/office/drawing/2014/main" id="{C83ADC11-42A0-B7B3-3A79-FC7FCA362E1D}"/>
              </a:ext>
            </a:extLst>
          </p:cNvPr>
          <p:cNvSpPr txBox="1"/>
          <p:nvPr/>
        </p:nvSpPr>
        <p:spPr>
          <a:xfrm>
            <a:off x="10996032" y="2851739"/>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40</a:t>
            </a:r>
          </a:p>
        </p:txBody>
      </p:sp>
      <p:sp>
        <p:nvSpPr>
          <p:cNvPr id="58" name="TextBox 57">
            <a:extLst>
              <a:ext uri="{FF2B5EF4-FFF2-40B4-BE49-F238E27FC236}">
                <a16:creationId xmlns:a16="http://schemas.microsoft.com/office/drawing/2014/main" id="{65CCCDA6-AE4A-64BA-202F-D12E62B5A8AF}"/>
              </a:ext>
            </a:extLst>
          </p:cNvPr>
          <p:cNvSpPr txBox="1"/>
          <p:nvPr/>
        </p:nvSpPr>
        <p:spPr>
          <a:xfrm>
            <a:off x="10996032" y="3218025"/>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20</a:t>
            </a:r>
          </a:p>
        </p:txBody>
      </p:sp>
      <p:sp>
        <p:nvSpPr>
          <p:cNvPr id="59" name="TextBox 58">
            <a:extLst>
              <a:ext uri="{FF2B5EF4-FFF2-40B4-BE49-F238E27FC236}">
                <a16:creationId xmlns:a16="http://schemas.microsoft.com/office/drawing/2014/main" id="{7BF090AF-44DB-362A-C867-FC7D07953B75}"/>
              </a:ext>
            </a:extLst>
          </p:cNvPr>
          <p:cNvSpPr txBox="1"/>
          <p:nvPr/>
        </p:nvSpPr>
        <p:spPr>
          <a:xfrm>
            <a:off x="10996032" y="3662837"/>
            <a:ext cx="602333" cy="225767"/>
          </a:xfrm>
          <a:prstGeom prst="rect">
            <a:avLst/>
          </a:prstGeom>
          <a:solidFill>
            <a:schemeClr val="bg1"/>
          </a:solidFill>
        </p:spPr>
        <p:txBody>
          <a:bodyPr wrap="square" lIns="0" tIns="0" rIns="0" bIns="0" rtlCol="0">
            <a:spAutoFit/>
          </a:bodyPr>
          <a:lstStyle/>
          <a:p>
            <a:pPr marL="0" marR="0" lvl="0" indent="0" algn="l"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0</a:t>
            </a:r>
          </a:p>
        </p:txBody>
      </p:sp>
      <p:sp>
        <p:nvSpPr>
          <p:cNvPr id="60" name="TextBox 59">
            <a:extLst>
              <a:ext uri="{FF2B5EF4-FFF2-40B4-BE49-F238E27FC236}">
                <a16:creationId xmlns:a16="http://schemas.microsoft.com/office/drawing/2014/main" id="{0FE4D559-29B2-16ED-F164-EC6CA847B36C}"/>
              </a:ext>
            </a:extLst>
          </p:cNvPr>
          <p:cNvSpPr txBox="1"/>
          <p:nvPr/>
        </p:nvSpPr>
        <p:spPr>
          <a:xfrm>
            <a:off x="1783622" y="3862970"/>
            <a:ext cx="567820" cy="225767"/>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467" b="0"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0</a:t>
            </a:r>
          </a:p>
        </p:txBody>
      </p:sp>
      <p:sp>
        <p:nvSpPr>
          <p:cNvPr id="62" name="TextBox 61">
            <a:extLst>
              <a:ext uri="{FF2B5EF4-FFF2-40B4-BE49-F238E27FC236}">
                <a16:creationId xmlns:a16="http://schemas.microsoft.com/office/drawing/2014/main" id="{BF8319DF-3A51-A5EB-5FC9-EBD881DC97C5}"/>
              </a:ext>
            </a:extLst>
          </p:cNvPr>
          <p:cNvSpPr txBox="1"/>
          <p:nvPr/>
        </p:nvSpPr>
        <p:spPr>
          <a:xfrm>
            <a:off x="7676508" y="1197957"/>
            <a:ext cx="2357137" cy="246221"/>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srgbClr val="E36A0A"/>
                </a:solidFill>
                <a:effectLst/>
                <a:uLnTx/>
                <a:uFillTx/>
                <a:latin typeface="Arial"/>
                <a:ea typeface="+mn-ea"/>
                <a:cs typeface="Arial" pitchFamily="34" charset="0"/>
              </a:rPr>
              <a:t>Albuminuria</a:t>
            </a:r>
          </a:p>
        </p:txBody>
      </p:sp>
      <p:sp>
        <p:nvSpPr>
          <p:cNvPr id="192" name="TextBox 191">
            <a:extLst>
              <a:ext uri="{FF2B5EF4-FFF2-40B4-BE49-F238E27FC236}">
                <a16:creationId xmlns:a16="http://schemas.microsoft.com/office/drawing/2014/main" id="{740EE6FA-AC85-1C8B-5596-A44175BF5BD9}"/>
              </a:ext>
            </a:extLst>
          </p:cNvPr>
          <p:cNvSpPr txBox="1"/>
          <p:nvPr/>
        </p:nvSpPr>
        <p:spPr>
          <a:xfrm>
            <a:off x="4080238" y="1289925"/>
            <a:ext cx="804820" cy="246221"/>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endParaRPr>
          </a:p>
        </p:txBody>
      </p:sp>
      <p:sp>
        <p:nvSpPr>
          <p:cNvPr id="61" name="TextBox 60">
            <a:extLst>
              <a:ext uri="{FF2B5EF4-FFF2-40B4-BE49-F238E27FC236}">
                <a16:creationId xmlns:a16="http://schemas.microsoft.com/office/drawing/2014/main" id="{A4FBA53A-7E75-78A3-B2ED-AAF2630B6F95}"/>
              </a:ext>
            </a:extLst>
          </p:cNvPr>
          <p:cNvSpPr txBox="1"/>
          <p:nvPr/>
        </p:nvSpPr>
        <p:spPr>
          <a:xfrm>
            <a:off x="3436638" y="1212687"/>
            <a:ext cx="804820" cy="246221"/>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GFR</a:t>
            </a:r>
          </a:p>
        </p:txBody>
      </p:sp>
      <p:sp>
        <p:nvSpPr>
          <p:cNvPr id="51" name="Rectangle 50">
            <a:extLst>
              <a:ext uri="{FF2B5EF4-FFF2-40B4-BE49-F238E27FC236}">
                <a16:creationId xmlns:a16="http://schemas.microsoft.com/office/drawing/2014/main" id="{39885344-C910-EF50-A819-3C6FE8813F86}"/>
              </a:ext>
            </a:extLst>
          </p:cNvPr>
          <p:cNvSpPr/>
          <p:nvPr/>
        </p:nvSpPr>
        <p:spPr bwMode="auto">
          <a:xfrm rot="16200000">
            <a:off x="10569642" y="2162864"/>
            <a:ext cx="2067913" cy="492443"/>
          </a:xfrm>
          <a:prstGeom prst="rect">
            <a:avLst/>
          </a:prstGeom>
          <a:solidFill>
            <a:schemeClr val="bg1"/>
          </a:solidFill>
        </p:spPr>
        <p:txBody>
          <a:bodyPr wrap="square" lIns="0" tIns="0" rIns="0" bIns="0" rtlCol="0">
            <a:spAutoFit/>
          </a:bodyPr>
          <a:lstStyle/>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GFR</a:t>
            </a:r>
          </a:p>
          <a:p>
            <a:pPr marL="0" marR="0" lvl="0" indent="0" algn="ctr" defTabSz="914377"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(ml/</a:t>
            </a:r>
            <a:r>
              <a:rPr kumimoji="0" lang="en-US" sz="1600" b="1" i="0" u="none" strike="noStrike" kern="1200" cap="none" spc="0" normalizeH="0" baseline="0" noProof="0" err="1">
                <a:ln>
                  <a:noFill/>
                </a:ln>
                <a:solidFill>
                  <a:prstClr val="black">
                    <a:lumMod val="65000"/>
                    <a:lumOff val="35000"/>
                  </a:prstClr>
                </a:solidFill>
                <a:effectLst/>
                <a:uLnTx/>
                <a:uFillTx/>
                <a:latin typeface="Arial"/>
                <a:ea typeface="+mn-ea"/>
                <a:cs typeface="Arial" pitchFamily="34" charset="0"/>
              </a:rPr>
              <a:t>phút</a:t>
            </a:r>
            <a:r>
              <a:rPr kumimoji="0" lang="en-US" sz="1600" b="1" i="0" u="none" strike="noStrike" kern="1200" cap="none" spc="0" normalizeH="0" baseline="0" noProof="0">
                <a:ln>
                  <a:noFill/>
                </a:ln>
                <a:solidFill>
                  <a:prstClr val="black">
                    <a:lumMod val="65000"/>
                    <a:lumOff val="35000"/>
                  </a:prstClr>
                </a:solidFill>
                <a:effectLst/>
                <a:uLnTx/>
                <a:uFillTx/>
                <a:latin typeface="Arial"/>
                <a:ea typeface="+mn-ea"/>
                <a:cs typeface="Arial" pitchFamily="34" charset="0"/>
              </a:rPr>
              <a:t>/1,73m2)</a:t>
            </a:r>
          </a:p>
        </p:txBody>
      </p:sp>
      <p:sp>
        <p:nvSpPr>
          <p:cNvPr id="8" name="Speech Bubble: Rectangle with Corners Rounded 7">
            <a:extLst>
              <a:ext uri="{FF2B5EF4-FFF2-40B4-BE49-F238E27FC236}">
                <a16:creationId xmlns:a16="http://schemas.microsoft.com/office/drawing/2014/main" id="{7DDB1EC2-8F04-8D50-3309-6D67D35F29A5}"/>
              </a:ext>
            </a:extLst>
          </p:cNvPr>
          <p:cNvSpPr/>
          <p:nvPr/>
        </p:nvSpPr>
        <p:spPr bwMode="auto">
          <a:xfrm>
            <a:off x="4080238" y="1999105"/>
            <a:ext cx="2232138" cy="646009"/>
          </a:xfrm>
          <a:prstGeom prst="wedgeRoundRectCallout">
            <a:avLst>
              <a:gd name="adj1" fmla="val 49036"/>
              <a:gd name="adj2" fmla="val 24711"/>
              <a:gd name="adj3" fmla="val 16667"/>
            </a:avLst>
          </a:prstGeom>
          <a:solidFill>
            <a:schemeClr val="bg1">
              <a:lumMod val="95000"/>
            </a:schemeClr>
          </a:solidFill>
          <a:ln w="12700" cap="flat">
            <a:solidFill>
              <a:srgbClr val="000000"/>
            </a:solidFill>
            <a:prstDash val="solid"/>
            <a:miter lim="800000"/>
            <a:headEnd/>
            <a:tailEnd/>
          </a:ln>
        </p:spPr>
        <p:txBody>
          <a:bodyPr vert="horz" wrap="square" lIns="121920" tIns="60960" rIns="121920" bIns="60960" numCol="1" rtlCol="0" anchor="ctr" anchorCtr="0" compatLnSpc="1">
            <a:prstTxWarp prst="textNoShape">
              <a:avLst/>
            </a:prstTxWarp>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34%</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BN </a:t>
            </a:r>
            <a:r>
              <a:rPr kumimoji="0" lang="en-US" sz="16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có</a:t>
            </a:r>
            <a:r>
              <a:rPr kumimoji="0" lang="en-US" sz="16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Symbol" panose="05050102010706020507" pitchFamily="18" charset="2"/>
              </a:rPr>
              <a:t></a:t>
            </a:r>
            <a:r>
              <a:rPr kumimoji="0" lang="en-US" sz="16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ACR</a:t>
            </a:r>
            <a:r>
              <a:rPr kumimoji="0" lang="en-US" sz="16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nhưng </a:t>
            </a:r>
            <a:r>
              <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eGFR &gt;60</a:t>
            </a:r>
            <a:r>
              <a:rPr kumimoji="0" lang="en-US" sz="1600" b="1"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2</a:t>
            </a:r>
            <a:endParaRPr kumimoji="0" lang="en-US" sz="16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0" name="Rectangle 9">
            <a:extLst>
              <a:ext uri="{FF2B5EF4-FFF2-40B4-BE49-F238E27FC236}">
                <a16:creationId xmlns:a16="http://schemas.microsoft.com/office/drawing/2014/main" id="{2B717D01-F3E9-43A4-B1D7-456EA40EE087}"/>
              </a:ext>
            </a:extLst>
          </p:cNvPr>
          <p:cNvSpPr/>
          <p:nvPr/>
        </p:nvSpPr>
        <p:spPr bwMode="auto">
          <a:xfrm>
            <a:off x="135037" y="4128849"/>
            <a:ext cx="1952644" cy="432048"/>
          </a:xfrm>
          <a:prstGeom prst="rect">
            <a:avLst/>
          </a:prstGeom>
          <a:solidFill>
            <a:schemeClr val="bg1">
              <a:lumMod val="95000"/>
            </a:schemeClr>
          </a:solidFill>
          <a:ln w="12700" cap="flat">
            <a:noFill/>
            <a:prstDash val="solid"/>
            <a:miter lim="800000"/>
            <a:headEnd/>
            <a:tailEnd/>
          </a:ln>
        </p:spPr>
        <p:txBody>
          <a:bodyPr vert="horz" wrap="square" lIns="60960" tIns="0" rIns="0" bIns="0" numCol="1" rtlCol="0" anchor="ctr" anchorCtr="0" compatLnSpc="1">
            <a:prstTxWarp prst="textNoShape">
              <a:avLst/>
            </a:prstTxWarp>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Phân</a:t>
            </a:r>
            <a:r>
              <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tầng</a:t>
            </a:r>
            <a:r>
              <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UACR</a:t>
            </a:r>
          </a:p>
        </p:txBody>
      </p:sp>
      <p:sp>
        <p:nvSpPr>
          <p:cNvPr id="11" name="Rectangle 10">
            <a:extLst>
              <a:ext uri="{FF2B5EF4-FFF2-40B4-BE49-F238E27FC236}">
                <a16:creationId xmlns:a16="http://schemas.microsoft.com/office/drawing/2014/main" id="{EA6249F5-08C4-1547-DCB7-AFE61652CBBE}"/>
              </a:ext>
            </a:extLst>
          </p:cNvPr>
          <p:cNvSpPr/>
          <p:nvPr/>
        </p:nvSpPr>
        <p:spPr bwMode="auto">
          <a:xfrm>
            <a:off x="146305" y="4639899"/>
            <a:ext cx="1952644" cy="1462016"/>
          </a:xfrm>
          <a:prstGeom prst="rect">
            <a:avLst/>
          </a:prstGeom>
          <a:solidFill>
            <a:schemeClr val="bg1">
              <a:lumMod val="95000"/>
            </a:schemeClr>
          </a:solidFill>
          <a:ln w="12700" cap="flat">
            <a:noFill/>
            <a:prstDash val="solid"/>
            <a:miter lim="800000"/>
            <a:headEnd/>
            <a:tailEnd/>
          </a:ln>
        </p:spPr>
        <p:txBody>
          <a:bodyPr vert="horz" wrap="square" lIns="60960" tIns="0" rIns="0" bIns="0" numCol="1" rtlCol="0" anchor="ctr" anchorCtr="0" compatLnSpc="1">
            <a:prstTxWarp prst="textNoShape">
              <a:avLst/>
            </a:prstTxWarp>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Xét</a:t>
            </a:r>
            <a:r>
              <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nghiệm</a:t>
            </a:r>
            <a:r>
              <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đạm</a:t>
            </a:r>
            <a:r>
              <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467"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niệu</a:t>
            </a:r>
            <a:endParaRPr kumimoji="0" lang="en-US" sz="1467"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C0FD5D1E-8A23-5584-1E05-C746489C9908}"/>
              </a:ext>
            </a:extLst>
          </p:cNvPr>
          <p:cNvPicPr>
            <a:picLocks noChangeAspect="1"/>
          </p:cNvPicPr>
          <p:nvPr/>
        </p:nvPicPr>
        <p:blipFill>
          <a:blip r:embed="rId4"/>
          <a:stretch>
            <a:fillRect/>
          </a:stretch>
        </p:blipFill>
        <p:spPr>
          <a:xfrm>
            <a:off x="1335429" y="1103376"/>
            <a:ext cx="561975" cy="2732342"/>
          </a:xfrm>
          <a:prstGeom prst="rect">
            <a:avLst/>
          </a:prstGeom>
        </p:spPr>
      </p:pic>
    </p:spTree>
    <p:extLst>
      <p:ext uri="{BB962C8B-B14F-4D97-AF65-F5344CB8AC3E}">
        <p14:creationId xmlns:p14="http://schemas.microsoft.com/office/powerpoint/2010/main" val="1243815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
            <a:extLst>
              <a:ext uri="{FF2B5EF4-FFF2-40B4-BE49-F238E27FC236}">
                <a16:creationId xmlns:a16="http://schemas.microsoft.com/office/drawing/2014/main" id="{F5EAA863-56B4-4CBA-BE50-D5C5EC2E0EE2}"/>
              </a:ext>
            </a:extLst>
          </p:cNvPr>
          <p:cNvSpPr>
            <a:spLocks noGrp="1"/>
          </p:cNvSpPr>
          <p:nvPr>
            <p:ph type="title"/>
          </p:nvPr>
        </p:nvSpPr>
        <p:spPr>
          <a:xfrm>
            <a:off x="513994" y="130804"/>
            <a:ext cx="11317305" cy="1081165"/>
          </a:xfrm>
        </p:spPr>
        <p:txBody>
          <a:bodyPr vert="horz" lIns="91440" tIns="45720" rIns="91440" bIns="45720" rtlCol="0" anchor="ctr">
            <a:normAutofit/>
          </a:bodyPr>
          <a:lstStyle/>
          <a:p>
            <a:pPr algn="ctr">
              <a:lnSpc>
                <a:spcPct val="90000"/>
              </a:lnSpc>
            </a:pPr>
            <a:r>
              <a:rPr lang="en-US" sz="3200" dirty="0" err="1">
                <a:solidFill>
                  <a:srgbClr val="830050"/>
                </a:solidFill>
                <a:latin typeface="Calibri "/>
                <a:cs typeface="+mj-cs"/>
              </a:rPr>
              <a:t>Khuyến</a:t>
            </a:r>
            <a:r>
              <a:rPr lang="en-US" sz="3200" dirty="0">
                <a:solidFill>
                  <a:srgbClr val="830050"/>
                </a:solidFill>
                <a:latin typeface="Calibri "/>
                <a:cs typeface="+mj-cs"/>
              </a:rPr>
              <a:t> </a:t>
            </a:r>
            <a:r>
              <a:rPr lang="en-US" sz="3200" dirty="0" err="1">
                <a:solidFill>
                  <a:srgbClr val="830050"/>
                </a:solidFill>
                <a:latin typeface="Calibri "/>
                <a:cs typeface="+mj-cs"/>
              </a:rPr>
              <a:t>cáo</a:t>
            </a:r>
            <a:r>
              <a:rPr lang="en-US" sz="3200" dirty="0">
                <a:solidFill>
                  <a:srgbClr val="830050"/>
                </a:solidFill>
                <a:latin typeface="Calibri "/>
                <a:cs typeface="+mj-cs"/>
              </a:rPr>
              <a:t> ISN-KDIGO </a:t>
            </a:r>
            <a:r>
              <a:rPr lang="en-US" sz="3200" dirty="0" err="1">
                <a:solidFill>
                  <a:srgbClr val="830050"/>
                </a:solidFill>
                <a:latin typeface="Calibri "/>
                <a:cs typeface="+mj-cs"/>
              </a:rPr>
              <a:t>trong</a:t>
            </a:r>
            <a:r>
              <a:rPr lang="en-US" sz="3200" dirty="0">
                <a:solidFill>
                  <a:srgbClr val="830050"/>
                </a:solidFill>
                <a:latin typeface="Calibri "/>
                <a:cs typeface="+mj-cs"/>
              </a:rPr>
              <a:t> </a:t>
            </a:r>
            <a:r>
              <a:rPr lang="en-US" sz="3200" dirty="0" err="1">
                <a:solidFill>
                  <a:srgbClr val="830050"/>
                </a:solidFill>
                <a:latin typeface="Calibri "/>
                <a:cs typeface="+mj-cs"/>
              </a:rPr>
              <a:t>chẩn</a:t>
            </a:r>
            <a:r>
              <a:rPr lang="en-US" sz="3200" dirty="0">
                <a:solidFill>
                  <a:srgbClr val="830050"/>
                </a:solidFill>
                <a:latin typeface="Calibri "/>
                <a:cs typeface="+mj-cs"/>
              </a:rPr>
              <a:t> </a:t>
            </a:r>
            <a:r>
              <a:rPr lang="en-US" sz="3200" dirty="0" err="1">
                <a:solidFill>
                  <a:srgbClr val="830050"/>
                </a:solidFill>
                <a:latin typeface="Calibri "/>
                <a:cs typeface="+mj-cs"/>
              </a:rPr>
              <a:t>đoán</a:t>
            </a:r>
            <a:r>
              <a:rPr lang="en-US" sz="3200" dirty="0">
                <a:solidFill>
                  <a:srgbClr val="830050"/>
                </a:solidFill>
                <a:latin typeface="Calibri "/>
                <a:cs typeface="+mj-cs"/>
              </a:rPr>
              <a:t>, </a:t>
            </a:r>
            <a:br>
              <a:rPr lang="en-US" sz="3200" dirty="0">
                <a:solidFill>
                  <a:srgbClr val="830050"/>
                </a:solidFill>
                <a:latin typeface="Calibri "/>
                <a:cs typeface="+mj-cs"/>
              </a:rPr>
            </a:br>
            <a:r>
              <a:rPr lang="en-US" sz="3200" dirty="0" err="1">
                <a:solidFill>
                  <a:srgbClr val="830050"/>
                </a:solidFill>
                <a:latin typeface="Calibri "/>
                <a:cs typeface="+mj-cs"/>
              </a:rPr>
              <a:t>phân</a:t>
            </a:r>
            <a:r>
              <a:rPr lang="en-US" sz="3200" dirty="0">
                <a:solidFill>
                  <a:srgbClr val="830050"/>
                </a:solidFill>
                <a:latin typeface="Calibri "/>
                <a:cs typeface="+mj-cs"/>
              </a:rPr>
              <a:t> </a:t>
            </a:r>
            <a:r>
              <a:rPr lang="en-US" sz="3200" dirty="0" err="1">
                <a:solidFill>
                  <a:srgbClr val="830050"/>
                </a:solidFill>
                <a:latin typeface="Calibri "/>
                <a:cs typeface="+mj-cs"/>
              </a:rPr>
              <a:t>tầng</a:t>
            </a:r>
            <a:r>
              <a:rPr lang="en-US" sz="3200" dirty="0">
                <a:solidFill>
                  <a:srgbClr val="830050"/>
                </a:solidFill>
                <a:latin typeface="Calibri "/>
                <a:cs typeface="+mj-cs"/>
              </a:rPr>
              <a:t> &amp; can </a:t>
            </a:r>
            <a:r>
              <a:rPr lang="en-US" sz="3200" dirty="0" err="1">
                <a:solidFill>
                  <a:srgbClr val="830050"/>
                </a:solidFill>
                <a:latin typeface="Calibri "/>
                <a:cs typeface="+mj-cs"/>
              </a:rPr>
              <a:t>thiệp</a:t>
            </a:r>
            <a:r>
              <a:rPr lang="en-US" sz="3200" dirty="0">
                <a:solidFill>
                  <a:srgbClr val="830050"/>
                </a:solidFill>
                <a:latin typeface="Calibri "/>
                <a:cs typeface="+mj-cs"/>
              </a:rPr>
              <a:t> </a:t>
            </a:r>
            <a:r>
              <a:rPr lang="en-US" sz="3200" dirty="0" err="1">
                <a:solidFill>
                  <a:srgbClr val="830050"/>
                </a:solidFill>
                <a:latin typeface="Calibri "/>
                <a:cs typeface="+mj-cs"/>
              </a:rPr>
              <a:t>sớm</a:t>
            </a:r>
            <a:r>
              <a:rPr lang="en-US" sz="3200" dirty="0">
                <a:solidFill>
                  <a:srgbClr val="830050"/>
                </a:solidFill>
                <a:latin typeface="Calibri "/>
                <a:cs typeface="+mj-cs"/>
              </a:rPr>
              <a:t> </a:t>
            </a:r>
            <a:r>
              <a:rPr lang="en-US" sz="3200" dirty="0" err="1">
                <a:solidFill>
                  <a:srgbClr val="830050"/>
                </a:solidFill>
                <a:latin typeface="Calibri "/>
                <a:cs typeface="+mj-cs"/>
              </a:rPr>
              <a:t>cho</a:t>
            </a:r>
            <a:r>
              <a:rPr lang="en-US" sz="3200" dirty="0">
                <a:solidFill>
                  <a:srgbClr val="830050"/>
                </a:solidFill>
                <a:latin typeface="Calibri "/>
                <a:cs typeface="+mj-cs"/>
              </a:rPr>
              <a:t> </a:t>
            </a:r>
            <a:r>
              <a:rPr lang="en-US" sz="3200" dirty="0" err="1">
                <a:solidFill>
                  <a:srgbClr val="830050"/>
                </a:solidFill>
                <a:latin typeface="Calibri "/>
                <a:cs typeface="+mj-cs"/>
              </a:rPr>
              <a:t>người</a:t>
            </a:r>
            <a:r>
              <a:rPr lang="en-US" sz="3200" dirty="0">
                <a:solidFill>
                  <a:srgbClr val="830050"/>
                </a:solidFill>
                <a:latin typeface="Calibri "/>
                <a:cs typeface="+mj-cs"/>
              </a:rPr>
              <a:t> </a:t>
            </a:r>
            <a:r>
              <a:rPr lang="en-US" sz="3200" dirty="0" err="1">
                <a:solidFill>
                  <a:srgbClr val="830050"/>
                </a:solidFill>
                <a:latin typeface="Calibri "/>
                <a:cs typeface="+mj-cs"/>
              </a:rPr>
              <a:t>bệnh</a:t>
            </a:r>
            <a:r>
              <a:rPr lang="en-US" sz="3200" dirty="0">
                <a:solidFill>
                  <a:srgbClr val="830050"/>
                </a:solidFill>
                <a:latin typeface="Calibri "/>
                <a:cs typeface="+mj-cs"/>
              </a:rPr>
              <a:t> </a:t>
            </a:r>
            <a:r>
              <a:rPr lang="en-US" sz="3200" dirty="0" err="1">
                <a:solidFill>
                  <a:srgbClr val="830050"/>
                </a:solidFill>
                <a:latin typeface="Calibri "/>
                <a:cs typeface="+mj-cs"/>
              </a:rPr>
              <a:t>thận</a:t>
            </a:r>
            <a:r>
              <a:rPr lang="en-US" sz="3200" dirty="0">
                <a:solidFill>
                  <a:srgbClr val="830050"/>
                </a:solidFill>
                <a:latin typeface="Calibri "/>
                <a:cs typeface="+mj-cs"/>
              </a:rPr>
              <a:t> </a:t>
            </a:r>
            <a:r>
              <a:rPr lang="en-US" sz="3200" dirty="0" err="1">
                <a:solidFill>
                  <a:srgbClr val="830050"/>
                </a:solidFill>
                <a:latin typeface="Calibri "/>
                <a:cs typeface="+mj-cs"/>
              </a:rPr>
              <a:t>mạn</a:t>
            </a:r>
            <a:endParaRPr lang="en-US" sz="3200" dirty="0">
              <a:solidFill>
                <a:srgbClr val="830050"/>
              </a:solidFill>
              <a:latin typeface="Calibri "/>
              <a:cs typeface="+mj-cs"/>
            </a:endParaRPr>
          </a:p>
        </p:txBody>
      </p:sp>
      <p:sp>
        <p:nvSpPr>
          <p:cNvPr id="4" name="Text Placeholder 3"/>
          <p:cNvSpPr>
            <a:spLocks noGrp="1"/>
          </p:cNvSpPr>
          <p:nvPr>
            <p:ph type="body" sz="quarter" idx="11"/>
          </p:nvPr>
        </p:nvSpPr>
        <p:spPr>
          <a:xfrm>
            <a:off x="96721" y="5984341"/>
            <a:ext cx="11905981" cy="869694"/>
          </a:xfrm>
        </p:spPr>
        <p:txBody>
          <a:bodyPr/>
          <a:lstStyle/>
          <a:p>
            <a:pPr defTabSz="1219170">
              <a:defRPr/>
            </a:pP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Calibri"/>
              </a:rPr>
              <a:t>YKCG: ý </a:t>
            </a:r>
            <a:r>
              <a:rPr kumimoji="0" lang="en-US" sz="1000" b="0" i="0" u="none" strike="noStrike" kern="1200" cap="none" spc="0" normalizeH="0" baseline="0" noProof="0" dirty="0" err="1">
                <a:ln>
                  <a:noFill/>
                </a:ln>
                <a:solidFill>
                  <a:prstClr val="black"/>
                </a:solidFill>
                <a:effectLst/>
                <a:uLnTx/>
                <a:uFillTx/>
                <a:latin typeface="Arial" panose="020B0604020202020204"/>
                <a:ea typeface="+mn-ea"/>
                <a:cs typeface="Calibri"/>
              </a:rPr>
              <a:t>kiến</a:t>
            </a: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Calibri"/>
              </a:rPr>
              <a:t> </a:t>
            </a:r>
            <a:r>
              <a:rPr kumimoji="0" lang="en-US" sz="1000" b="0" i="0" u="none" strike="noStrike" kern="1200" cap="none" spc="0" normalizeH="0" baseline="0" noProof="0" dirty="0" err="1">
                <a:ln>
                  <a:noFill/>
                </a:ln>
                <a:solidFill>
                  <a:prstClr val="black"/>
                </a:solidFill>
                <a:effectLst/>
                <a:uLnTx/>
                <a:uFillTx/>
                <a:latin typeface="Arial" panose="020B0604020202020204"/>
                <a:ea typeface="+mn-ea"/>
                <a:cs typeface="Calibri"/>
              </a:rPr>
              <a:t>chuyên</a:t>
            </a: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Calibri"/>
              </a:rPr>
              <a:t> </a:t>
            </a:r>
            <a:r>
              <a:rPr kumimoji="0" lang="en-US" sz="1000" b="0" i="0" u="none" strike="noStrike" kern="1200" cap="none" spc="0" normalizeH="0" baseline="0" noProof="0" dirty="0" err="1">
                <a:ln>
                  <a:noFill/>
                </a:ln>
                <a:solidFill>
                  <a:prstClr val="black"/>
                </a:solidFill>
                <a:effectLst/>
                <a:uLnTx/>
                <a:uFillTx/>
                <a:latin typeface="Arial" panose="020B0604020202020204"/>
                <a:ea typeface="+mn-ea"/>
                <a:cs typeface="Calibri"/>
              </a:rPr>
              <a:t>gia</a:t>
            </a:r>
            <a:r>
              <a:rPr kumimoji="0" lang="en-US" sz="1000" b="0" i="0" u="none" strike="noStrike" kern="1200" cap="none" spc="0" normalizeH="0" baseline="0" noProof="0" dirty="0">
                <a:ln>
                  <a:noFill/>
                </a:ln>
                <a:solidFill>
                  <a:prstClr val="black"/>
                </a:solidFill>
                <a:effectLst/>
                <a:uLnTx/>
                <a:uFillTx/>
                <a:latin typeface="Arial" panose="020B0604020202020204"/>
                <a:ea typeface="+mn-ea"/>
                <a:cs typeface="Calibri"/>
              </a:rPr>
              <a:t> </a:t>
            </a:r>
            <a:r>
              <a:rPr kumimoji="0" lang="en-US" sz="1000" b="0" i="0" u="none" strike="noStrike" kern="1200" cap="none" spc="0" normalizeH="0" baseline="0" noProof="0" dirty="0" err="1">
                <a:ln>
                  <a:noFill/>
                </a:ln>
                <a:solidFill>
                  <a:prstClr val="black"/>
                </a:solidFill>
                <a:effectLst/>
                <a:uLnTx/>
                <a:uFillTx/>
                <a:latin typeface="Arial" panose="020B0604020202020204"/>
                <a:ea typeface="+mn-ea"/>
                <a:cs typeface="Calibri"/>
              </a:rPr>
              <a:t>thận</a:t>
            </a:r>
            <a:endParaRPr kumimoji="0" lang="en-US" sz="1000" b="0" i="0" u="none" strike="noStrike" kern="1200" cap="none" spc="0" normalizeH="0" baseline="30000" noProof="0" dirty="0">
              <a:ln>
                <a:noFill/>
              </a:ln>
              <a:solidFill>
                <a:prstClr val="black"/>
              </a:solidFill>
              <a:effectLst/>
              <a:uLnTx/>
              <a:uFillTx/>
              <a:latin typeface="Arial" panose="020B0604020202020204"/>
              <a:ea typeface="+mn-ea"/>
              <a:cs typeface="Calibri" panose="020F0502020204030204" pitchFamily="34" charset="0"/>
            </a:endParaRPr>
          </a:p>
          <a:p>
            <a:pPr defTabSz="1219170">
              <a:defRPr/>
            </a:pPr>
            <a:r>
              <a:rPr lang="en-GB" sz="1000" baseline="30000" dirty="0" err="1">
                <a:solidFill>
                  <a:prstClr val="black"/>
                </a:solidFill>
                <a:latin typeface="+mn-lt"/>
                <a:cs typeface="Calibri"/>
              </a:rPr>
              <a:t>a</a:t>
            </a:r>
            <a:r>
              <a:rPr lang="en-GB" sz="1000" dirty="0" err="1">
                <a:solidFill>
                  <a:prstClr val="black"/>
                </a:solidFill>
                <a:latin typeface="+mn-lt"/>
                <a:cs typeface="Calibri"/>
              </a:rPr>
              <a:t>Stable</a:t>
            </a:r>
            <a:r>
              <a:rPr lang="en-GB" sz="1000" dirty="0">
                <a:solidFill>
                  <a:prstClr val="black"/>
                </a:solidFill>
                <a:latin typeface="+mn-lt"/>
                <a:cs typeface="Calibri"/>
              </a:rPr>
              <a:t> disease or no CKD in absence of other markers of kidney damage. Requires measurements once a year or earlier in case of new symptoms/risk factors; </a:t>
            </a:r>
            <a:r>
              <a:rPr lang="en-GB" sz="1000" baseline="30000" dirty="0" err="1">
                <a:solidFill>
                  <a:prstClr val="black"/>
                </a:solidFill>
                <a:latin typeface="+mn-lt"/>
                <a:cs typeface="Calibri"/>
              </a:rPr>
              <a:t>b</a:t>
            </a:r>
            <a:r>
              <a:rPr lang="en-GB" sz="1000" dirty="0" err="1">
                <a:solidFill>
                  <a:prstClr val="black"/>
                </a:solidFill>
                <a:latin typeface="+mn-lt"/>
                <a:cs typeface="Calibri"/>
              </a:rPr>
              <a:t>Requires</a:t>
            </a:r>
            <a:r>
              <a:rPr lang="en-GB" sz="1000" dirty="0">
                <a:solidFill>
                  <a:prstClr val="black"/>
                </a:solidFill>
                <a:latin typeface="+mn-lt"/>
                <a:cs typeface="Calibri"/>
              </a:rPr>
              <a:t> measurements at least once a year; </a:t>
            </a:r>
            <a:r>
              <a:rPr lang="en-GB" sz="1000" baseline="30000" dirty="0" err="1">
                <a:solidFill>
                  <a:prstClr val="black"/>
                </a:solidFill>
                <a:latin typeface="+mn-lt"/>
                <a:cs typeface="Calibri"/>
              </a:rPr>
              <a:t>c</a:t>
            </a:r>
            <a:r>
              <a:rPr lang="en-GB" sz="1000" dirty="0" err="1">
                <a:solidFill>
                  <a:prstClr val="black"/>
                </a:solidFill>
                <a:latin typeface="+mn-lt"/>
                <a:cs typeface="Calibri"/>
              </a:rPr>
              <a:t>Requires</a:t>
            </a:r>
            <a:r>
              <a:rPr lang="en-GB" sz="1000" dirty="0">
                <a:solidFill>
                  <a:prstClr val="black"/>
                </a:solidFill>
                <a:latin typeface="+mn-lt"/>
                <a:cs typeface="Calibri"/>
              </a:rPr>
              <a:t> measurements at least twice a year; </a:t>
            </a:r>
            <a:r>
              <a:rPr lang="en-GB" sz="1000" baseline="30000" dirty="0" err="1">
                <a:solidFill>
                  <a:prstClr val="black"/>
                </a:solidFill>
                <a:latin typeface="+mn-lt"/>
                <a:cs typeface="Calibri"/>
              </a:rPr>
              <a:t>d</a:t>
            </a:r>
            <a:r>
              <a:rPr lang="en-GB" sz="1000" dirty="0" err="1">
                <a:solidFill>
                  <a:prstClr val="black"/>
                </a:solidFill>
                <a:latin typeface="+mn-lt"/>
                <a:cs typeface="Calibri"/>
              </a:rPr>
              <a:t>Treat</a:t>
            </a:r>
            <a:r>
              <a:rPr lang="en-GB" sz="1000" dirty="0">
                <a:solidFill>
                  <a:prstClr val="black"/>
                </a:solidFill>
                <a:latin typeface="+mn-lt"/>
                <a:cs typeface="Calibri"/>
              </a:rPr>
              <a:t> in agreement with a nephrologist; </a:t>
            </a:r>
            <a:r>
              <a:rPr lang="en-GB" sz="1000" baseline="30000" dirty="0" err="1">
                <a:solidFill>
                  <a:prstClr val="black"/>
                </a:solidFill>
                <a:latin typeface="+mn-lt"/>
                <a:cs typeface="Calibri"/>
              </a:rPr>
              <a:t>e</a:t>
            </a:r>
            <a:r>
              <a:rPr lang="en-GB" sz="1000" dirty="0" err="1">
                <a:solidFill>
                  <a:prstClr val="black"/>
                </a:solidFill>
                <a:latin typeface="+mn-lt"/>
                <a:cs typeface="Calibri"/>
              </a:rPr>
              <a:t>Patients</a:t>
            </a:r>
            <a:r>
              <a:rPr lang="en-GB" sz="1000" dirty="0">
                <a:solidFill>
                  <a:prstClr val="black"/>
                </a:solidFill>
                <a:latin typeface="+mn-lt"/>
                <a:cs typeface="Calibri"/>
              </a:rPr>
              <a:t> in the light red stages require measurements at least three times a year and patients in dark red require the closest monitoring, at least four times a year (every 1–3 months)</a:t>
            </a:r>
            <a:endParaRPr lang="en-GB" sz="1000" dirty="0">
              <a:latin typeface="+mn-lt"/>
            </a:endParaRPr>
          </a:p>
          <a:p>
            <a:r>
              <a:rPr lang="en-GB" sz="1000" dirty="0"/>
              <a:t>1. C</a:t>
            </a:r>
            <a:r>
              <a:rPr lang="en-US" sz="1000" i="0" baseline="0" dirty="0"/>
              <a:t>KD early identification and intervention toolkit. Available at: https://www.theisn.org/initiatives/ckd-early-screening-intervention/#PrimaryCare [Accessed May 2023] 2.</a:t>
            </a:r>
            <a:r>
              <a:rPr lang="da-DK" altLang="en-US" sz="1000" dirty="0">
                <a:latin typeface="+mn-lt"/>
              </a:rPr>
              <a:t> de Boer, et al. Diabetes Care 2022;45:3075-3090</a:t>
            </a:r>
            <a:endParaRPr lang="en-GB" sz="1000" dirty="0"/>
          </a:p>
        </p:txBody>
      </p:sp>
      <p:graphicFrame>
        <p:nvGraphicFramePr>
          <p:cNvPr id="2" name="Table 4">
            <a:extLst>
              <a:ext uri="{FF2B5EF4-FFF2-40B4-BE49-F238E27FC236}">
                <a16:creationId xmlns:a16="http://schemas.microsoft.com/office/drawing/2014/main" id="{14BACAE6-28E1-46E9-9BC3-4D1DF0D45DBA}"/>
              </a:ext>
            </a:extLst>
          </p:cNvPr>
          <p:cNvGraphicFramePr>
            <a:graphicFrameLocks noGrp="1"/>
          </p:cNvGraphicFramePr>
          <p:nvPr/>
        </p:nvGraphicFramePr>
        <p:xfrm>
          <a:off x="4782672" y="1724041"/>
          <a:ext cx="7048627" cy="3830319"/>
        </p:xfrm>
        <a:graphic>
          <a:graphicData uri="http://schemas.openxmlformats.org/drawingml/2006/table">
            <a:tbl>
              <a:tblPr firstRow="1" bandRow="1">
                <a:tableStyleId>{21E4AEA4-8DFA-4A89-87EB-49C32662AFE0}</a:tableStyleId>
              </a:tblPr>
              <a:tblGrid>
                <a:gridCol w="647827">
                  <a:extLst>
                    <a:ext uri="{9D8B030D-6E8A-4147-A177-3AD203B41FA5}">
                      <a16:colId xmlns:a16="http://schemas.microsoft.com/office/drawing/2014/main" val="806859496"/>
                    </a:ext>
                  </a:extLst>
                </a:gridCol>
                <a:gridCol w="914400">
                  <a:extLst>
                    <a:ext uri="{9D8B030D-6E8A-4147-A177-3AD203B41FA5}">
                      <a16:colId xmlns:a16="http://schemas.microsoft.com/office/drawing/2014/main" val="3129174130"/>
                    </a:ext>
                  </a:extLst>
                </a:gridCol>
                <a:gridCol w="1828800">
                  <a:extLst>
                    <a:ext uri="{9D8B030D-6E8A-4147-A177-3AD203B41FA5}">
                      <a16:colId xmlns:a16="http://schemas.microsoft.com/office/drawing/2014/main" val="264839251"/>
                    </a:ext>
                  </a:extLst>
                </a:gridCol>
                <a:gridCol w="1828800">
                  <a:extLst>
                    <a:ext uri="{9D8B030D-6E8A-4147-A177-3AD203B41FA5}">
                      <a16:colId xmlns:a16="http://schemas.microsoft.com/office/drawing/2014/main" val="1023562307"/>
                    </a:ext>
                  </a:extLst>
                </a:gridCol>
                <a:gridCol w="1828800">
                  <a:extLst>
                    <a:ext uri="{9D8B030D-6E8A-4147-A177-3AD203B41FA5}">
                      <a16:colId xmlns:a16="http://schemas.microsoft.com/office/drawing/2014/main" val="3657007123"/>
                    </a:ext>
                  </a:extLst>
                </a:gridCol>
              </a:tblGrid>
              <a:tr h="378367">
                <a:tc>
                  <a:txBody>
                    <a:bodyPr/>
                    <a:lstStyle/>
                    <a:p>
                      <a:endParaRPr lang="en-US" sz="1300"/>
                    </a:p>
                  </a:txBody>
                  <a:tcPr>
                    <a:noFill/>
                  </a:tcPr>
                </a:tc>
                <a:tc>
                  <a:txBody>
                    <a:bodyPr/>
                    <a:lstStyle/>
                    <a:p>
                      <a:pPr algn="ctr"/>
                      <a:endParaRPr lang="en-US" sz="1300"/>
                    </a:p>
                  </a:txBody>
                  <a:tcP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a:solidFill>
                            <a:schemeClr val="tx1"/>
                          </a:solidFill>
                        </a:rPr>
                        <a:t>Mức </a:t>
                      </a:r>
                      <a:r>
                        <a:rPr lang="en-US" sz="1200" b="0" err="1">
                          <a:solidFill>
                            <a:schemeClr val="tx1"/>
                          </a:solidFill>
                        </a:rPr>
                        <a:t>đạm</a:t>
                      </a:r>
                      <a:r>
                        <a:rPr lang="en-US" sz="1200" b="0">
                          <a:solidFill>
                            <a:schemeClr val="tx1"/>
                          </a:solidFill>
                        </a:rPr>
                        <a:t> </a:t>
                      </a:r>
                      <a:r>
                        <a:rPr lang="en-US" sz="1200" b="0" err="1">
                          <a:solidFill>
                            <a:schemeClr val="tx1"/>
                          </a:solidFill>
                        </a:rPr>
                        <a:t>niệu</a:t>
                      </a:r>
                      <a:endParaRPr lang="en-US" sz="1200" b="0">
                        <a:solidFill>
                          <a:schemeClr val="tx1"/>
                        </a:solidFill>
                      </a:endParaRPr>
                    </a:p>
                  </a:txBody>
                  <a:tcPr anchor="ctr">
                    <a:lnB w="12700" cap="flat" cmpd="sng" algn="ctr">
                      <a:solidFill>
                        <a:schemeClr val="bg1"/>
                      </a:solidFill>
                      <a:prstDash val="solid"/>
                      <a:round/>
                      <a:headEnd type="none" w="med" len="med"/>
                      <a:tailEnd type="none" w="med" len="med"/>
                    </a:lnB>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Albuminuria Categories</a:t>
                      </a:r>
                    </a:p>
                    <a:p>
                      <a:pPr algn="ctr"/>
                      <a:endParaRPr lang="en-US"/>
                    </a:p>
                  </a:txBody>
                  <a:tcPr/>
                </a:tc>
                <a:tc hMerge="1">
                  <a:txBody>
                    <a:bodyPr/>
                    <a:lstStyle/>
                    <a:p>
                      <a:endParaRPr lang="en-US"/>
                    </a:p>
                  </a:txBody>
                  <a:tcPr/>
                </a:tc>
                <a:extLst>
                  <a:ext uri="{0D108BD9-81ED-4DB2-BD59-A6C34878D82A}">
                    <a16:rowId xmlns:a16="http://schemas.microsoft.com/office/drawing/2014/main" val="2960289525"/>
                  </a:ext>
                </a:extLst>
              </a:tr>
              <a:tr h="653072">
                <a:tc>
                  <a:txBody>
                    <a:bodyPr/>
                    <a:lstStyle/>
                    <a:p>
                      <a:endParaRPr lang="en-US" sz="1300"/>
                    </a:p>
                  </a:txBody>
                  <a:tcPr>
                    <a:noFill/>
                  </a:tcPr>
                </a:tc>
                <a:tc>
                  <a:txBody>
                    <a:bodyPr/>
                    <a:lstStyle/>
                    <a:p>
                      <a:pPr algn="ctr"/>
                      <a:endParaRPr lang="en-US" sz="1200"/>
                    </a:p>
                  </a:txBody>
                  <a:tcPr anchor="ctr">
                    <a:solidFill>
                      <a:schemeClr val="bg2"/>
                    </a:solidFill>
                  </a:tcPr>
                </a:tc>
                <a:tc>
                  <a:txBody>
                    <a:bodyPr/>
                    <a:lstStyle/>
                    <a:p>
                      <a:pPr algn="ctr"/>
                      <a:r>
                        <a:rPr lang="en-US" sz="1200"/>
                        <a:t>A1</a:t>
                      </a:r>
                    </a:p>
                    <a:p>
                      <a:pPr algn="ctr"/>
                      <a:r>
                        <a:rPr lang="en-US" sz="1200"/>
                        <a:t>&lt;30 mg/g</a:t>
                      </a:r>
                    </a:p>
                    <a:p>
                      <a:pPr algn="ctr"/>
                      <a:r>
                        <a:rPr lang="en-US" sz="1200"/>
                        <a:t>&lt;3 mg/mmol</a:t>
                      </a:r>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r>
                        <a:rPr lang="en-US" sz="1200"/>
                        <a:t>A2</a:t>
                      </a:r>
                    </a:p>
                    <a:p>
                      <a:pPr algn="ctr"/>
                      <a:r>
                        <a:rPr lang="en-US" sz="1200"/>
                        <a:t>30-299 mg/g</a:t>
                      </a:r>
                    </a:p>
                    <a:p>
                      <a:pPr algn="ctr"/>
                      <a:r>
                        <a:rPr lang="en-US" sz="1200"/>
                        <a:t>3-29 mg/mmol</a:t>
                      </a:r>
                    </a:p>
                  </a:txBody>
                  <a:tcPr anchor="ctr">
                    <a:lnT w="12700" cap="flat" cmpd="sng" algn="ctr">
                      <a:solidFill>
                        <a:schemeClr val="bg1"/>
                      </a:solidFill>
                      <a:prstDash val="solid"/>
                      <a:round/>
                      <a:headEnd type="none" w="med" len="med"/>
                      <a:tailEnd type="none" w="med" len="med"/>
                    </a:lnT>
                    <a:solidFill>
                      <a:schemeClr val="bg1">
                        <a:lumMod val="85000"/>
                      </a:schemeClr>
                    </a:solidFill>
                  </a:tcPr>
                </a:tc>
                <a:tc>
                  <a:txBody>
                    <a:bodyPr/>
                    <a:lstStyle/>
                    <a:p>
                      <a:pPr algn="ctr"/>
                      <a:r>
                        <a:rPr lang="en-US" sz="1200"/>
                        <a:t>A3 </a:t>
                      </a:r>
                    </a:p>
                    <a:p>
                      <a:pPr algn="ctr"/>
                      <a:r>
                        <a:rPr lang="en-US" sz="1200"/>
                        <a:t>≥300 mg/g</a:t>
                      </a:r>
                    </a:p>
                    <a:p>
                      <a:pPr algn="ctr"/>
                      <a:r>
                        <a:rPr lang="en-US" sz="1200"/>
                        <a:t>≥30 mg/mmol</a:t>
                      </a:r>
                    </a:p>
                  </a:txBody>
                  <a:tcPr anchor="ctr">
                    <a:lnT w="12700" cap="flat" cmpd="sng" algn="ctr">
                      <a:solidFill>
                        <a:schemeClr val="bg1"/>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val="826517810"/>
                  </a:ext>
                </a:extLst>
              </a:tr>
              <a:tr h="466480">
                <a:tc rowSpan="6">
                  <a:txBody>
                    <a:bodyPr/>
                    <a:lstStyle/>
                    <a:p>
                      <a:pPr algn="ctr"/>
                      <a:r>
                        <a:rPr lang="en-US" sz="1200"/>
                        <a:t>Mức eGFR (mL/min/1.73 m</a:t>
                      </a:r>
                      <a:r>
                        <a:rPr lang="en-US" sz="1200" baseline="30000"/>
                        <a:t>2</a:t>
                      </a:r>
                      <a:r>
                        <a:rPr lang="en-US" sz="1200"/>
                        <a:t>)</a:t>
                      </a:r>
                    </a:p>
                  </a:txBody>
                  <a:tcPr vert="vert270" anchor="ctr">
                    <a:solidFill>
                      <a:schemeClr val="bg2"/>
                    </a:solidFill>
                  </a:tcPr>
                </a:tc>
                <a:tc>
                  <a:txBody>
                    <a:bodyPr/>
                    <a:lstStyle/>
                    <a:p>
                      <a:pPr algn="ctr"/>
                      <a:r>
                        <a:rPr lang="en-US" sz="1200"/>
                        <a:t>≥90</a:t>
                      </a:r>
                    </a:p>
                    <a:p>
                      <a:pPr algn="ctr"/>
                      <a:r>
                        <a:rPr lang="en-US" sz="1200"/>
                        <a:t>G1</a:t>
                      </a:r>
                    </a:p>
                  </a:txBody>
                  <a:tcPr>
                    <a:solidFill>
                      <a:schemeClr val="bg1">
                        <a:lumMod val="85000"/>
                      </a:schemeClr>
                    </a:solidFill>
                  </a:tcPr>
                </a:tc>
                <a:tc>
                  <a:txBody>
                    <a:bodyPr/>
                    <a:lstStyle/>
                    <a:p>
                      <a:pPr algn="ctr"/>
                      <a:r>
                        <a:rPr lang="en-US" sz="1200" b="1" err="1">
                          <a:solidFill>
                            <a:schemeClr val="tx1"/>
                          </a:solidFill>
                        </a:rPr>
                        <a:t>Tầm</a:t>
                      </a:r>
                      <a:r>
                        <a:rPr lang="en-US" sz="1200" b="1">
                          <a:solidFill>
                            <a:schemeClr val="tx1"/>
                          </a:solidFill>
                        </a:rPr>
                        <a:t> </a:t>
                      </a:r>
                      <a:r>
                        <a:rPr lang="en-US" sz="1200" b="1" err="1">
                          <a:solidFill>
                            <a:schemeClr val="tx1"/>
                          </a:solidFill>
                        </a:rPr>
                        <a:t>soát</a:t>
                      </a:r>
                      <a:r>
                        <a:rPr lang="en-US" sz="1200" b="1">
                          <a:solidFill>
                            <a:schemeClr val="tx1"/>
                          </a:solidFill>
                        </a:rPr>
                        <a:t> (1)</a:t>
                      </a:r>
                    </a:p>
                  </a:txBody>
                  <a:tcPr anchor="ctr">
                    <a:solidFill>
                      <a:srgbClr val="93C5BC"/>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(1)</a:t>
                      </a:r>
                    </a:p>
                  </a:txBody>
                  <a:tcPr anchor="ctr">
                    <a:solidFill>
                      <a:srgbClr val="FBD777"/>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&amp; YKCG(3)</a:t>
                      </a:r>
                    </a:p>
                  </a:txBody>
                  <a:tcPr anchor="ctr">
                    <a:solidFill>
                      <a:schemeClr val="accent2"/>
                    </a:solidFill>
                  </a:tcPr>
                </a:tc>
                <a:extLst>
                  <a:ext uri="{0D108BD9-81ED-4DB2-BD59-A6C34878D82A}">
                    <a16:rowId xmlns:a16="http://schemas.microsoft.com/office/drawing/2014/main" val="1730818218"/>
                  </a:ext>
                </a:extLst>
              </a:tr>
              <a:tr h="466480">
                <a:tc vMerge="1">
                  <a:txBody>
                    <a:bodyPr/>
                    <a:lstStyle/>
                    <a:p>
                      <a:endParaRPr lang="en-US"/>
                    </a:p>
                  </a:txBody>
                  <a:tcPr/>
                </a:tc>
                <a:tc>
                  <a:txBody>
                    <a:bodyPr/>
                    <a:lstStyle/>
                    <a:p>
                      <a:pPr algn="ctr"/>
                      <a:r>
                        <a:rPr lang="en-US" sz="1200"/>
                        <a:t>60-89</a:t>
                      </a:r>
                    </a:p>
                    <a:p>
                      <a:pPr algn="ctr"/>
                      <a:r>
                        <a:rPr lang="en-US" sz="1200"/>
                        <a:t>G2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tx1"/>
                          </a:solidFill>
                        </a:rPr>
                        <a:t>Tầm</a:t>
                      </a:r>
                      <a:r>
                        <a:rPr lang="en-US" sz="1200" b="1">
                          <a:solidFill>
                            <a:schemeClr val="tx1"/>
                          </a:solidFill>
                        </a:rPr>
                        <a:t> </a:t>
                      </a:r>
                      <a:r>
                        <a:rPr lang="en-US" sz="1200" b="1" err="1">
                          <a:solidFill>
                            <a:schemeClr val="tx1"/>
                          </a:solidFill>
                        </a:rPr>
                        <a:t>soát</a:t>
                      </a:r>
                      <a:r>
                        <a:rPr lang="en-US" sz="1200" b="1">
                          <a:solidFill>
                            <a:schemeClr val="tx1"/>
                          </a:solidFill>
                        </a:rPr>
                        <a:t> (1)</a:t>
                      </a:r>
                    </a:p>
                  </a:txBody>
                  <a:tcPr anchor="ctr">
                    <a:solidFill>
                      <a:srgbClr val="93C5BC"/>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(1)</a:t>
                      </a:r>
                    </a:p>
                  </a:txBody>
                  <a:tcPr anchor="ctr">
                    <a:solidFill>
                      <a:srgbClr val="FBD77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&amp; YKCG (3)</a:t>
                      </a:r>
                    </a:p>
                  </a:txBody>
                  <a:tcPr anchor="ctr">
                    <a:solidFill>
                      <a:schemeClr val="accent2"/>
                    </a:solidFill>
                  </a:tcPr>
                </a:tc>
                <a:extLst>
                  <a:ext uri="{0D108BD9-81ED-4DB2-BD59-A6C34878D82A}">
                    <a16:rowId xmlns:a16="http://schemas.microsoft.com/office/drawing/2014/main" val="2764501561"/>
                  </a:ext>
                </a:extLst>
              </a:tr>
              <a:tr h="466480">
                <a:tc vMerge="1">
                  <a:txBody>
                    <a:bodyPr/>
                    <a:lstStyle/>
                    <a:p>
                      <a:endParaRPr lang="en-US"/>
                    </a:p>
                  </a:txBody>
                  <a:tcPr/>
                </a:tc>
                <a:tc>
                  <a:txBody>
                    <a:bodyPr/>
                    <a:lstStyle/>
                    <a:p>
                      <a:pPr algn="ctr"/>
                      <a:r>
                        <a:rPr lang="en-US" sz="1200"/>
                        <a:t>45-59</a:t>
                      </a:r>
                    </a:p>
                    <a:p>
                      <a:pPr algn="ctr"/>
                      <a:r>
                        <a:rPr lang="en-US" sz="1200"/>
                        <a:t>G3a</a:t>
                      </a:r>
                    </a:p>
                  </a:txBody>
                  <a:tcPr>
                    <a:solidFill>
                      <a:schemeClr val="bg1">
                        <a:lumMod val="85000"/>
                      </a:schemeClr>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(1)</a:t>
                      </a:r>
                    </a:p>
                  </a:txBody>
                  <a:tcPr anchor="ctr">
                    <a:solidFill>
                      <a:srgbClr val="FBD777"/>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(2)</a:t>
                      </a:r>
                    </a:p>
                  </a:txBody>
                  <a:tcPr anchor="ctr">
                    <a:solidFill>
                      <a:srgbClr val="F69B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(3)</a:t>
                      </a:r>
                    </a:p>
                  </a:txBody>
                  <a:tcPr anchor="ctr">
                    <a:solidFill>
                      <a:srgbClr val="E65B58"/>
                    </a:solidFill>
                  </a:tcPr>
                </a:tc>
                <a:extLst>
                  <a:ext uri="{0D108BD9-81ED-4DB2-BD59-A6C34878D82A}">
                    <a16:rowId xmlns:a16="http://schemas.microsoft.com/office/drawing/2014/main" val="2454398895"/>
                  </a:ext>
                </a:extLst>
              </a:tr>
              <a:tr h="466480">
                <a:tc vMerge="1">
                  <a:txBody>
                    <a:bodyPr/>
                    <a:lstStyle/>
                    <a:p>
                      <a:endParaRPr lang="en-US"/>
                    </a:p>
                  </a:txBody>
                  <a:tcPr/>
                </a:tc>
                <a:tc>
                  <a:txBody>
                    <a:bodyPr/>
                    <a:lstStyle/>
                    <a:p>
                      <a:pPr algn="ctr"/>
                      <a:r>
                        <a:rPr lang="en-US" sz="1200"/>
                        <a:t>30-44</a:t>
                      </a:r>
                    </a:p>
                    <a:p>
                      <a:pPr algn="ctr"/>
                      <a:r>
                        <a:rPr lang="en-US" sz="1200"/>
                        <a:t>G3b</a:t>
                      </a:r>
                    </a:p>
                  </a:txBody>
                  <a:tcPr>
                    <a:solidFill>
                      <a:schemeClr val="bg1">
                        <a:lumMod val="85000"/>
                      </a:schemeClr>
                    </a:solidFill>
                  </a:tcPr>
                </a:tc>
                <a:tc>
                  <a:txBody>
                    <a:bodyPr/>
                    <a:lstStyle/>
                    <a:p>
                      <a:pPr algn="ctr"/>
                      <a:r>
                        <a:rPr lang="en-US" sz="1200" b="1" err="1">
                          <a:solidFill>
                            <a:schemeClr val="tx1"/>
                          </a:solidFill>
                        </a:rPr>
                        <a:t>Điều</a:t>
                      </a:r>
                      <a:r>
                        <a:rPr lang="en-US" sz="1200" b="1">
                          <a:solidFill>
                            <a:schemeClr val="tx1"/>
                          </a:solidFill>
                        </a:rPr>
                        <a:t> </a:t>
                      </a:r>
                      <a:r>
                        <a:rPr lang="en-US" sz="1200" b="1" err="1">
                          <a:solidFill>
                            <a:schemeClr val="tx1"/>
                          </a:solidFill>
                        </a:rPr>
                        <a:t>trị</a:t>
                      </a:r>
                      <a:r>
                        <a:rPr lang="en-US" sz="1200" b="1">
                          <a:solidFill>
                            <a:schemeClr val="tx1"/>
                          </a:solidFill>
                        </a:rPr>
                        <a:t> (2)</a:t>
                      </a:r>
                    </a:p>
                  </a:txBody>
                  <a:tcPr anchor="ctr">
                    <a:solidFill>
                      <a:srgbClr val="F69B48"/>
                    </a:solidFill>
                  </a:tcPr>
                </a:tc>
                <a:tc>
                  <a:txBody>
                    <a:bodyPr/>
                    <a:lstStyle/>
                    <a:p>
                      <a:pPr algn="ct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(3)</a:t>
                      </a:r>
                    </a:p>
                  </a:txBody>
                  <a:tcPr anchor="ctr">
                    <a:solidFill>
                      <a:srgbClr val="E65B5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(3)</a:t>
                      </a:r>
                    </a:p>
                  </a:txBody>
                  <a:tcPr anchor="ctr">
                    <a:solidFill>
                      <a:srgbClr val="E65B58"/>
                    </a:solidFill>
                  </a:tcPr>
                </a:tc>
                <a:extLst>
                  <a:ext uri="{0D108BD9-81ED-4DB2-BD59-A6C34878D82A}">
                    <a16:rowId xmlns:a16="http://schemas.microsoft.com/office/drawing/2014/main" val="3441863929"/>
                  </a:ext>
                </a:extLst>
              </a:tr>
              <a:tr h="466480">
                <a:tc vMerge="1">
                  <a:txBody>
                    <a:bodyPr/>
                    <a:lstStyle/>
                    <a:p>
                      <a:endParaRPr lang="en-US"/>
                    </a:p>
                  </a:txBody>
                  <a:tcPr/>
                </a:tc>
                <a:tc>
                  <a:txBody>
                    <a:bodyPr/>
                    <a:lstStyle/>
                    <a:p>
                      <a:pPr algn="ctr"/>
                      <a:r>
                        <a:rPr lang="en-US" sz="1200"/>
                        <a:t>15-29</a:t>
                      </a:r>
                    </a:p>
                    <a:p>
                      <a:pPr algn="ctr"/>
                      <a:r>
                        <a:rPr lang="en-US" sz="1200"/>
                        <a:t>G4</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(3)</a:t>
                      </a:r>
                    </a:p>
                  </a:txBody>
                  <a:tcPr anchor="ctr">
                    <a:solidFill>
                      <a:srgbClr val="E65B5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(3)</a:t>
                      </a:r>
                    </a:p>
                  </a:txBody>
                  <a:tcPr anchor="ctr">
                    <a:solidFill>
                      <a:srgbClr val="E65B5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(4+)</a:t>
                      </a:r>
                    </a:p>
                  </a:txBody>
                  <a:tcPr anchor="ctr">
                    <a:solidFill>
                      <a:srgbClr val="C8263E"/>
                    </a:solidFill>
                  </a:tcPr>
                </a:tc>
                <a:extLst>
                  <a:ext uri="{0D108BD9-81ED-4DB2-BD59-A6C34878D82A}">
                    <a16:rowId xmlns:a16="http://schemas.microsoft.com/office/drawing/2014/main" val="4168602175"/>
                  </a:ext>
                </a:extLst>
              </a:tr>
              <a:tr h="466480">
                <a:tc vMerge="1">
                  <a:txBody>
                    <a:bodyPr/>
                    <a:lstStyle/>
                    <a:p>
                      <a:endParaRPr lang="en-US"/>
                    </a:p>
                  </a:txBody>
                  <a:tcPr/>
                </a:tc>
                <a:tc>
                  <a:txBody>
                    <a:bodyPr/>
                    <a:lstStyle/>
                    <a:p>
                      <a:pPr algn="ctr"/>
                      <a:r>
                        <a:rPr lang="en-US" sz="1200"/>
                        <a:t>&lt;15</a:t>
                      </a:r>
                    </a:p>
                    <a:p>
                      <a:pPr algn="ctr"/>
                      <a:r>
                        <a:rPr lang="en-US" sz="1200"/>
                        <a:t>G5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(4+)</a:t>
                      </a:r>
                    </a:p>
                  </a:txBody>
                  <a:tcPr anchor="ctr">
                    <a:solidFill>
                      <a:srgbClr val="C8263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(4+)</a:t>
                      </a:r>
                    </a:p>
                  </a:txBody>
                  <a:tcPr anchor="ctr">
                    <a:solidFill>
                      <a:srgbClr val="C8263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err="1">
                          <a:solidFill>
                            <a:schemeClr val="bg1"/>
                          </a:solidFill>
                        </a:rPr>
                        <a:t>Điều</a:t>
                      </a:r>
                      <a:r>
                        <a:rPr lang="en-US" sz="1200" b="1">
                          <a:solidFill>
                            <a:schemeClr val="bg1"/>
                          </a:solidFill>
                        </a:rPr>
                        <a:t> </a:t>
                      </a:r>
                      <a:r>
                        <a:rPr lang="en-US" sz="1200" b="1" err="1">
                          <a:solidFill>
                            <a:schemeClr val="bg1"/>
                          </a:solidFill>
                        </a:rPr>
                        <a:t>trị</a:t>
                      </a:r>
                      <a:r>
                        <a:rPr lang="en-US" sz="1200" b="1">
                          <a:solidFill>
                            <a:schemeClr val="bg1"/>
                          </a:solidFill>
                        </a:rPr>
                        <a:t> &amp; YKCG (4+)</a:t>
                      </a:r>
                    </a:p>
                  </a:txBody>
                  <a:tcPr anchor="ctr">
                    <a:solidFill>
                      <a:srgbClr val="C8263E"/>
                    </a:solidFill>
                  </a:tcPr>
                </a:tc>
                <a:extLst>
                  <a:ext uri="{0D108BD9-81ED-4DB2-BD59-A6C34878D82A}">
                    <a16:rowId xmlns:a16="http://schemas.microsoft.com/office/drawing/2014/main" val="3375916516"/>
                  </a:ext>
                </a:extLst>
              </a:tr>
            </a:tbl>
          </a:graphicData>
        </a:graphic>
      </p:graphicFrame>
      <p:sp>
        <p:nvSpPr>
          <p:cNvPr id="13" name="TextBox 12">
            <a:extLst>
              <a:ext uri="{FF2B5EF4-FFF2-40B4-BE49-F238E27FC236}">
                <a16:creationId xmlns:a16="http://schemas.microsoft.com/office/drawing/2014/main" id="{D2E648B8-9B4B-4A47-B675-34AD3683D9F9}"/>
              </a:ext>
            </a:extLst>
          </p:cNvPr>
          <p:cNvSpPr txBox="1"/>
          <p:nvPr/>
        </p:nvSpPr>
        <p:spPr>
          <a:xfrm>
            <a:off x="360701" y="1801041"/>
            <a:ext cx="4682733"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600"/>
              </a:spcAft>
              <a:buClrTx/>
              <a:buSzTx/>
              <a:buFontTx/>
              <a:buNone/>
              <a:tabLst/>
              <a:defRPr/>
            </a:pP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Phân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tầng</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nguy</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cơ</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bệnh</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thận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mạn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tiến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triển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tử</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vong</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và</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tần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suất</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kiểm</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tra</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tư</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vấn</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hằng</a:t>
            </a:r>
            <a:r>
              <a:rPr kumimoji="0" lang="en-GB" sz="1600" b="1" i="0" u="none" strike="noStrike" kern="1200" cap="none" spc="0" normalizeH="0" baseline="0" noProof="0">
                <a:ln>
                  <a:noFill/>
                </a:ln>
                <a:solidFill>
                  <a:srgbClr val="002060"/>
                </a:solidFill>
                <a:effectLst/>
                <a:uLnTx/>
                <a:uFillTx/>
                <a:latin typeface="Arial" panose="020B0604020202020204"/>
                <a:ea typeface="+mn-ea"/>
                <a:cs typeface="+mn-cs"/>
              </a:rPr>
              <a:t> </a:t>
            </a:r>
            <a:r>
              <a:rPr kumimoji="0" lang="en-GB" sz="1600" b="1" i="0" u="none" strike="noStrike" kern="1200" cap="none" spc="0" normalizeH="0" baseline="0" noProof="0" err="1">
                <a:ln>
                  <a:noFill/>
                </a:ln>
                <a:solidFill>
                  <a:srgbClr val="002060"/>
                </a:solidFill>
                <a:effectLst/>
                <a:uLnTx/>
                <a:uFillTx/>
                <a:latin typeface="Arial" panose="020B0604020202020204"/>
                <a:ea typeface="+mn-ea"/>
                <a:cs typeface="+mn-cs"/>
              </a:rPr>
              <a:t>năm</a:t>
            </a:r>
            <a:endParaRPr kumimoji="0" lang="en-GB" sz="1600" b="0" i="0" u="none" strike="noStrike" kern="1200" cap="none" spc="0" normalizeH="0" baseline="0" noProof="0">
              <a:ln>
                <a:noFill/>
              </a:ln>
              <a:solidFill>
                <a:srgbClr val="002060"/>
              </a:solidFill>
              <a:effectLst/>
              <a:uLnTx/>
              <a:uFillTx/>
              <a:latin typeface="Arial" panose="020B0604020202020204"/>
              <a:ea typeface="+mn-ea"/>
              <a:cs typeface="+mn-cs"/>
            </a:endParaRPr>
          </a:p>
        </p:txBody>
      </p:sp>
      <p:graphicFrame>
        <p:nvGraphicFramePr>
          <p:cNvPr id="7" name="Table 7">
            <a:extLst>
              <a:ext uri="{FF2B5EF4-FFF2-40B4-BE49-F238E27FC236}">
                <a16:creationId xmlns:a16="http://schemas.microsoft.com/office/drawing/2014/main" id="{0EDD93A1-9AE1-261A-73C9-BA960AE2A17F}"/>
              </a:ext>
            </a:extLst>
          </p:cNvPr>
          <p:cNvGraphicFramePr>
            <a:graphicFrameLocks noGrp="1"/>
          </p:cNvGraphicFramePr>
          <p:nvPr/>
        </p:nvGraphicFramePr>
        <p:xfrm>
          <a:off x="583694" y="4053010"/>
          <a:ext cx="3443302" cy="1468120"/>
        </p:xfrm>
        <a:graphic>
          <a:graphicData uri="http://schemas.openxmlformats.org/drawingml/2006/table">
            <a:tbl>
              <a:tblPr firstRow="1" bandRow="1">
                <a:tableStyleId>{21E4AEA4-8DFA-4A89-87EB-49C32662AFE0}</a:tableStyleId>
              </a:tblPr>
              <a:tblGrid>
                <a:gridCol w="1721651">
                  <a:extLst>
                    <a:ext uri="{9D8B030D-6E8A-4147-A177-3AD203B41FA5}">
                      <a16:colId xmlns:a16="http://schemas.microsoft.com/office/drawing/2014/main" val="188899209"/>
                    </a:ext>
                  </a:extLst>
                </a:gridCol>
                <a:gridCol w="1721651">
                  <a:extLst>
                    <a:ext uri="{9D8B030D-6E8A-4147-A177-3AD203B41FA5}">
                      <a16:colId xmlns:a16="http://schemas.microsoft.com/office/drawing/2014/main" val="3727383466"/>
                    </a:ext>
                  </a:extLst>
                </a:gridCol>
              </a:tblGrid>
              <a:tr h="640080">
                <a:tc gridSpan="2">
                  <a:txBody>
                    <a:bodyPr/>
                    <a:lstStyle/>
                    <a:p>
                      <a:pPr algn="ctr"/>
                      <a:r>
                        <a:rPr lang="en-US" sz="1200" b="1" err="1">
                          <a:solidFill>
                            <a:schemeClr val="tx1"/>
                          </a:solidFill>
                        </a:rPr>
                        <a:t>Nguy</a:t>
                      </a:r>
                      <a:r>
                        <a:rPr lang="en-US" sz="1200" b="1">
                          <a:solidFill>
                            <a:schemeClr val="tx1"/>
                          </a:solidFill>
                        </a:rPr>
                        <a:t> </a:t>
                      </a:r>
                      <a:r>
                        <a:rPr lang="en-US" sz="1200" b="1" err="1">
                          <a:solidFill>
                            <a:schemeClr val="tx1"/>
                          </a:solidFill>
                        </a:rPr>
                        <a:t>cơ</a:t>
                      </a:r>
                      <a:r>
                        <a:rPr lang="en-US" sz="1200" b="1">
                          <a:solidFill>
                            <a:schemeClr val="tx1"/>
                          </a:solidFill>
                        </a:rPr>
                        <a:t> </a:t>
                      </a:r>
                      <a:r>
                        <a:rPr lang="en-US" sz="1200" b="1" err="1">
                          <a:solidFill>
                            <a:schemeClr val="tx1"/>
                          </a:solidFill>
                        </a:rPr>
                        <a:t>thấp</a:t>
                      </a:r>
                      <a:r>
                        <a:rPr lang="en-US" sz="1200" b="1" baseline="30000" err="1">
                          <a:solidFill>
                            <a:schemeClr val="tx1"/>
                          </a:solidFill>
                        </a:rPr>
                        <a:t>a</a:t>
                      </a:r>
                      <a:r>
                        <a:rPr lang="en-US" sz="1200" b="1">
                          <a:solidFill>
                            <a:schemeClr val="tx1"/>
                          </a:solidFill>
                        </a:rPr>
                        <a:t> </a:t>
                      </a:r>
                    </a:p>
                    <a:p>
                      <a:pPr algn="ctr"/>
                      <a:r>
                        <a:rPr lang="en-US" sz="1200" b="1">
                          <a:solidFill>
                            <a:schemeClr val="tx1"/>
                          </a:solidFill>
                        </a:rPr>
                        <a:t>(</a:t>
                      </a:r>
                      <a:r>
                        <a:rPr lang="en-US" sz="1200" b="1" err="1">
                          <a:solidFill>
                            <a:schemeClr val="tx1"/>
                          </a:solidFill>
                        </a:rPr>
                        <a:t>bệnh</a:t>
                      </a:r>
                      <a:r>
                        <a:rPr lang="en-US" sz="1200" b="1">
                          <a:solidFill>
                            <a:schemeClr val="tx1"/>
                          </a:solidFill>
                        </a:rPr>
                        <a:t> </a:t>
                      </a:r>
                      <a:r>
                        <a:rPr lang="en-US" sz="1200" b="1" err="1">
                          <a:solidFill>
                            <a:schemeClr val="tx1"/>
                          </a:solidFill>
                        </a:rPr>
                        <a:t>ổn</a:t>
                      </a:r>
                      <a:r>
                        <a:rPr lang="en-US" sz="1200" b="1">
                          <a:solidFill>
                            <a:schemeClr val="tx1"/>
                          </a:solidFill>
                        </a:rPr>
                        <a:t> </a:t>
                      </a:r>
                      <a:r>
                        <a:rPr lang="en-US" sz="1200" b="1" err="1">
                          <a:solidFill>
                            <a:schemeClr val="tx1"/>
                          </a:solidFill>
                        </a:rPr>
                        <a:t>định</a:t>
                      </a:r>
                      <a:r>
                        <a:rPr lang="en-US" sz="1200" b="1">
                          <a:solidFill>
                            <a:schemeClr val="tx1"/>
                          </a:solidFill>
                        </a:rPr>
                        <a:t> </a:t>
                      </a:r>
                      <a:r>
                        <a:rPr lang="en-US" sz="1200" b="1" err="1">
                          <a:solidFill>
                            <a:schemeClr val="tx1"/>
                          </a:solidFill>
                        </a:rPr>
                        <a:t>hoặc</a:t>
                      </a:r>
                      <a:r>
                        <a:rPr lang="en-US" sz="1200" b="1">
                          <a:solidFill>
                            <a:schemeClr val="tx1"/>
                          </a:solidFill>
                        </a:rPr>
                        <a:t> </a:t>
                      </a:r>
                      <a:r>
                        <a:rPr lang="en-US" sz="1200" b="1" err="1">
                          <a:solidFill>
                            <a:schemeClr val="tx1"/>
                          </a:solidFill>
                        </a:rPr>
                        <a:t>chưa</a:t>
                      </a:r>
                      <a:r>
                        <a:rPr lang="en-US" sz="1200" b="1">
                          <a:solidFill>
                            <a:schemeClr val="tx1"/>
                          </a:solidFill>
                        </a:rPr>
                        <a:t> </a:t>
                      </a:r>
                      <a:r>
                        <a:rPr lang="en-US" sz="1200" b="1" err="1">
                          <a:solidFill>
                            <a:schemeClr val="tx1"/>
                          </a:solidFill>
                        </a:rPr>
                        <a:t>có</a:t>
                      </a:r>
                      <a:r>
                        <a:rPr lang="en-US" sz="1200" b="1">
                          <a:solidFill>
                            <a:schemeClr val="tx1"/>
                          </a:solidFill>
                        </a:rPr>
                        <a:t> BTM </a:t>
                      </a:r>
                      <a:r>
                        <a:rPr lang="en-US" sz="1200" b="1" err="1">
                          <a:solidFill>
                            <a:schemeClr val="tx1"/>
                          </a:solidFill>
                        </a:rPr>
                        <a:t>cũng</a:t>
                      </a:r>
                      <a:r>
                        <a:rPr lang="en-US" sz="1200" b="1">
                          <a:solidFill>
                            <a:schemeClr val="tx1"/>
                          </a:solidFill>
                        </a:rPr>
                        <a:t> </a:t>
                      </a:r>
                      <a:r>
                        <a:rPr lang="en-US" sz="1200" b="1" err="1">
                          <a:solidFill>
                            <a:schemeClr val="tx1"/>
                          </a:solidFill>
                        </a:rPr>
                        <a:t>như</a:t>
                      </a:r>
                      <a:r>
                        <a:rPr lang="en-US" sz="1200" b="1">
                          <a:solidFill>
                            <a:schemeClr val="tx1"/>
                          </a:solidFill>
                        </a:rPr>
                        <a:t> </a:t>
                      </a:r>
                      <a:r>
                        <a:rPr lang="en-US" sz="1200" b="1" err="1">
                          <a:solidFill>
                            <a:schemeClr val="tx1"/>
                          </a:solidFill>
                        </a:rPr>
                        <a:t>không</a:t>
                      </a:r>
                      <a:r>
                        <a:rPr lang="en-US" sz="1200" b="1">
                          <a:solidFill>
                            <a:schemeClr val="tx1"/>
                          </a:solidFill>
                        </a:rPr>
                        <a:t> </a:t>
                      </a:r>
                      <a:r>
                        <a:rPr lang="en-US" sz="1200" b="1" err="1">
                          <a:solidFill>
                            <a:schemeClr val="tx1"/>
                          </a:solidFill>
                        </a:rPr>
                        <a:t>có</a:t>
                      </a:r>
                      <a:r>
                        <a:rPr lang="en-US" sz="1200" b="1">
                          <a:solidFill>
                            <a:schemeClr val="tx1"/>
                          </a:solidFill>
                        </a:rPr>
                        <a:t> </a:t>
                      </a:r>
                      <a:r>
                        <a:rPr lang="en-US" sz="1200" b="1" err="1">
                          <a:solidFill>
                            <a:schemeClr val="tx1"/>
                          </a:solidFill>
                        </a:rPr>
                        <a:t>dấu</a:t>
                      </a:r>
                      <a:r>
                        <a:rPr lang="en-US" sz="1200" b="1">
                          <a:solidFill>
                            <a:schemeClr val="tx1"/>
                          </a:solidFill>
                        </a:rPr>
                        <a:t> </a:t>
                      </a:r>
                      <a:r>
                        <a:rPr lang="en-US" sz="1200" b="1" err="1">
                          <a:solidFill>
                            <a:schemeClr val="tx1"/>
                          </a:solidFill>
                        </a:rPr>
                        <a:t>chỉ</a:t>
                      </a:r>
                      <a:r>
                        <a:rPr lang="en-US" sz="1200" b="1">
                          <a:solidFill>
                            <a:schemeClr val="tx1"/>
                          </a:solidFill>
                        </a:rPr>
                        <a:t> </a:t>
                      </a:r>
                      <a:r>
                        <a:rPr lang="en-US" sz="1200" b="1" err="1">
                          <a:solidFill>
                            <a:schemeClr val="tx1"/>
                          </a:solidFill>
                        </a:rPr>
                        <a:t>tổn</a:t>
                      </a:r>
                      <a:r>
                        <a:rPr lang="en-US" sz="1200" b="1">
                          <a:solidFill>
                            <a:schemeClr val="tx1"/>
                          </a:solidFill>
                        </a:rPr>
                        <a:t> </a:t>
                      </a:r>
                      <a:r>
                        <a:rPr lang="en-US" sz="1200" b="1" err="1">
                          <a:solidFill>
                            <a:schemeClr val="tx1"/>
                          </a:solidFill>
                        </a:rPr>
                        <a:t>thương</a:t>
                      </a:r>
                      <a:r>
                        <a:rPr lang="en-US" sz="1200" b="1">
                          <a:solidFill>
                            <a:schemeClr val="tx1"/>
                          </a:solidFill>
                        </a:rPr>
                        <a:t> </a:t>
                      </a:r>
                      <a:r>
                        <a:rPr lang="en-US" sz="1200" b="1" err="1">
                          <a:solidFill>
                            <a:schemeClr val="tx1"/>
                          </a:solidFill>
                        </a:rPr>
                        <a:t>thận</a:t>
                      </a:r>
                      <a:r>
                        <a:rPr lang="en-US" sz="1200" b="1">
                          <a:solidFill>
                            <a:schemeClr val="tx1"/>
                          </a:solidFill>
                        </a:rPr>
                        <a:t>)</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93C5BC"/>
                    </a:solidFill>
                  </a:tcPr>
                </a:tc>
                <a:tc hMerge="1">
                  <a:txBody>
                    <a:bodyPr/>
                    <a:lstStyle/>
                    <a:p>
                      <a:endParaRPr lang="en-US"/>
                    </a:p>
                  </a:txBody>
                  <a:tcPr/>
                </a:tc>
                <a:extLst>
                  <a:ext uri="{0D108BD9-81ED-4DB2-BD59-A6C34878D82A}">
                    <a16:rowId xmlns:a16="http://schemas.microsoft.com/office/drawing/2014/main" val="412635893"/>
                  </a:ext>
                </a:extLst>
              </a:tr>
              <a:tr h="457200">
                <a:tc>
                  <a:txBody>
                    <a:bodyPr/>
                    <a:lstStyle/>
                    <a:p>
                      <a:pPr algn="ctr"/>
                      <a:r>
                        <a:rPr lang="en-US" sz="1200" b="1" err="1">
                          <a:solidFill>
                            <a:schemeClr val="tx1"/>
                          </a:solidFill>
                        </a:rPr>
                        <a:t>Nguy</a:t>
                      </a:r>
                      <a:r>
                        <a:rPr lang="en-US" sz="1200" b="1">
                          <a:solidFill>
                            <a:schemeClr val="tx1"/>
                          </a:solidFill>
                        </a:rPr>
                        <a:t> </a:t>
                      </a:r>
                      <a:r>
                        <a:rPr lang="en-US" sz="1200" b="1" err="1">
                          <a:solidFill>
                            <a:schemeClr val="tx1"/>
                          </a:solidFill>
                        </a:rPr>
                        <a:t>cơ</a:t>
                      </a:r>
                      <a:r>
                        <a:rPr lang="en-US" sz="1200" b="1">
                          <a:solidFill>
                            <a:schemeClr val="tx1"/>
                          </a:solidFill>
                        </a:rPr>
                        <a:t> </a:t>
                      </a:r>
                      <a:r>
                        <a:rPr lang="en-US" sz="1200" b="1" err="1">
                          <a:solidFill>
                            <a:schemeClr val="tx1"/>
                          </a:solidFill>
                        </a:rPr>
                        <a:t>trung</a:t>
                      </a:r>
                      <a:r>
                        <a:rPr lang="en-US" sz="1200" b="1">
                          <a:solidFill>
                            <a:schemeClr val="tx1"/>
                          </a:solidFill>
                        </a:rPr>
                        <a:t> </a:t>
                      </a:r>
                      <a:r>
                        <a:rPr lang="en-US" sz="1200" b="1" err="1">
                          <a:solidFill>
                            <a:schemeClr val="tx1"/>
                          </a:solidFill>
                        </a:rPr>
                        <a:t>bình</a:t>
                      </a:r>
                      <a:r>
                        <a:rPr lang="en-US" sz="1200" b="1" baseline="30000" err="1">
                          <a:solidFill>
                            <a:schemeClr val="tx1"/>
                          </a:solidFill>
                        </a:rPr>
                        <a:t>b</a:t>
                      </a:r>
                      <a:endParaRPr lang="en-US" sz="1200" b="1">
                        <a:solidFill>
                          <a:schemeClr val="tx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BD777"/>
                    </a:solidFill>
                  </a:tcPr>
                </a:tc>
                <a:tc>
                  <a:txBody>
                    <a:bodyPr/>
                    <a:lstStyle/>
                    <a:p>
                      <a:pPr algn="ctr"/>
                      <a:r>
                        <a:rPr lang="en-US" sz="1200" b="1" err="1">
                          <a:solidFill>
                            <a:schemeClr val="tx1"/>
                          </a:solidFill>
                        </a:rPr>
                        <a:t>Nguy</a:t>
                      </a:r>
                      <a:r>
                        <a:rPr lang="en-US" sz="1200" b="1">
                          <a:solidFill>
                            <a:schemeClr val="tx1"/>
                          </a:solidFill>
                        </a:rPr>
                        <a:t> </a:t>
                      </a:r>
                      <a:r>
                        <a:rPr lang="en-US" sz="1200" b="1" err="1">
                          <a:solidFill>
                            <a:schemeClr val="tx1"/>
                          </a:solidFill>
                        </a:rPr>
                        <a:t>cơ</a:t>
                      </a:r>
                      <a:r>
                        <a:rPr lang="en-US" sz="1200" b="1">
                          <a:solidFill>
                            <a:schemeClr val="tx1"/>
                          </a:solidFill>
                        </a:rPr>
                        <a:t> </a:t>
                      </a:r>
                      <a:r>
                        <a:rPr lang="en-US" sz="1200" b="1" err="1">
                          <a:solidFill>
                            <a:schemeClr val="tx1"/>
                          </a:solidFill>
                        </a:rPr>
                        <a:t>cao</a:t>
                      </a:r>
                      <a:r>
                        <a:rPr lang="en-US" sz="1200" b="1" baseline="30000" err="1">
                          <a:solidFill>
                            <a:schemeClr val="tx1"/>
                          </a:solidFill>
                          <a:latin typeface="+mn-lt"/>
                        </a:rPr>
                        <a:t>c</a:t>
                      </a:r>
                      <a:endParaRPr lang="en-US" sz="1200" b="1">
                        <a:solidFill>
                          <a:schemeClr val="tx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9B48"/>
                    </a:solidFill>
                  </a:tcPr>
                </a:tc>
                <a:extLst>
                  <a:ext uri="{0D108BD9-81ED-4DB2-BD59-A6C34878D82A}">
                    <a16:rowId xmlns:a16="http://schemas.microsoft.com/office/drawing/2014/main" val="696293960"/>
                  </a:ext>
                </a:extLst>
              </a:tr>
              <a:tr h="370840">
                <a:tc gridSpan="2">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b="1" err="1">
                          <a:solidFill>
                            <a:schemeClr val="tx1"/>
                          </a:solidFill>
                          <a:latin typeface="+mn-lt"/>
                        </a:rPr>
                        <a:t>Nguy</a:t>
                      </a:r>
                      <a:r>
                        <a:rPr lang="en-US" sz="1200" b="1">
                          <a:solidFill>
                            <a:schemeClr val="tx1"/>
                          </a:solidFill>
                          <a:latin typeface="+mn-lt"/>
                        </a:rPr>
                        <a:t> </a:t>
                      </a:r>
                      <a:r>
                        <a:rPr lang="en-US" sz="1200" b="1" err="1">
                          <a:solidFill>
                            <a:schemeClr val="tx1"/>
                          </a:solidFill>
                          <a:latin typeface="+mn-lt"/>
                        </a:rPr>
                        <a:t>cơ</a:t>
                      </a:r>
                      <a:r>
                        <a:rPr lang="en-US" sz="1200" b="1">
                          <a:solidFill>
                            <a:schemeClr val="tx1"/>
                          </a:solidFill>
                          <a:latin typeface="+mn-lt"/>
                        </a:rPr>
                        <a:t> </a:t>
                      </a:r>
                      <a:r>
                        <a:rPr lang="en-US" sz="1200" b="1" err="1">
                          <a:solidFill>
                            <a:schemeClr val="tx1"/>
                          </a:solidFill>
                          <a:latin typeface="+mn-lt"/>
                        </a:rPr>
                        <a:t>rất</a:t>
                      </a:r>
                      <a:r>
                        <a:rPr lang="en-US" sz="1200" b="1">
                          <a:solidFill>
                            <a:schemeClr val="tx1"/>
                          </a:solidFill>
                          <a:latin typeface="+mn-lt"/>
                        </a:rPr>
                        <a:t> </a:t>
                      </a:r>
                      <a:r>
                        <a:rPr lang="en-US" sz="1200" b="1" err="1">
                          <a:solidFill>
                            <a:schemeClr val="tx1"/>
                          </a:solidFill>
                          <a:latin typeface="+mn-lt"/>
                        </a:rPr>
                        <a:t>cao</a:t>
                      </a:r>
                      <a:r>
                        <a:rPr lang="en-US" sz="1200" b="1" baseline="30000" err="1">
                          <a:solidFill>
                            <a:schemeClr val="tx1"/>
                          </a:solidFill>
                          <a:latin typeface="+mn-lt"/>
                        </a:rPr>
                        <a:t>d,e</a:t>
                      </a:r>
                      <a:endParaRPr lang="en-US" sz="1200" b="1" baseline="3000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gradFill flip="none" rotWithShape="1">
                      <a:gsLst>
                        <a:gs pos="100000">
                          <a:srgbClr val="C8263E"/>
                        </a:gs>
                        <a:gs pos="0">
                          <a:srgbClr val="E65B58"/>
                        </a:gs>
                      </a:gsLst>
                      <a:lin ang="10800000" scaled="1"/>
                      <a:tileRect/>
                    </a:gradFill>
                  </a:tcPr>
                </a:tc>
                <a:tc hMerge="1">
                  <a:txBody>
                    <a:bodyPr/>
                    <a:lstStyle/>
                    <a:p>
                      <a:pPr algn="ctr"/>
                      <a:endParaRPr lang="en-US" sz="1000">
                        <a:solidFill>
                          <a:schemeClr val="bg1"/>
                        </a:solidFill>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8263E"/>
                    </a:solidFill>
                  </a:tcPr>
                </a:tc>
                <a:extLst>
                  <a:ext uri="{0D108BD9-81ED-4DB2-BD59-A6C34878D82A}">
                    <a16:rowId xmlns:a16="http://schemas.microsoft.com/office/drawing/2014/main" val="1940121601"/>
                  </a:ext>
                </a:extLst>
              </a:tr>
            </a:tbl>
          </a:graphicData>
        </a:graphic>
      </p:graphicFrame>
    </p:spTree>
    <p:extLst>
      <p:ext uri="{BB962C8B-B14F-4D97-AF65-F5344CB8AC3E}">
        <p14:creationId xmlns:p14="http://schemas.microsoft.com/office/powerpoint/2010/main" val="2598473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F4A5F-CC99-8949-AC3C-1467B666AC72}"/>
              </a:ext>
            </a:extLst>
          </p:cNvPr>
          <p:cNvSpPr>
            <a:spLocks noGrp="1"/>
          </p:cNvSpPr>
          <p:nvPr>
            <p:ph type="title"/>
          </p:nvPr>
        </p:nvSpPr>
        <p:spPr>
          <a:xfrm>
            <a:off x="0" y="6401"/>
            <a:ext cx="12192000" cy="1008491"/>
          </a:xfrm>
        </p:spPr>
        <p:txBody>
          <a:bodyPr vert="horz" lIns="91440" tIns="45720" rIns="91440" bIns="45720" rtlCol="0" anchor="ctr">
            <a:normAutofit/>
          </a:bodyPr>
          <a:lstStyle/>
          <a:p>
            <a:pPr algn="ctr" defTabSz="914400">
              <a:lnSpc>
                <a:spcPct val="90000"/>
              </a:lnSpc>
            </a:pPr>
            <a:r>
              <a:rPr lang="en-GB" sz="3000" dirty="0" err="1">
                <a:solidFill>
                  <a:srgbClr val="830050"/>
                </a:solidFill>
                <a:latin typeface="Calibri "/>
                <a:cs typeface="+mj-cs"/>
              </a:rPr>
              <a:t>Các</a:t>
            </a:r>
            <a:r>
              <a:rPr lang="en-GB" sz="3000" dirty="0">
                <a:solidFill>
                  <a:srgbClr val="830050"/>
                </a:solidFill>
                <a:latin typeface="Calibri "/>
                <a:cs typeface="+mj-cs"/>
              </a:rPr>
              <a:t> </a:t>
            </a:r>
            <a:r>
              <a:rPr lang="en-GB" sz="3000" dirty="0" err="1">
                <a:solidFill>
                  <a:srgbClr val="830050"/>
                </a:solidFill>
                <a:latin typeface="Calibri "/>
                <a:cs typeface="+mj-cs"/>
              </a:rPr>
              <a:t>đối</a:t>
            </a:r>
            <a:r>
              <a:rPr lang="en-GB" sz="3000" dirty="0">
                <a:solidFill>
                  <a:srgbClr val="830050"/>
                </a:solidFill>
                <a:latin typeface="Calibri "/>
                <a:cs typeface="+mj-cs"/>
              </a:rPr>
              <a:t> </a:t>
            </a:r>
            <a:r>
              <a:rPr lang="en-GB" sz="3000" dirty="0" err="1">
                <a:solidFill>
                  <a:srgbClr val="830050"/>
                </a:solidFill>
                <a:latin typeface="Calibri "/>
                <a:cs typeface="+mj-cs"/>
              </a:rPr>
              <a:t>tượng</a:t>
            </a:r>
            <a:r>
              <a:rPr lang="en-GB" sz="3000" dirty="0">
                <a:solidFill>
                  <a:srgbClr val="830050"/>
                </a:solidFill>
                <a:latin typeface="Calibri "/>
                <a:cs typeface="+mj-cs"/>
              </a:rPr>
              <a:t> BN </a:t>
            </a:r>
            <a:r>
              <a:rPr lang="en-GB" sz="3000" dirty="0" err="1">
                <a:solidFill>
                  <a:srgbClr val="830050"/>
                </a:solidFill>
                <a:latin typeface="Calibri "/>
                <a:cs typeface="+mj-cs"/>
              </a:rPr>
              <a:t>nguy</a:t>
            </a:r>
            <a:r>
              <a:rPr lang="en-GB" sz="3000" dirty="0">
                <a:solidFill>
                  <a:srgbClr val="830050"/>
                </a:solidFill>
                <a:latin typeface="Calibri "/>
                <a:cs typeface="+mj-cs"/>
              </a:rPr>
              <a:t> </a:t>
            </a:r>
            <a:r>
              <a:rPr lang="en-GB" sz="3000" dirty="0" err="1">
                <a:solidFill>
                  <a:srgbClr val="830050"/>
                </a:solidFill>
                <a:latin typeface="Calibri "/>
                <a:cs typeface="+mj-cs"/>
              </a:rPr>
              <a:t>cơ</a:t>
            </a:r>
            <a:r>
              <a:rPr lang="en-GB" sz="3000" dirty="0">
                <a:solidFill>
                  <a:srgbClr val="830050"/>
                </a:solidFill>
                <a:latin typeface="Calibri "/>
                <a:cs typeface="+mj-cs"/>
              </a:rPr>
              <a:t> cao </a:t>
            </a:r>
            <a:r>
              <a:rPr lang="en-GB" sz="3000" dirty="0" err="1">
                <a:solidFill>
                  <a:srgbClr val="830050"/>
                </a:solidFill>
                <a:latin typeface="Calibri "/>
                <a:cs typeface="+mj-cs"/>
              </a:rPr>
              <a:t>mắc</a:t>
            </a:r>
            <a:r>
              <a:rPr lang="en-GB" sz="3000" dirty="0">
                <a:solidFill>
                  <a:srgbClr val="830050"/>
                </a:solidFill>
                <a:latin typeface="Calibri "/>
                <a:cs typeface="+mj-cs"/>
              </a:rPr>
              <a:t> </a:t>
            </a:r>
            <a:r>
              <a:rPr lang="en-GB" sz="3000" dirty="0" err="1">
                <a:solidFill>
                  <a:srgbClr val="830050"/>
                </a:solidFill>
                <a:latin typeface="Calibri "/>
                <a:cs typeface="+mj-cs"/>
              </a:rPr>
              <a:t>bệnh</a:t>
            </a:r>
            <a:r>
              <a:rPr lang="en-GB" sz="3000" dirty="0">
                <a:solidFill>
                  <a:srgbClr val="830050"/>
                </a:solidFill>
                <a:latin typeface="Calibri "/>
                <a:cs typeface="+mj-cs"/>
              </a:rPr>
              <a:t> </a:t>
            </a:r>
            <a:r>
              <a:rPr lang="en-GB" sz="3000" dirty="0" err="1">
                <a:solidFill>
                  <a:srgbClr val="830050"/>
                </a:solidFill>
                <a:latin typeface="Calibri "/>
                <a:cs typeface="+mj-cs"/>
              </a:rPr>
              <a:t>thận</a:t>
            </a:r>
            <a:r>
              <a:rPr lang="en-GB" sz="3000" dirty="0">
                <a:solidFill>
                  <a:srgbClr val="830050"/>
                </a:solidFill>
                <a:latin typeface="Calibri "/>
                <a:cs typeface="+mj-cs"/>
              </a:rPr>
              <a:t> </a:t>
            </a:r>
            <a:r>
              <a:rPr lang="en-GB" sz="3000" dirty="0" err="1">
                <a:solidFill>
                  <a:srgbClr val="830050"/>
                </a:solidFill>
                <a:latin typeface="Calibri "/>
                <a:cs typeface="+mj-cs"/>
              </a:rPr>
              <a:t>mạn</a:t>
            </a:r>
            <a:r>
              <a:rPr lang="en-GB" sz="3000" dirty="0">
                <a:solidFill>
                  <a:srgbClr val="830050"/>
                </a:solidFill>
                <a:latin typeface="Calibri "/>
                <a:cs typeface="+mj-cs"/>
              </a:rPr>
              <a:t> </a:t>
            </a:r>
            <a:r>
              <a:rPr lang="en-GB" sz="3000" dirty="0" err="1">
                <a:solidFill>
                  <a:srgbClr val="830050"/>
                </a:solidFill>
                <a:latin typeface="Calibri "/>
                <a:cs typeface="+mj-cs"/>
              </a:rPr>
              <a:t>theo</a:t>
            </a:r>
            <a:r>
              <a:rPr lang="en-GB" sz="3000" dirty="0">
                <a:solidFill>
                  <a:srgbClr val="830050"/>
                </a:solidFill>
                <a:latin typeface="Calibri "/>
                <a:cs typeface="+mj-cs"/>
              </a:rPr>
              <a:t> ISN </a:t>
            </a:r>
            <a:r>
              <a:rPr lang="en-GB" sz="3000" dirty="0" err="1">
                <a:solidFill>
                  <a:srgbClr val="830050"/>
                </a:solidFill>
                <a:latin typeface="Calibri "/>
                <a:cs typeface="+mj-cs"/>
              </a:rPr>
              <a:t>và</a:t>
            </a:r>
            <a:r>
              <a:rPr lang="en-GB" sz="3000" dirty="0">
                <a:solidFill>
                  <a:srgbClr val="830050"/>
                </a:solidFill>
                <a:latin typeface="Calibri "/>
                <a:cs typeface="+mj-cs"/>
              </a:rPr>
              <a:t> KDIGO</a:t>
            </a:r>
          </a:p>
        </p:txBody>
      </p:sp>
      <p:sp>
        <p:nvSpPr>
          <p:cNvPr id="37" name="Content Placeholder 36">
            <a:extLst>
              <a:ext uri="{FF2B5EF4-FFF2-40B4-BE49-F238E27FC236}">
                <a16:creationId xmlns:a16="http://schemas.microsoft.com/office/drawing/2014/main" id="{15AA9999-1220-9CF3-D887-8FCC2BD9450D}"/>
              </a:ext>
            </a:extLst>
          </p:cNvPr>
          <p:cNvSpPr>
            <a:spLocks noGrp="1"/>
          </p:cNvSpPr>
          <p:nvPr>
            <p:ph sz="quarter" idx="10"/>
          </p:nvPr>
        </p:nvSpPr>
        <p:spPr>
          <a:xfrm>
            <a:off x="1" y="6051036"/>
            <a:ext cx="12192000" cy="795152"/>
          </a:xfrm>
        </p:spPr>
        <p:txBody>
          <a:bodyPr/>
          <a:lstStyle/>
          <a:p>
            <a:pPr eaLnBrk="1" hangingPunct="1">
              <a:spcBef>
                <a:spcPct val="0"/>
              </a:spcBef>
            </a:pPr>
            <a:r>
              <a:rPr lang="en-GB" altLang="en-US" dirty="0"/>
              <a:t>1. International Society of Nephrology, Kidney Disease: Improving Global Outcomes. CKD Early Identification &amp; Intervention Toolkit. Available at: https://www.theisn.org/wp-content/uploads/2021/10/ISN_KDIGO_EarlyScreeningBooklet_WEB_updatedOct11.pdf (Accessed April 2023); 2. United States Renal Data System (</a:t>
            </a:r>
            <a:r>
              <a:rPr lang="en-US" altLang="en-US" dirty="0"/>
              <a:t>USRDS). 2021 Annual Data Report. Available at: https://usrds-adr.niddk.nih.gov/2021 (Accessed April 2023); 3. </a:t>
            </a:r>
            <a:r>
              <a:rPr lang="en-US" altLang="en-US" dirty="0">
                <a:solidFill>
                  <a:srgbClr val="000000"/>
                </a:solidFill>
              </a:rPr>
              <a:t>Schneider MP, et al. Presented at World Congress of Nephrology (WCN), February 24–27, 2022. Virtual and Kuala Lumpur, Malaysia. </a:t>
            </a:r>
            <a:br>
              <a:rPr lang="en-US" altLang="en-US" dirty="0">
                <a:solidFill>
                  <a:srgbClr val="000000"/>
                </a:solidFill>
              </a:rPr>
            </a:br>
            <a:r>
              <a:rPr lang="en-US" altLang="en-US" dirty="0">
                <a:solidFill>
                  <a:srgbClr val="000000"/>
                </a:solidFill>
              </a:rPr>
              <a:t>Poster WCN22-0472;</a:t>
            </a:r>
            <a:r>
              <a:rPr lang="en-GB" altLang="en-US" dirty="0"/>
              <a:t> 4. </a:t>
            </a:r>
            <a:r>
              <a:rPr lang="en-US" altLang="en-US" dirty="0">
                <a:solidFill>
                  <a:srgbClr val="000000"/>
                </a:solidFill>
              </a:rPr>
              <a:t>Sultan AA, et al. Presented at American Diabetes Association (ADA) 81</a:t>
            </a:r>
            <a:r>
              <a:rPr lang="en-US" altLang="en-US" baseline="30000" dirty="0">
                <a:solidFill>
                  <a:srgbClr val="000000"/>
                </a:solidFill>
              </a:rPr>
              <a:t>st</a:t>
            </a:r>
            <a:r>
              <a:rPr lang="en-US" altLang="en-US" dirty="0">
                <a:solidFill>
                  <a:srgbClr val="000000"/>
                </a:solidFill>
              </a:rPr>
              <a:t> Scientific Sessions, June 25–29, 2021. Virtual. Poster 998-P; </a:t>
            </a:r>
            <a:r>
              <a:rPr lang="en-GB" altLang="en-US" dirty="0"/>
              <a:t>5. </a:t>
            </a:r>
            <a:r>
              <a:rPr lang="en-US" altLang="en-US" dirty="0" err="1">
                <a:solidFill>
                  <a:srgbClr val="000000"/>
                </a:solidFill>
              </a:rPr>
              <a:t>Virgitti</a:t>
            </a:r>
            <a:r>
              <a:rPr lang="en-US" altLang="en-US" dirty="0">
                <a:solidFill>
                  <a:srgbClr val="000000"/>
                </a:solidFill>
              </a:rPr>
              <a:t> JB, et al. Presented at American Society of Nephrology (ASN) Kidney Week, November 4–7, 2021. Virtual. Poster PO2337</a:t>
            </a:r>
            <a:endParaRPr lang="en-GB" altLang="en-US" dirty="0"/>
          </a:p>
        </p:txBody>
      </p:sp>
      <p:sp>
        <p:nvSpPr>
          <p:cNvPr id="39" name="TextBox 65">
            <a:extLst>
              <a:ext uri="{FF2B5EF4-FFF2-40B4-BE49-F238E27FC236}">
                <a16:creationId xmlns:a16="http://schemas.microsoft.com/office/drawing/2014/main" id="{ACD30862-4863-0BE7-CB27-871744083B6F}"/>
              </a:ext>
            </a:extLst>
          </p:cNvPr>
          <p:cNvSpPr txBox="1">
            <a:spLocks noChangeArrowheads="1"/>
          </p:cNvSpPr>
          <p:nvPr/>
        </p:nvSpPr>
        <p:spPr bwMode="auto">
          <a:xfrm>
            <a:off x="3010052" y="4377769"/>
            <a:ext cx="5587142"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defTabSz="68580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547688" indent="-228600" defTabSz="6858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defTabSz="6858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822325" indent="-228600" defTabSz="6858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1279525"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1736725"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2193925"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2651125" indent="-228600" defTabSz="6858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00A5E3"/>
                </a:solidFill>
                <a:effectLst/>
                <a:uLnTx/>
                <a:uFillTx/>
                <a:latin typeface="Arial" panose="020B0604020202020204"/>
                <a:ea typeface="+mn-ea"/>
                <a:cs typeface="Calibri" panose="020F0502020204030204" pitchFamily="34" charset="0"/>
              </a:rPr>
              <a:t>Xét</a:t>
            </a:r>
            <a:r>
              <a:rPr kumimoji="0" lang="en-GB" sz="2000" b="1" i="0" u="none" strike="noStrike" kern="1200" cap="none" spc="0" normalizeH="0" baseline="0" noProof="0" dirty="0">
                <a:ln>
                  <a:noFill/>
                </a:ln>
                <a:solidFill>
                  <a:srgbClr val="00A5E3"/>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00A5E3"/>
                </a:solidFill>
                <a:effectLst/>
                <a:uLnTx/>
                <a:uFillTx/>
                <a:latin typeface="Arial" panose="020B0604020202020204"/>
                <a:ea typeface="+mn-ea"/>
                <a:cs typeface="Calibri" panose="020F0502020204030204" pitchFamily="34" charset="0"/>
              </a:rPr>
              <a:t>nghiệm</a:t>
            </a:r>
            <a:r>
              <a:rPr kumimoji="0" lang="en-GB" sz="2000" b="1" i="0" u="none" strike="noStrike" kern="1200" cap="none" spc="0" normalizeH="0" baseline="0" noProof="0" dirty="0">
                <a:ln>
                  <a:noFill/>
                </a:ln>
                <a:solidFill>
                  <a:srgbClr val="00A5E3"/>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00A5E3"/>
                </a:solidFill>
                <a:effectLst/>
                <a:uLnTx/>
                <a:uFillTx/>
                <a:latin typeface="Arial" panose="020B0604020202020204"/>
                <a:ea typeface="+mn-ea"/>
                <a:cs typeface="Calibri" panose="020F0502020204030204" pitchFamily="34" charset="0"/>
              </a:rPr>
              <a:t>cả</a:t>
            </a:r>
            <a:r>
              <a:rPr kumimoji="0" lang="en-GB" sz="2000" b="1" i="0" u="none" strike="noStrike" kern="1200" cap="none" spc="0" normalizeH="0" baseline="0" noProof="0" dirty="0">
                <a:ln>
                  <a:noFill/>
                </a:ln>
                <a:solidFill>
                  <a:srgbClr val="00A5E3"/>
                </a:solidFill>
                <a:effectLst/>
                <a:uLnTx/>
                <a:uFillTx/>
                <a:latin typeface="Arial" panose="020B0604020202020204"/>
                <a:ea typeface="+mn-ea"/>
                <a:cs typeface="Calibri" panose="020F0502020204030204" pitchFamily="34" charset="0"/>
              </a:rPr>
              <a:t> </a:t>
            </a:r>
            <a:r>
              <a:rPr kumimoji="0" lang="en-GB" sz="3600" b="1" i="0" u="none" strike="noStrike" kern="1200" cap="none" spc="0" normalizeH="0" baseline="0" noProof="0" dirty="0">
                <a:ln>
                  <a:noFill/>
                </a:ln>
                <a:solidFill>
                  <a:srgbClr val="002060"/>
                </a:solidFill>
                <a:effectLst/>
                <a:uLnTx/>
                <a:uFillTx/>
                <a:latin typeface="Arial" panose="020B0604020202020204"/>
                <a:ea typeface="+mn-ea"/>
                <a:cs typeface="Calibri" panose="020F0502020204030204" pitchFamily="34" charset="0"/>
              </a:rPr>
              <a:t>eGFR</a:t>
            </a:r>
            <a:r>
              <a:rPr kumimoji="0" lang="en-GB" sz="2000" b="1" i="0" u="none" strike="noStrike" kern="1200" cap="none" spc="0" normalizeH="0" baseline="0" noProof="0" dirty="0">
                <a:ln>
                  <a:noFill/>
                </a:ln>
                <a:solidFill>
                  <a:srgbClr val="00A5E3"/>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00A5E3"/>
                </a:solidFill>
                <a:effectLst/>
                <a:uLnTx/>
                <a:uFillTx/>
                <a:latin typeface="Arial" panose="020B0604020202020204"/>
                <a:ea typeface="+mn-ea"/>
                <a:cs typeface="Calibri" panose="020F0502020204030204" pitchFamily="34" charset="0"/>
              </a:rPr>
              <a:t>và</a:t>
            </a:r>
            <a:r>
              <a:rPr kumimoji="0" lang="en-GB" sz="2000" b="1" i="0" u="none" strike="noStrike" kern="1200" cap="none" spc="0" normalizeH="0" baseline="0" noProof="0" dirty="0">
                <a:ln>
                  <a:noFill/>
                </a:ln>
                <a:solidFill>
                  <a:srgbClr val="00A5E3"/>
                </a:solidFill>
                <a:effectLst/>
                <a:uLnTx/>
                <a:uFillTx/>
                <a:latin typeface="Arial" panose="020B0604020202020204"/>
                <a:ea typeface="+mn-ea"/>
                <a:cs typeface="Calibri" panose="020F0502020204030204" pitchFamily="34" charset="0"/>
              </a:rPr>
              <a:t> </a:t>
            </a:r>
            <a:r>
              <a:rPr kumimoji="0" lang="en-GB" sz="3600" b="1" i="0" u="none" strike="noStrike" kern="1200" cap="none" spc="0" normalizeH="0" baseline="0" noProof="0" dirty="0">
                <a:ln>
                  <a:noFill/>
                </a:ln>
                <a:solidFill>
                  <a:srgbClr val="002060"/>
                </a:solidFill>
                <a:effectLst/>
                <a:uLnTx/>
                <a:uFillTx/>
                <a:latin typeface="Arial" panose="020B0604020202020204"/>
                <a:ea typeface="+mn-ea"/>
                <a:cs typeface="Calibri" panose="020F0502020204030204" pitchFamily="34" charset="0"/>
              </a:rPr>
              <a:t>UACR </a:t>
            </a: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để</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phát</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hiện</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sớm</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Bệnh</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thận</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mạn</a:t>
            </a:r>
            <a:endPar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endParaRPr>
          </a:p>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cho</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các</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BN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nguy</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a:t>
            </a:r>
            <a:r>
              <a:rPr kumimoji="0" lang="en-GB" sz="2000" b="1" i="0" u="none" strike="noStrike" kern="1200" cap="none" spc="0" normalizeH="0" baseline="0" noProof="0" dirty="0" err="1">
                <a:ln>
                  <a:noFill/>
                </a:ln>
                <a:solidFill>
                  <a:srgbClr val="EF4130"/>
                </a:solidFill>
                <a:effectLst/>
                <a:uLnTx/>
                <a:uFillTx/>
                <a:latin typeface="Arial" panose="020B0604020202020204"/>
                <a:ea typeface="+mn-ea"/>
                <a:cs typeface="Calibri" panose="020F0502020204030204" pitchFamily="34" charset="0"/>
              </a:rPr>
              <a:t>cơ</a:t>
            </a:r>
            <a:r>
              <a:rPr kumimoji="0" lang="en-GB" sz="2000" b="1" i="0" u="none" strike="noStrike" kern="1200" cap="none" spc="0" normalizeH="0" baseline="0" noProof="0" dirty="0">
                <a:ln>
                  <a:noFill/>
                </a:ln>
                <a:solidFill>
                  <a:srgbClr val="EF4130"/>
                </a:solidFill>
                <a:effectLst/>
                <a:uLnTx/>
                <a:uFillTx/>
                <a:latin typeface="Arial" panose="020B0604020202020204"/>
                <a:ea typeface="+mn-ea"/>
                <a:cs typeface="Calibri" panose="020F0502020204030204" pitchFamily="34" charset="0"/>
              </a:rPr>
              <a:t> cao</a:t>
            </a:r>
          </a:p>
        </p:txBody>
      </p:sp>
      <p:cxnSp>
        <p:nvCxnSpPr>
          <p:cNvPr id="41" name="Straight Connector 40">
            <a:extLst>
              <a:ext uri="{FF2B5EF4-FFF2-40B4-BE49-F238E27FC236}">
                <a16:creationId xmlns:a16="http://schemas.microsoft.com/office/drawing/2014/main" id="{21C97DEA-8FB4-B14D-EF5D-FE218ED9AC48}"/>
              </a:ext>
            </a:extLst>
          </p:cNvPr>
          <p:cNvCxnSpPr>
            <a:cxnSpLocks/>
          </p:cNvCxnSpPr>
          <p:nvPr/>
        </p:nvCxnSpPr>
        <p:spPr>
          <a:xfrm>
            <a:off x="3898599" y="5735345"/>
            <a:ext cx="3810045"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5DDCC521-3FAC-C90E-41B0-63EAA0879BB4}"/>
              </a:ext>
            </a:extLst>
          </p:cNvPr>
          <p:cNvGrpSpPr/>
          <p:nvPr/>
        </p:nvGrpSpPr>
        <p:grpSpPr>
          <a:xfrm>
            <a:off x="2491643" y="1426274"/>
            <a:ext cx="6632625" cy="2672652"/>
            <a:chOff x="665163" y="1332832"/>
            <a:chExt cx="7238930" cy="2946131"/>
          </a:xfrm>
        </p:grpSpPr>
        <p:sp>
          <p:nvSpPr>
            <p:cNvPr id="42" name="TextBox 41">
              <a:extLst>
                <a:ext uri="{FF2B5EF4-FFF2-40B4-BE49-F238E27FC236}">
                  <a16:creationId xmlns:a16="http://schemas.microsoft.com/office/drawing/2014/main" id="{AF0AA91C-5226-F32F-461B-1F23F26F6ACE}"/>
                </a:ext>
              </a:extLst>
            </p:cNvPr>
            <p:cNvSpPr txBox="1"/>
            <p:nvPr/>
          </p:nvSpPr>
          <p:spPr>
            <a:xfrm>
              <a:off x="696827" y="1332832"/>
              <a:ext cx="1870256" cy="316723"/>
            </a:xfrm>
            <a:prstGeom prst="rect">
              <a:avLst/>
            </a:prstGeom>
            <a:noFill/>
          </p:spPr>
          <p:txBody>
            <a:bodyPr wrap="none" lIns="0" tIns="0" rIns="0" bIns="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dirty="0" err="1">
                  <a:ln>
                    <a:noFill/>
                  </a:ln>
                  <a:solidFill>
                    <a:srgbClr val="EF4130">
                      <a:lumMod val="75000"/>
                    </a:srgbClr>
                  </a:solidFill>
                  <a:effectLst/>
                  <a:uLnTx/>
                  <a:uFillTx/>
                  <a:latin typeface="Arial" panose="020B0604020202020204"/>
                  <a:ea typeface="+mn-ea"/>
                  <a:cs typeface="Calibri" panose="020F0502020204030204" pitchFamily="34" charset="0"/>
                </a:rPr>
                <a:t>Bệnh</a:t>
              </a:r>
              <a:r>
                <a:rPr kumimoji="0" lang="en-GB" sz="1867" b="1" i="0" u="none" strike="noStrike" kern="1200" cap="none" spc="0" normalizeH="0" baseline="0" noProof="0" dirty="0">
                  <a:ln>
                    <a:noFill/>
                  </a:ln>
                  <a:solidFill>
                    <a:srgbClr val="EF4130">
                      <a:lumMod val="75000"/>
                    </a:srgbClr>
                  </a:solidFill>
                  <a:effectLst/>
                  <a:uLnTx/>
                  <a:uFillTx/>
                  <a:latin typeface="Arial" panose="020B0604020202020204"/>
                  <a:ea typeface="+mn-ea"/>
                  <a:cs typeface="Calibri" panose="020F0502020204030204" pitchFamily="34" charset="0"/>
                </a:rPr>
                <a:t> tim </a:t>
              </a:r>
              <a:r>
                <a:rPr kumimoji="0" lang="en-GB" sz="1867" b="1" i="0" u="none" strike="noStrike" kern="1200" cap="none" spc="0" normalizeH="0" baseline="0" noProof="0" dirty="0" err="1">
                  <a:ln>
                    <a:noFill/>
                  </a:ln>
                  <a:solidFill>
                    <a:srgbClr val="EF4130">
                      <a:lumMod val="75000"/>
                    </a:srgbClr>
                  </a:solidFill>
                  <a:effectLst/>
                  <a:uLnTx/>
                  <a:uFillTx/>
                  <a:latin typeface="Arial" panose="020B0604020202020204"/>
                  <a:ea typeface="+mn-ea"/>
                  <a:cs typeface="Calibri" panose="020F0502020204030204" pitchFamily="34" charset="0"/>
                </a:rPr>
                <a:t>mạch</a:t>
              </a:r>
              <a:endParaRPr kumimoji="0" lang="en-GB" sz="1867" b="1" i="0" u="none" strike="noStrike" kern="1200" cap="none" spc="0" normalizeH="0" baseline="0" noProof="0" dirty="0">
                <a:ln>
                  <a:noFill/>
                </a:ln>
                <a:solidFill>
                  <a:srgbClr val="EF4130">
                    <a:lumMod val="75000"/>
                  </a:srgbClr>
                </a:solidFill>
                <a:effectLst/>
                <a:uLnTx/>
                <a:uFillTx/>
                <a:latin typeface="Arial" panose="020B0604020202020204"/>
                <a:ea typeface="+mn-ea"/>
                <a:cs typeface="Calibri" panose="020F0502020204030204" pitchFamily="34" charset="0"/>
              </a:endParaRPr>
            </a:p>
          </p:txBody>
        </p:sp>
        <p:sp>
          <p:nvSpPr>
            <p:cNvPr id="43" name="TextBox 42">
              <a:extLst>
                <a:ext uri="{FF2B5EF4-FFF2-40B4-BE49-F238E27FC236}">
                  <a16:creationId xmlns:a16="http://schemas.microsoft.com/office/drawing/2014/main" id="{0CBE79B2-0773-3BA4-E881-43583E5BF09D}"/>
                </a:ext>
              </a:extLst>
            </p:cNvPr>
            <p:cNvSpPr txBox="1"/>
            <p:nvPr/>
          </p:nvSpPr>
          <p:spPr>
            <a:xfrm>
              <a:off x="5951610" y="1332832"/>
              <a:ext cx="1952483" cy="316723"/>
            </a:xfrm>
            <a:prstGeom prst="rect">
              <a:avLst/>
            </a:prstGeom>
            <a:noFill/>
          </p:spPr>
          <p:txBody>
            <a:bodyPr wrap="none" lIns="0" tIns="0" rIns="0" bIns="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lang="en-GB" sz="1867" b="1" dirty="0" err="1">
                  <a:solidFill>
                    <a:srgbClr val="CBDB2A">
                      <a:lumMod val="75000"/>
                    </a:srgbClr>
                  </a:solidFill>
                  <a:latin typeface="Arial" panose="020B0604020202020204"/>
                  <a:cs typeface="Calibri" panose="020F0502020204030204" pitchFamily="34" charset="0"/>
                </a:rPr>
                <a:t>Đái</a:t>
              </a:r>
              <a:r>
                <a:rPr lang="en-GB" sz="1867" b="1" dirty="0">
                  <a:solidFill>
                    <a:srgbClr val="CBDB2A">
                      <a:lumMod val="75000"/>
                    </a:srgbClr>
                  </a:solidFill>
                  <a:latin typeface="Arial" panose="020B0604020202020204"/>
                  <a:cs typeface="Calibri" panose="020F0502020204030204" pitchFamily="34" charset="0"/>
                </a:rPr>
                <a:t> </a:t>
              </a:r>
              <a:r>
                <a:rPr lang="en-GB" sz="1867" b="1" dirty="0" err="1">
                  <a:solidFill>
                    <a:srgbClr val="CBDB2A">
                      <a:lumMod val="75000"/>
                    </a:srgbClr>
                  </a:solidFill>
                  <a:latin typeface="Arial" panose="020B0604020202020204"/>
                  <a:cs typeface="Calibri" panose="020F0502020204030204" pitchFamily="34" charset="0"/>
                </a:rPr>
                <a:t>tháo</a:t>
              </a:r>
              <a:r>
                <a:rPr lang="en-GB" sz="1867" b="1" dirty="0">
                  <a:solidFill>
                    <a:srgbClr val="CBDB2A">
                      <a:lumMod val="75000"/>
                    </a:srgbClr>
                  </a:solidFill>
                  <a:latin typeface="Arial" panose="020B0604020202020204"/>
                  <a:cs typeface="Calibri" panose="020F0502020204030204" pitchFamily="34" charset="0"/>
                </a:rPr>
                <a:t> </a:t>
              </a:r>
              <a:r>
                <a:rPr lang="en-GB" sz="1867" b="1" dirty="0" err="1">
                  <a:solidFill>
                    <a:srgbClr val="CBDB2A">
                      <a:lumMod val="75000"/>
                    </a:srgbClr>
                  </a:solidFill>
                  <a:latin typeface="Arial" panose="020B0604020202020204"/>
                  <a:cs typeface="Calibri" panose="020F0502020204030204" pitchFamily="34" charset="0"/>
                </a:rPr>
                <a:t>đường</a:t>
              </a:r>
              <a:endParaRPr kumimoji="0" lang="en-GB" sz="1867" b="1" i="0" u="none" strike="noStrike" kern="1200" cap="none" spc="0" normalizeH="0" baseline="0" noProof="0" dirty="0">
                <a:ln>
                  <a:noFill/>
                </a:ln>
                <a:solidFill>
                  <a:srgbClr val="CBDB2A">
                    <a:lumMod val="75000"/>
                  </a:srgbClr>
                </a:solidFill>
                <a:effectLst/>
                <a:uLnTx/>
                <a:uFillTx/>
                <a:latin typeface="Arial" panose="020B0604020202020204"/>
                <a:ea typeface="+mn-ea"/>
                <a:cs typeface="Calibri" panose="020F0502020204030204" pitchFamily="34" charset="0"/>
              </a:endParaRPr>
            </a:p>
          </p:txBody>
        </p:sp>
        <p:sp>
          <p:nvSpPr>
            <p:cNvPr id="44" name="TextBox 43">
              <a:extLst>
                <a:ext uri="{FF2B5EF4-FFF2-40B4-BE49-F238E27FC236}">
                  <a16:creationId xmlns:a16="http://schemas.microsoft.com/office/drawing/2014/main" id="{DFE5A8DF-F3C8-B061-A1AA-C3BBF096F5A6}"/>
                </a:ext>
              </a:extLst>
            </p:cNvPr>
            <p:cNvSpPr txBox="1"/>
            <p:nvPr/>
          </p:nvSpPr>
          <p:spPr>
            <a:xfrm>
              <a:off x="3402732" y="1332832"/>
              <a:ext cx="1767034" cy="316723"/>
            </a:xfrm>
            <a:prstGeom prst="rect">
              <a:avLst/>
            </a:prstGeom>
            <a:noFill/>
          </p:spPr>
          <p:txBody>
            <a:bodyPr wrap="none" lIns="0" tIns="0" rIns="0" bIns="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dirty="0" err="1">
                  <a:ln>
                    <a:noFill/>
                  </a:ln>
                  <a:solidFill>
                    <a:srgbClr val="00A5E3">
                      <a:lumMod val="75000"/>
                    </a:srgbClr>
                  </a:solidFill>
                  <a:effectLst/>
                  <a:uLnTx/>
                  <a:uFillTx/>
                  <a:latin typeface="Arial" panose="020B0604020202020204"/>
                  <a:ea typeface="+mn-ea"/>
                  <a:cs typeface="Calibri" panose="020F0502020204030204" pitchFamily="34" charset="0"/>
                </a:rPr>
                <a:t>Tăng</a:t>
              </a:r>
              <a:r>
                <a:rPr kumimoji="0" lang="en-GB" sz="1867" b="1" i="0" u="none" strike="noStrike" kern="1200" cap="none" spc="0" normalizeH="0" baseline="0" noProof="0" dirty="0">
                  <a:ln>
                    <a:noFill/>
                  </a:ln>
                  <a:solidFill>
                    <a:srgbClr val="00A5E3">
                      <a:lumMod val="75000"/>
                    </a:srgbClr>
                  </a:solidFill>
                  <a:effectLst/>
                  <a:uLnTx/>
                  <a:uFillTx/>
                  <a:latin typeface="Arial" panose="020B0604020202020204"/>
                  <a:ea typeface="+mn-ea"/>
                  <a:cs typeface="Calibri" panose="020F0502020204030204" pitchFamily="34" charset="0"/>
                </a:rPr>
                <a:t> </a:t>
              </a:r>
              <a:r>
                <a:rPr kumimoji="0" lang="en-GB" sz="1867" b="1" i="0" u="none" strike="noStrike" kern="1200" cap="none" spc="0" normalizeH="0" baseline="0" noProof="0" dirty="0" err="1">
                  <a:ln>
                    <a:noFill/>
                  </a:ln>
                  <a:solidFill>
                    <a:srgbClr val="00A5E3">
                      <a:lumMod val="75000"/>
                    </a:srgbClr>
                  </a:solidFill>
                  <a:effectLst/>
                  <a:uLnTx/>
                  <a:uFillTx/>
                  <a:latin typeface="Arial" panose="020B0604020202020204"/>
                  <a:ea typeface="+mn-ea"/>
                  <a:cs typeface="Calibri" panose="020F0502020204030204" pitchFamily="34" charset="0"/>
                </a:rPr>
                <a:t>huyết</a:t>
              </a:r>
              <a:r>
                <a:rPr kumimoji="0" lang="en-GB" sz="1867" b="1" i="0" u="none" strike="noStrike" kern="1200" cap="none" spc="0" normalizeH="0" baseline="0" noProof="0" dirty="0">
                  <a:ln>
                    <a:noFill/>
                  </a:ln>
                  <a:solidFill>
                    <a:srgbClr val="00A5E3">
                      <a:lumMod val="75000"/>
                    </a:srgbClr>
                  </a:solidFill>
                  <a:effectLst/>
                  <a:uLnTx/>
                  <a:uFillTx/>
                  <a:latin typeface="Arial" panose="020B0604020202020204"/>
                  <a:ea typeface="+mn-ea"/>
                  <a:cs typeface="Calibri" panose="020F0502020204030204" pitchFamily="34" charset="0"/>
                </a:rPr>
                <a:t> </a:t>
              </a:r>
              <a:r>
                <a:rPr kumimoji="0" lang="en-GB" sz="1867" b="1" i="0" u="none" strike="noStrike" kern="1200" cap="none" spc="0" normalizeH="0" baseline="0" noProof="0" dirty="0" err="1">
                  <a:ln>
                    <a:noFill/>
                  </a:ln>
                  <a:solidFill>
                    <a:srgbClr val="00A5E3">
                      <a:lumMod val="75000"/>
                    </a:srgbClr>
                  </a:solidFill>
                  <a:effectLst/>
                  <a:uLnTx/>
                  <a:uFillTx/>
                  <a:latin typeface="Arial" panose="020B0604020202020204"/>
                  <a:ea typeface="+mn-ea"/>
                  <a:cs typeface="Calibri" panose="020F0502020204030204" pitchFamily="34" charset="0"/>
                </a:rPr>
                <a:t>áp</a:t>
              </a:r>
              <a:endParaRPr kumimoji="0" lang="en-GB" sz="1867" b="1" i="0" u="none" strike="noStrike" kern="1200" cap="none" spc="0" normalizeH="0" baseline="0" noProof="0" dirty="0">
                <a:ln>
                  <a:noFill/>
                </a:ln>
                <a:solidFill>
                  <a:srgbClr val="00A5E3">
                    <a:lumMod val="75000"/>
                  </a:srgbClr>
                </a:solidFill>
                <a:effectLst/>
                <a:uLnTx/>
                <a:uFillTx/>
                <a:latin typeface="Arial" panose="020B0604020202020204"/>
                <a:ea typeface="+mn-ea"/>
                <a:cs typeface="Calibri" panose="020F0502020204030204" pitchFamily="34" charset="0"/>
              </a:endParaRPr>
            </a:p>
          </p:txBody>
        </p:sp>
        <p:sp>
          <p:nvSpPr>
            <p:cNvPr id="45" name="TextBox 44">
              <a:extLst>
                <a:ext uri="{FF2B5EF4-FFF2-40B4-BE49-F238E27FC236}">
                  <a16:creationId xmlns:a16="http://schemas.microsoft.com/office/drawing/2014/main" id="{E677E237-62E0-F18B-47DB-517FB08820C7}"/>
                </a:ext>
              </a:extLst>
            </p:cNvPr>
            <p:cNvSpPr txBox="1">
              <a:spLocks noChangeArrowheads="1"/>
            </p:cNvSpPr>
            <p:nvPr/>
          </p:nvSpPr>
          <p:spPr bwMode="auto">
            <a:xfrm>
              <a:off x="6662706" y="3803985"/>
              <a:ext cx="785543" cy="47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R="0" lvl="0" indent="0" algn="ctr" defTabSz="609585" fontAlgn="auto">
                <a:lnSpc>
                  <a:spcPct val="100000"/>
                </a:lnSpc>
                <a:spcBef>
                  <a:spcPct val="0"/>
                </a:spcBef>
                <a:spcAft>
                  <a:spcPts val="0"/>
                </a:spcAft>
                <a:buClrTx/>
                <a:buSzTx/>
                <a:buFontTx/>
                <a:buNone/>
                <a:tabLst/>
                <a:defRPr kumimoji="0" sz="2800" b="1" i="0" u="none" strike="noStrike" cap="none" spc="0" normalizeH="0" baseline="0">
                  <a:ln>
                    <a:noFill/>
                  </a:ln>
                  <a:solidFill>
                    <a:prstClr val="black"/>
                  </a:solidFill>
                  <a:effectLst/>
                  <a:uLnTx/>
                  <a:uFillTx/>
                  <a:latin typeface="Arial" panose="020B0604020202020204"/>
                  <a:cs typeface="Calibri" panose="020F0502020204030204" pitchFamily="34" charset="0"/>
                </a:defRPr>
              </a:lvl1pPr>
              <a:lvl2pPr marL="742950" indent="-285750">
                <a:lnSpc>
                  <a:spcPct val="120000"/>
                </a:lnSpc>
                <a:spcBef>
                  <a:spcPts val="500"/>
                </a:spcBef>
                <a:buSzPct val="87000"/>
                <a:defRPr>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9pPr>
            </a:lstStyle>
            <a:p>
              <a:r>
                <a:rPr lang="en-GB" altLang="en-US" dirty="0"/>
                <a:t>36%</a:t>
              </a:r>
            </a:p>
          </p:txBody>
        </p:sp>
        <p:sp>
          <p:nvSpPr>
            <p:cNvPr id="46" name="TextBox 45">
              <a:extLst>
                <a:ext uri="{FF2B5EF4-FFF2-40B4-BE49-F238E27FC236}">
                  <a16:creationId xmlns:a16="http://schemas.microsoft.com/office/drawing/2014/main" id="{00F2B079-8DF8-9AB2-80CF-60BEDB0D0E83}"/>
                </a:ext>
              </a:extLst>
            </p:cNvPr>
            <p:cNvSpPr txBox="1">
              <a:spLocks noChangeArrowheads="1"/>
            </p:cNvSpPr>
            <p:nvPr/>
          </p:nvSpPr>
          <p:spPr bwMode="auto">
            <a:xfrm>
              <a:off x="3887127" y="3778675"/>
              <a:ext cx="785543" cy="47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defPPr>
                <a:defRPr lang="en-US"/>
              </a:defPPr>
              <a:lvl1pPr marR="0" lvl="0" indent="0" algn="ctr" defTabSz="609585" fontAlgn="auto">
                <a:lnSpc>
                  <a:spcPct val="100000"/>
                </a:lnSpc>
                <a:spcBef>
                  <a:spcPct val="0"/>
                </a:spcBef>
                <a:spcAft>
                  <a:spcPts val="0"/>
                </a:spcAft>
                <a:buClrTx/>
                <a:buSzTx/>
                <a:buFontTx/>
                <a:buNone/>
                <a:tabLst/>
                <a:defRPr kumimoji="0" sz="2800" b="1" i="0" u="none" strike="noStrike" cap="none" spc="0" normalizeH="0" baseline="0">
                  <a:ln>
                    <a:noFill/>
                  </a:ln>
                  <a:solidFill>
                    <a:prstClr val="black"/>
                  </a:solidFill>
                  <a:effectLst/>
                  <a:uLnTx/>
                  <a:uFillTx/>
                  <a:latin typeface="Arial" panose="020B0604020202020204"/>
                  <a:cs typeface="Calibri" panose="020F0502020204030204" pitchFamily="34" charset="0"/>
                </a:defRPr>
              </a:lvl1pPr>
              <a:lvl2pPr marL="742950" indent="-285750">
                <a:lnSpc>
                  <a:spcPct val="120000"/>
                </a:lnSpc>
                <a:spcBef>
                  <a:spcPts val="500"/>
                </a:spcBef>
                <a:buSzPct val="87000"/>
                <a:defRPr>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latin typeface="Arial" panose="020B0604020202020204" pitchFamily="34" charset="0"/>
                  <a:cs typeface="Arial" panose="020B0604020202020204" pitchFamily="34" charset="0"/>
                </a:defRPr>
              </a:lvl9pPr>
            </a:lstStyle>
            <a:p>
              <a:r>
                <a:rPr lang="en-GB" altLang="en-US" dirty="0"/>
                <a:t>23%</a:t>
              </a:r>
            </a:p>
          </p:txBody>
        </p:sp>
        <p:sp>
          <p:nvSpPr>
            <p:cNvPr id="47" name="TextBox 46">
              <a:extLst>
                <a:ext uri="{FF2B5EF4-FFF2-40B4-BE49-F238E27FC236}">
                  <a16:creationId xmlns:a16="http://schemas.microsoft.com/office/drawing/2014/main" id="{44F2839B-F495-233A-D48E-BD5AF88FECF2}"/>
                </a:ext>
              </a:extLst>
            </p:cNvPr>
            <p:cNvSpPr txBox="1">
              <a:spLocks noChangeArrowheads="1"/>
            </p:cNvSpPr>
            <p:nvPr/>
          </p:nvSpPr>
          <p:spPr bwMode="auto">
            <a:xfrm>
              <a:off x="1196613" y="3760118"/>
              <a:ext cx="785543" cy="47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ctr" defTabSz="609585" rtl="0" eaLnBrk="1" fontAlgn="auto" latinLnBrk="0" hangingPunct="1">
                <a:lnSpc>
                  <a:spcPct val="100000"/>
                </a:lnSpc>
                <a:spcBef>
                  <a:spcPct val="0"/>
                </a:spcBef>
                <a:spcAft>
                  <a:spcPts val="0"/>
                </a:spcAft>
                <a:buClrTx/>
                <a:buSzTx/>
                <a:buFontTx/>
                <a:buNone/>
                <a:tabLst/>
                <a:defRPr/>
              </a:pPr>
              <a:r>
                <a:rPr kumimoji="0" lang="en-GB" altLang="en-US" sz="2800" b="1"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38%</a:t>
              </a:r>
            </a:p>
          </p:txBody>
        </p:sp>
        <p:sp>
          <p:nvSpPr>
            <p:cNvPr id="48" name="Oval 7">
              <a:extLst>
                <a:ext uri="{FF2B5EF4-FFF2-40B4-BE49-F238E27FC236}">
                  <a16:creationId xmlns:a16="http://schemas.microsoft.com/office/drawing/2014/main" id="{AC03C43C-734F-28EA-26F1-22D2660ACFB6}"/>
                </a:ext>
              </a:extLst>
            </p:cNvPr>
            <p:cNvSpPr>
              <a:spLocks noChangeArrowheads="1"/>
            </p:cNvSpPr>
            <p:nvPr/>
          </p:nvSpPr>
          <p:spPr bwMode="auto">
            <a:xfrm>
              <a:off x="958850" y="2001838"/>
              <a:ext cx="1346200" cy="134620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0000"/>
                </a:lnSpc>
                <a:spcBef>
                  <a:spcPts val="1000"/>
                </a:spcBef>
                <a:buSzPct val="87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1pPr>
              <a:lvl2pPr marL="742950" indent="-285750">
                <a:lnSpc>
                  <a:spcPct val="120000"/>
                </a:lnSpc>
                <a:spcBef>
                  <a:spcPts val="500"/>
                </a:spcBef>
                <a:buSzPct val="87000"/>
                <a:defRPr>
                  <a:solidFill>
                    <a:schemeClr val="tx1"/>
                  </a:solidFill>
                  <a:latin typeface="Arial" panose="020B0604020202020204" pitchFamily="34" charset="0"/>
                  <a:cs typeface="Arial" panose="020B0604020202020204" pitchFamily="34" charset="0"/>
                </a:defRPr>
              </a:lvl2pPr>
              <a:lvl3pPr marL="1143000" indent="-228600">
                <a:lnSpc>
                  <a:spcPct val="120000"/>
                </a:lnSpc>
                <a:spcBef>
                  <a:spcPts val="500"/>
                </a:spcBef>
                <a:buSzPct val="87000"/>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a:lnSpc>
                  <a:spcPct val="120000"/>
                </a:lnSpc>
                <a:spcBef>
                  <a:spcPts val="500"/>
                </a:spcBef>
                <a:buSzPct val="87000"/>
                <a:defRPr sz="1400">
                  <a:solidFill>
                    <a:schemeClr val="tx1"/>
                  </a:solidFill>
                  <a:latin typeface="Arial" panose="020B0604020202020204" pitchFamily="34" charset="0"/>
                  <a:cs typeface="Arial" panose="020B0604020202020204" pitchFamily="34" charset="0"/>
                </a:defRPr>
              </a:lvl4pPr>
              <a:lvl5pPr marL="2057400" indent="-228600">
                <a:lnSpc>
                  <a:spcPct val="120000"/>
                </a:lnSpc>
                <a:spcBef>
                  <a:spcPts val="500"/>
                </a:spcBef>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lnSpc>
                  <a:spcPct val="120000"/>
                </a:lnSpc>
                <a:spcBef>
                  <a:spcPts val="500"/>
                </a:spcBef>
                <a:spcAft>
                  <a:spcPct val="0"/>
                </a:spcAft>
                <a:buSzPct val="87000"/>
                <a:buFont typeface="Arial" panose="020B0604020202020204" pitchFamily="34" charset="0"/>
                <a:buChar char="•"/>
                <a:defRPr sz="1400">
                  <a:solidFill>
                    <a:schemeClr val="tx1"/>
                  </a:solidFill>
                  <a:latin typeface="Arial" panose="020B0604020202020204" pitchFamily="34" charset="0"/>
                  <a:cs typeface="Arial" panose="020B0604020202020204" pitchFamily="34" charset="0"/>
                </a:defRPr>
              </a:lvl9pPr>
            </a:lstStyle>
            <a:p>
              <a:pPr marL="0" marR="0" lvl="0" indent="0" algn="l" defTabSz="609585" rtl="0" eaLnBrk="1" fontAlgn="auto" latinLnBrk="0" hangingPunct="1">
                <a:lnSpc>
                  <a:spcPct val="100000"/>
                </a:lnSpc>
                <a:spcBef>
                  <a:spcPct val="0"/>
                </a:spcBef>
                <a:spcAft>
                  <a:spcPts val="0"/>
                </a:spcAft>
                <a:buClrTx/>
                <a:buSzTx/>
                <a:buFontTx/>
                <a:buNone/>
                <a:tabLst/>
                <a:defRPr/>
              </a:pPr>
              <a:endParaRPr kumimoji="0" lang="en-GB" altLang="en-US"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49" name="Freeform 6">
              <a:extLst>
                <a:ext uri="{FF2B5EF4-FFF2-40B4-BE49-F238E27FC236}">
                  <a16:creationId xmlns:a16="http://schemas.microsoft.com/office/drawing/2014/main" id="{3A38931A-623E-EA13-8C99-188632490AFA}"/>
                </a:ext>
              </a:extLst>
            </p:cNvPr>
            <p:cNvSpPr>
              <a:spLocks noEditPoints="1"/>
            </p:cNvSpPr>
            <p:nvPr/>
          </p:nvSpPr>
          <p:spPr bwMode="auto">
            <a:xfrm>
              <a:off x="665163" y="1720850"/>
              <a:ext cx="2659062" cy="1906588"/>
            </a:xfrm>
            <a:custGeom>
              <a:avLst/>
              <a:gdLst>
                <a:gd name="T0" fmla="*/ 2147483646 w 3125"/>
                <a:gd name="T1" fmla="*/ 2147483646 h 2243"/>
                <a:gd name="T2" fmla="*/ 2147483646 w 3125"/>
                <a:gd name="T3" fmla="*/ 2147483646 h 2243"/>
                <a:gd name="T4" fmla="*/ 2147483646 w 3125"/>
                <a:gd name="T5" fmla="*/ 2147483646 h 2243"/>
                <a:gd name="T6" fmla="*/ 2147483646 w 3125"/>
                <a:gd name="T7" fmla="*/ 2147483646 h 2243"/>
                <a:gd name="T8" fmla="*/ 2147483646 w 3125"/>
                <a:gd name="T9" fmla="*/ 2147483646 h 2243"/>
                <a:gd name="T10" fmla="*/ 2147483646 w 3125"/>
                <a:gd name="T11" fmla="*/ 1843893300 h 2243"/>
                <a:gd name="T12" fmla="*/ 2147483646 w 3125"/>
                <a:gd name="T13" fmla="*/ 2147483646 h 2243"/>
                <a:gd name="T14" fmla="*/ 2147483646 w 3125"/>
                <a:gd name="T15" fmla="*/ 2147483646 h 2243"/>
                <a:gd name="T16" fmla="*/ 2147483646 w 3125"/>
                <a:gd name="T17" fmla="*/ 2147483646 h 2243"/>
                <a:gd name="T18" fmla="*/ 2147483646 w 3125"/>
                <a:gd name="T19" fmla="*/ 2147483646 h 2243"/>
                <a:gd name="T20" fmla="*/ 2147483646 w 3125"/>
                <a:gd name="T21" fmla="*/ 2147483646 h 2243"/>
                <a:gd name="T22" fmla="*/ 2147483646 w 3125"/>
                <a:gd name="T23" fmla="*/ 2147483646 h 2243"/>
                <a:gd name="T24" fmla="*/ 2147483646 w 3125"/>
                <a:gd name="T25" fmla="*/ 2147483646 h 2243"/>
                <a:gd name="T26" fmla="*/ 2147483646 w 3125"/>
                <a:gd name="T27" fmla="*/ 2147483646 h 2243"/>
                <a:gd name="T28" fmla="*/ 2147483646 w 3125"/>
                <a:gd name="T29" fmla="*/ 2147483646 h 2243"/>
                <a:gd name="T30" fmla="*/ 2147483646 w 3125"/>
                <a:gd name="T31" fmla="*/ 2147483646 h 2243"/>
                <a:gd name="T32" fmla="*/ 2147483646 w 3125"/>
                <a:gd name="T33" fmla="*/ 2147483646 h 2243"/>
                <a:gd name="T34" fmla="*/ 2147483646 w 3125"/>
                <a:gd name="T35" fmla="*/ 2147483646 h 22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5" h="2243">
                  <a:moveTo>
                    <a:pt x="3054" y="1123"/>
                  </a:moveTo>
                  <a:cubicBezTo>
                    <a:pt x="3054" y="981"/>
                    <a:pt x="3079" y="845"/>
                    <a:pt x="3124" y="718"/>
                  </a:cubicBezTo>
                  <a:cubicBezTo>
                    <a:pt x="3002" y="812"/>
                    <a:pt x="2850" y="866"/>
                    <a:pt x="2691" y="866"/>
                  </a:cubicBezTo>
                  <a:cubicBezTo>
                    <a:pt x="2567" y="866"/>
                    <a:pt x="2449" y="835"/>
                    <a:pt x="2344" y="777"/>
                  </a:cubicBezTo>
                  <a:cubicBezTo>
                    <a:pt x="2240" y="719"/>
                    <a:pt x="2150" y="635"/>
                    <a:pt x="2085" y="531"/>
                  </a:cubicBezTo>
                  <a:cubicBezTo>
                    <a:pt x="1888" y="215"/>
                    <a:pt x="1538" y="5"/>
                    <a:pt x="1139" y="3"/>
                  </a:cubicBezTo>
                  <a:cubicBezTo>
                    <a:pt x="533" y="0"/>
                    <a:pt x="29" y="490"/>
                    <a:pt x="15" y="1096"/>
                  </a:cubicBezTo>
                  <a:cubicBezTo>
                    <a:pt x="0" y="1727"/>
                    <a:pt x="507" y="2243"/>
                    <a:pt x="1134" y="2243"/>
                  </a:cubicBezTo>
                  <a:cubicBezTo>
                    <a:pt x="1533" y="2243"/>
                    <a:pt x="1884" y="2034"/>
                    <a:pt x="2082" y="1720"/>
                  </a:cubicBezTo>
                  <a:cubicBezTo>
                    <a:pt x="2214" y="1510"/>
                    <a:pt x="2443" y="1380"/>
                    <a:pt x="2691" y="1380"/>
                  </a:cubicBezTo>
                  <a:cubicBezTo>
                    <a:pt x="2815" y="1380"/>
                    <a:pt x="2934" y="1413"/>
                    <a:pt x="3038" y="1471"/>
                  </a:cubicBezTo>
                  <a:cubicBezTo>
                    <a:pt x="3068" y="1488"/>
                    <a:pt x="3097" y="1507"/>
                    <a:pt x="3125" y="1528"/>
                  </a:cubicBezTo>
                  <a:cubicBezTo>
                    <a:pt x="3079" y="1402"/>
                    <a:pt x="3054" y="1265"/>
                    <a:pt x="3054" y="1123"/>
                  </a:cubicBezTo>
                  <a:close/>
                  <a:moveTo>
                    <a:pt x="1134" y="2097"/>
                  </a:moveTo>
                  <a:cubicBezTo>
                    <a:pt x="597" y="2097"/>
                    <a:pt x="161" y="1660"/>
                    <a:pt x="161" y="1123"/>
                  </a:cubicBezTo>
                  <a:cubicBezTo>
                    <a:pt x="161" y="586"/>
                    <a:pt x="597" y="150"/>
                    <a:pt x="1134" y="150"/>
                  </a:cubicBezTo>
                  <a:cubicBezTo>
                    <a:pt x="1671" y="150"/>
                    <a:pt x="2108" y="586"/>
                    <a:pt x="2108" y="1123"/>
                  </a:cubicBezTo>
                  <a:cubicBezTo>
                    <a:pt x="2108" y="1660"/>
                    <a:pt x="1671" y="2097"/>
                    <a:pt x="1134" y="20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0" name="Freeform 7">
              <a:extLst>
                <a:ext uri="{FF2B5EF4-FFF2-40B4-BE49-F238E27FC236}">
                  <a16:creationId xmlns:a16="http://schemas.microsoft.com/office/drawing/2014/main" id="{25C9D81E-1457-0A03-9AE3-2459D8625A28}"/>
                </a:ext>
              </a:extLst>
            </p:cNvPr>
            <p:cNvSpPr>
              <a:spLocks noEditPoints="1"/>
            </p:cNvSpPr>
            <p:nvPr/>
          </p:nvSpPr>
          <p:spPr bwMode="auto">
            <a:xfrm>
              <a:off x="3313113" y="1720850"/>
              <a:ext cx="2659062" cy="1906588"/>
            </a:xfrm>
            <a:custGeom>
              <a:avLst/>
              <a:gdLst>
                <a:gd name="T0" fmla="*/ 2147483646 w 3125"/>
                <a:gd name="T1" fmla="*/ 2147483646 h 2243"/>
                <a:gd name="T2" fmla="*/ 2147483646 w 3125"/>
                <a:gd name="T3" fmla="*/ 2147483646 h 2243"/>
                <a:gd name="T4" fmla="*/ 2147483646 w 3125"/>
                <a:gd name="T5" fmla="*/ 2147483646 h 2243"/>
                <a:gd name="T6" fmla="*/ 2147483646 w 3125"/>
                <a:gd name="T7" fmla="*/ 2147483646 h 2243"/>
                <a:gd name="T8" fmla="*/ 2147483646 w 3125"/>
                <a:gd name="T9" fmla="*/ 2147483646 h 2243"/>
                <a:gd name="T10" fmla="*/ 2147483646 w 3125"/>
                <a:gd name="T11" fmla="*/ 1843893300 h 2243"/>
                <a:gd name="T12" fmla="*/ 2147483646 w 3125"/>
                <a:gd name="T13" fmla="*/ 2147483646 h 2243"/>
                <a:gd name="T14" fmla="*/ 2147483646 w 3125"/>
                <a:gd name="T15" fmla="*/ 2147483646 h 2243"/>
                <a:gd name="T16" fmla="*/ 2147483646 w 3125"/>
                <a:gd name="T17" fmla="*/ 2147483646 h 2243"/>
                <a:gd name="T18" fmla="*/ 2147483646 w 3125"/>
                <a:gd name="T19" fmla="*/ 2147483646 h 2243"/>
                <a:gd name="T20" fmla="*/ 2147483646 w 3125"/>
                <a:gd name="T21" fmla="*/ 2147483646 h 2243"/>
                <a:gd name="T22" fmla="*/ 2147483646 w 3125"/>
                <a:gd name="T23" fmla="*/ 2147483646 h 2243"/>
                <a:gd name="T24" fmla="*/ 2147483646 w 3125"/>
                <a:gd name="T25" fmla="*/ 2147483646 h 2243"/>
                <a:gd name="T26" fmla="*/ 2147483646 w 3125"/>
                <a:gd name="T27" fmla="*/ 2147483646 h 2243"/>
                <a:gd name="T28" fmla="*/ 2147483646 w 3125"/>
                <a:gd name="T29" fmla="*/ 2147483646 h 2243"/>
                <a:gd name="T30" fmla="*/ 2147483646 w 3125"/>
                <a:gd name="T31" fmla="*/ 2147483646 h 2243"/>
                <a:gd name="T32" fmla="*/ 2147483646 w 3125"/>
                <a:gd name="T33" fmla="*/ 2147483646 h 2243"/>
                <a:gd name="T34" fmla="*/ 2147483646 w 3125"/>
                <a:gd name="T35" fmla="*/ 2147483646 h 22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25" h="2243">
                  <a:moveTo>
                    <a:pt x="3055" y="1123"/>
                  </a:moveTo>
                  <a:cubicBezTo>
                    <a:pt x="3055" y="981"/>
                    <a:pt x="3079" y="845"/>
                    <a:pt x="3125" y="718"/>
                  </a:cubicBezTo>
                  <a:cubicBezTo>
                    <a:pt x="3002" y="812"/>
                    <a:pt x="2851" y="866"/>
                    <a:pt x="2691" y="866"/>
                  </a:cubicBezTo>
                  <a:cubicBezTo>
                    <a:pt x="2568" y="866"/>
                    <a:pt x="2449" y="835"/>
                    <a:pt x="2345" y="777"/>
                  </a:cubicBezTo>
                  <a:cubicBezTo>
                    <a:pt x="2241" y="719"/>
                    <a:pt x="2151" y="635"/>
                    <a:pt x="2085" y="531"/>
                  </a:cubicBezTo>
                  <a:cubicBezTo>
                    <a:pt x="1889" y="215"/>
                    <a:pt x="1539" y="5"/>
                    <a:pt x="1140" y="3"/>
                  </a:cubicBezTo>
                  <a:cubicBezTo>
                    <a:pt x="534" y="0"/>
                    <a:pt x="30" y="490"/>
                    <a:pt x="15" y="1096"/>
                  </a:cubicBezTo>
                  <a:cubicBezTo>
                    <a:pt x="0" y="1727"/>
                    <a:pt x="507" y="2243"/>
                    <a:pt x="1135" y="2243"/>
                  </a:cubicBezTo>
                  <a:cubicBezTo>
                    <a:pt x="1534" y="2243"/>
                    <a:pt x="1884" y="2034"/>
                    <a:pt x="2083" y="1720"/>
                  </a:cubicBezTo>
                  <a:cubicBezTo>
                    <a:pt x="2215" y="1510"/>
                    <a:pt x="2443" y="1380"/>
                    <a:pt x="2691" y="1380"/>
                  </a:cubicBezTo>
                  <a:cubicBezTo>
                    <a:pt x="2815" y="1380"/>
                    <a:pt x="2935" y="1413"/>
                    <a:pt x="3039" y="1471"/>
                  </a:cubicBezTo>
                  <a:cubicBezTo>
                    <a:pt x="3069" y="1488"/>
                    <a:pt x="3098" y="1507"/>
                    <a:pt x="3125" y="1528"/>
                  </a:cubicBezTo>
                  <a:cubicBezTo>
                    <a:pt x="3080" y="1402"/>
                    <a:pt x="3055" y="1265"/>
                    <a:pt x="3055" y="1123"/>
                  </a:cubicBezTo>
                  <a:close/>
                  <a:moveTo>
                    <a:pt x="1135" y="2097"/>
                  </a:moveTo>
                  <a:cubicBezTo>
                    <a:pt x="598" y="2097"/>
                    <a:pt x="161" y="1660"/>
                    <a:pt x="161" y="1123"/>
                  </a:cubicBezTo>
                  <a:cubicBezTo>
                    <a:pt x="161" y="586"/>
                    <a:pt x="598" y="150"/>
                    <a:pt x="1135" y="150"/>
                  </a:cubicBezTo>
                  <a:cubicBezTo>
                    <a:pt x="1672" y="150"/>
                    <a:pt x="2109" y="586"/>
                    <a:pt x="2109" y="1123"/>
                  </a:cubicBezTo>
                  <a:cubicBezTo>
                    <a:pt x="2109" y="1660"/>
                    <a:pt x="1672" y="2097"/>
                    <a:pt x="1135" y="209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51" name="Freeform 8">
              <a:extLst>
                <a:ext uri="{FF2B5EF4-FFF2-40B4-BE49-F238E27FC236}">
                  <a16:creationId xmlns:a16="http://schemas.microsoft.com/office/drawing/2014/main" id="{C124D8D5-BB4F-9A08-9CE0-B76147DC53E4}"/>
                </a:ext>
              </a:extLst>
            </p:cNvPr>
            <p:cNvSpPr>
              <a:spLocks noEditPoints="1"/>
            </p:cNvSpPr>
            <p:nvPr/>
          </p:nvSpPr>
          <p:spPr bwMode="auto">
            <a:xfrm>
              <a:off x="5975350" y="1722438"/>
              <a:ext cx="1905000" cy="1905000"/>
            </a:xfrm>
            <a:custGeom>
              <a:avLst/>
              <a:gdLst>
                <a:gd name="T0" fmla="*/ 1120 w 2240"/>
                <a:gd name="T1" fmla="*/ 0 h 2240"/>
                <a:gd name="T2" fmla="*/ 0 w 2240"/>
                <a:gd name="T3" fmla="*/ 1120 h 2240"/>
                <a:gd name="T4" fmla="*/ 1120 w 2240"/>
                <a:gd name="T5" fmla="*/ 2240 h 2240"/>
                <a:gd name="T6" fmla="*/ 2240 w 2240"/>
                <a:gd name="T7" fmla="*/ 1120 h 2240"/>
                <a:gd name="T8" fmla="*/ 1120 w 2240"/>
                <a:gd name="T9" fmla="*/ 0 h 2240"/>
                <a:gd name="T10" fmla="*/ 1120 w 2240"/>
                <a:gd name="T11" fmla="*/ 2094 h 2240"/>
                <a:gd name="T12" fmla="*/ 146 w 2240"/>
                <a:gd name="T13" fmla="*/ 1120 h 2240"/>
                <a:gd name="T14" fmla="*/ 1120 w 2240"/>
                <a:gd name="T15" fmla="*/ 147 h 2240"/>
                <a:gd name="T16" fmla="*/ 2093 w 2240"/>
                <a:gd name="T17" fmla="*/ 1120 h 2240"/>
                <a:gd name="T18" fmla="*/ 1120 w 2240"/>
                <a:gd name="T19" fmla="*/ 2094 h 2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0" h="2240">
                  <a:moveTo>
                    <a:pt x="1120" y="0"/>
                  </a:moveTo>
                  <a:cubicBezTo>
                    <a:pt x="501" y="0"/>
                    <a:pt x="0" y="502"/>
                    <a:pt x="0" y="1120"/>
                  </a:cubicBezTo>
                  <a:cubicBezTo>
                    <a:pt x="0" y="1739"/>
                    <a:pt x="501" y="2240"/>
                    <a:pt x="1120" y="2240"/>
                  </a:cubicBezTo>
                  <a:cubicBezTo>
                    <a:pt x="1738" y="2240"/>
                    <a:pt x="2240" y="1739"/>
                    <a:pt x="2240" y="1120"/>
                  </a:cubicBezTo>
                  <a:cubicBezTo>
                    <a:pt x="2240" y="502"/>
                    <a:pt x="1738" y="0"/>
                    <a:pt x="1120" y="0"/>
                  </a:cubicBezTo>
                  <a:close/>
                  <a:moveTo>
                    <a:pt x="1120" y="2094"/>
                  </a:moveTo>
                  <a:cubicBezTo>
                    <a:pt x="583" y="2094"/>
                    <a:pt x="146" y="1657"/>
                    <a:pt x="146" y="1120"/>
                  </a:cubicBezTo>
                  <a:cubicBezTo>
                    <a:pt x="146" y="583"/>
                    <a:pt x="583" y="147"/>
                    <a:pt x="1120" y="147"/>
                  </a:cubicBezTo>
                  <a:cubicBezTo>
                    <a:pt x="1657" y="147"/>
                    <a:pt x="2093" y="583"/>
                    <a:pt x="2093" y="1120"/>
                  </a:cubicBezTo>
                  <a:cubicBezTo>
                    <a:pt x="2093" y="1657"/>
                    <a:pt x="1657" y="2094"/>
                    <a:pt x="1120" y="2094"/>
                  </a:cubicBezTo>
                  <a:close/>
                </a:path>
              </a:pathLst>
            </a:custGeom>
            <a:solidFill>
              <a:schemeClr val="accent3"/>
            </a:solid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52" name="Oval 51">
              <a:extLst>
                <a:ext uri="{FF2B5EF4-FFF2-40B4-BE49-F238E27FC236}">
                  <a16:creationId xmlns:a16="http://schemas.microsoft.com/office/drawing/2014/main" id="{037CC4BD-58F0-0C61-C024-2E5DDFDCE6A6}"/>
                </a:ext>
              </a:extLst>
            </p:cNvPr>
            <p:cNvSpPr>
              <a:spLocks noChangeArrowheads="1"/>
            </p:cNvSpPr>
            <p:nvPr/>
          </p:nvSpPr>
          <p:spPr bwMode="auto">
            <a:xfrm>
              <a:off x="3606800" y="2001838"/>
              <a:ext cx="1346200" cy="1346200"/>
            </a:xfrm>
            <a:prstGeom prst="ellipse">
              <a:avLst/>
            </a:prstGeom>
            <a:solidFill>
              <a:schemeClr val="accent2">
                <a:lumMod val="20000"/>
                <a:lumOff val="80000"/>
              </a:schemeClr>
            </a:solid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53" name="Oval 52">
              <a:extLst>
                <a:ext uri="{FF2B5EF4-FFF2-40B4-BE49-F238E27FC236}">
                  <a16:creationId xmlns:a16="http://schemas.microsoft.com/office/drawing/2014/main" id="{2FBF154A-3794-346C-B848-A7CD0959626D}"/>
                </a:ext>
              </a:extLst>
            </p:cNvPr>
            <p:cNvSpPr>
              <a:spLocks noChangeArrowheads="1"/>
            </p:cNvSpPr>
            <p:nvPr/>
          </p:nvSpPr>
          <p:spPr bwMode="auto">
            <a:xfrm>
              <a:off x="6254750" y="2001838"/>
              <a:ext cx="1346200" cy="1346200"/>
            </a:xfrm>
            <a:prstGeom prst="ellipse">
              <a:avLst/>
            </a:prstGeom>
            <a:solidFill>
              <a:schemeClr val="accent3">
                <a:lumMod val="20000"/>
                <a:lumOff val="80000"/>
              </a:schemeClr>
            </a:solid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54" name="Oval 27">
              <a:extLst>
                <a:ext uri="{FF2B5EF4-FFF2-40B4-BE49-F238E27FC236}">
                  <a16:creationId xmlns:a16="http://schemas.microsoft.com/office/drawing/2014/main" id="{2EB475B9-B917-B49A-7B1F-79667932961D}"/>
                </a:ext>
              </a:extLst>
            </p:cNvPr>
            <p:cNvSpPr>
              <a:spLocks noChangeArrowheads="1"/>
            </p:cNvSpPr>
            <p:nvPr/>
          </p:nvSpPr>
          <p:spPr bwMode="auto">
            <a:xfrm>
              <a:off x="958850" y="2001838"/>
              <a:ext cx="1346200" cy="1346200"/>
            </a:xfrm>
            <a:prstGeom prst="ellipse">
              <a:avLst/>
            </a:prstGeom>
            <a:solidFill>
              <a:schemeClr val="accent1">
                <a:lumMod val="20000"/>
                <a:lumOff val="80000"/>
              </a:schemeClr>
            </a:solid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grpSp>
          <p:nvGrpSpPr>
            <p:cNvPr id="55" name="Group 54">
              <a:extLst>
                <a:ext uri="{FF2B5EF4-FFF2-40B4-BE49-F238E27FC236}">
                  <a16:creationId xmlns:a16="http://schemas.microsoft.com/office/drawing/2014/main" id="{68963EC8-574D-E457-C13A-D1E0BBE22C71}"/>
                </a:ext>
              </a:extLst>
            </p:cNvPr>
            <p:cNvGrpSpPr/>
            <p:nvPr/>
          </p:nvGrpSpPr>
          <p:grpSpPr>
            <a:xfrm>
              <a:off x="6588774" y="2292151"/>
              <a:ext cx="700585" cy="732269"/>
              <a:chOff x="5999163" y="2620963"/>
              <a:chExt cx="315913" cy="330200"/>
            </a:xfrm>
            <a:solidFill>
              <a:schemeClr val="accent3"/>
            </a:solidFill>
          </p:grpSpPr>
          <p:sp>
            <p:nvSpPr>
              <p:cNvPr id="56" name="Freeform 204">
                <a:extLst>
                  <a:ext uri="{FF2B5EF4-FFF2-40B4-BE49-F238E27FC236}">
                    <a16:creationId xmlns:a16="http://schemas.microsoft.com/office/drawing/2014/main" id="{1ECA5301-010D-F681-049E-1ED57119D7E7}"/>
                  </a:ext>
                </a:extLst>
              </p:cNvPr>
              <p:cNvSpPr>
                <a:spLocks noEditPoints="1"/>
              </p:cNvSpPr>
              <p:nvPr/>
            </p:nvSpPr>
            <p:spPr bwMode="auto">
              <a:xfrm>
                <a:off x="6032501" y="2620963"/>
                <a:ext cx="282575" cy="223838"/>
              </a:xfrm>
              <a:custGeom>
                <a:avLst/>
                <a:gdLst>
                  <a:gd name="T0" fmla="*/ 652 w 672"/>
                  <a:gd name="T1" fmla="*/ 451 h 533"/>
                  <a:gd name="T2" fmla="*/ 537 w 672"/>
                  <a:gd name="T3" fmla="*/ 509 h 533"/>
                  <a:gd name="T4" fmla="*/ 494 w 672"/>
                  <a:gd name="T5" fmla="*/ 477 h 533"/>
                  <a:gd name="T6" fmla="*/ 465 w 672"/>
                  <a:gd name="T7" fmla="*/ 389 h 533"/>
                  <a:gd name="T8" fmla="*/ 437 w 672"/>
                  <a:gd name="T9" fmla="*/ 302 h 533"/>
                  <a:gd name="T10" fmla="*/ 270 w 672"/>
                  <a:gd name="T11" fmla="*/ 246 h 533"/>
                  <a:gd name="T12" fmla="*/ 81 w 672"/>
                  <a:gd name="T13" fmla="*/ 216 h 533"/>
                  <a:gd name="T14" fmla="*/ 70 w 672"/>
                  <a:gd name="T15" fmla="*/ 210 h 533"/>
                  <a:gd name="T16" fmla="*/ 45 w 672"/>
                  <a:gd name="T17" fmla="*/ 244 h 533"/>
                  <a:gd name="T18" fmla="*/ 56 w 672"/>
                  <a:gd name="T19" fmla="*/ 183 h 533"/>
                  <a:gd name="T20" fmla="*/ 491 w 672"/>
                  <a:gd name="T21" fmla="*/ 250 h 533"/>
                  <a:gd name="T22" fmla="*/ 591 w 672"/>
                  <a:gd name="T23" fmla="*/ 399 h 533"/>
                  <a:gd name="T24" fmla="*/ 608 w 672"/>
                  <a:gd name="T25" fmla="*/ 397 h 533"/>
                  <a:gd name="T26" fmla="*/ 566 w 672"/>
                  <a:gd name="T27" fmla="*/ 350 h 533"/>
                  <a:gd name="T28" fmla="*/ 514 w 672"/>
                  <a:gd name="T29" fmla="*/ 171 h 533"/>
                  <a:gd name="T30" fmla="*/ 514 w 672"/>
                  <a:gd name="T31" fmla="*/ 168 h 533"/>
                  <a:gd name="T32" fmla="*/ 512 w 672"/>
                  <a:gd name="T33" fmla="*/ 165 h 533"/>
                  <a:gd name="T34" fmla="*/ 510 w 672"/>
                  <a:gd name="T35" fmla="*/ 162 h 533"/>
                  <a:gd name="T36" fmla="*/ 508 w 672"/>
                  <a:gd name="T37" fmla="*/ 161 h 533"/>
                  <a:gd name="T38" fmla="*/ 377 w 672"/>
                  <a:gd name="T39" fmla="*/ 85 h 533"/>
                  <a:gd name="T40" fmla="*/ 365 w 672"/>
                  <a:gd name="T41" fmla="*/ 42 h 533"/>
                  <a:gd name="T42" fmla="*/ 408 w 672"/>
                  <a:gd name="T43" fmla="*/ 30 h 533"/>
                  <a:gd name="T44" fmla="*/ 651 w 672"/>
                  <a:gd name="T45" fmla="*/ 196 h 533"/>
                  <a:gd name="T46" fmla="*/ 666 w 672"/>
                  <a:gd name="T47" fmla="*/ 176 h 533"/>
                  <a:gd name="T48" fmla="*/ 522 w 672"/>
                  <a:gd name="T49" fmla="*/ 68 h 533"/>
                  <a:gd name="T50" fmla="*/ 378 w 672"/>
                  <a:gd name="T51" fmla="*/ 3 h 533"/>
                  <a:gd name="T52" fmla="*/ 338 w 672"/>
                  <a:gd name="T53" fmla="*/ 72 h 533"/>
                  <a:gd name="T54" fmla="*/ 456 w 672"/>
                  <a:gd name="T55" fmla="*/ 159 h 533"/>
                  <a:gd name="T56" fmla="*/ 0 w 672"/>
                  <a:gd name="T57" fmla="*/ 215 h 533"/>
                  <a:gd name="T58" fmla="*/ 20 w 672"/>
                  <a:gd name="T59" fmla="*/ 319 h 533"/>
                  <a:gd name="T60" fmla="*/ 120 w 672"/>
                  <a:gd name="T61" fmla="*/ 319 h 533"/>
                  <a:gd name="T62" fmla="*/ 224 w 672"/>
                  <a:gd name="T63" fmla="*/ 270 h 533"/>
                  <a:gd name="T64" fmla="*/ 254 w 672"/>
                  <a:gd name="T65" fmla="*/ 355 h 533"/>
                  <a:gd name="T66" fmla="*/ 282 w 672"/>
                  <a:gd name="T67" fmla="*/ 443 h 533"/>
                  <a:gd name="T68" fmla="*/ 327 w 672"/>
                  <a:gd name="T69" fmla="*/ 532 h 533"/>
                  <a:gd name="T70" fmla="*/ 441 w 672"/>
                  <a:gd name="T71" fmla="*/ 532 h 533"/>
                  <a:gd name="T72" fmla="*/ 537 w 672"/>
                  <a:gd name="T73" fmla="*/ 533 h 533"/>
                  <a:gd name="T74" fmla="*/ 665 w 672"/>
                  <a:gd name="T75" fmla="*/ 471 h 533"/>
                  <a:gd name="T76" fmla="*/ 70 w 672"/>
                  <a:gd name="T77" fmla="*/ 345 h 533"/>
                  <a:gd name="T78" fmla="*/ 70 w 672"/>
                  <a:gd name="T79" fmla="*/ 247 h 533"/>
                  <a:gd name="T80" fmla="*/ 70 w 672"/>
                  <a:gd name="T81" fmla="*/ 345 h 533"/>
                  <a:gd name="T82" fmla="*/ 270 w 672"/>
                  <a:gd name="T83" fmla="*/ 270 h 533"/>
                  <a:gd name="T84" fmla="*/ 412 w 672"/>
                  <a:gd name="T85" fmla="*/ 302 h 533"/>
                  <a:gd name="T86" fmla="*/ 298 w 672"/>
                  <a:gd name="T87" fmla="*/ 333 h 533"/>
                  <a:gd name="T88" fmla="*/ 238 w 672"/>
                  <a:gd name="T89" fmla="*/ 302 h 533"/>
                  <a:gd name="T90" fmla="*/ 298 w 672"/>
                  <a:gd name="T91" fmla="*/ 358 h 533"/>
                  <a:gd name="T92" fmla="*/ 409 w 672"/>
                  <a:gd name="T93" fmla="*/ 358 h 533"/>
                  <a:gd name="T94" fmla="*/ 409 w 672"/>
                  <a:gd name="T95" fmla="*/ 421 h 533"/>
                  <a:gd name="T96" fmla="*/ 298 w 672"/>
                  <a:gd name="T97" fmla="*/ 421 h 533"/>
                  <a:gd name="T98" fmla="*/ 295 w 672"/>
                  <a:gd name="T99" fmla="*/ 477 h 533"/>
                  <a:gd name="T100" fmla="*/ 409 w 672"/>
                  <a:gd name="T101" fmla="*/ 445 h 533"/>
                  <a:gd name="T102" fmla="*/ 469 w 672"/>
                  <a:gd name="T103" fmla="*/ 477 h 533"/>
                  <a:gd name="T104" fmla="*/ 327 w 672"/>
                  <a:gd name="T105" fmla="*/ 508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2" h="533">
                    <a:moveTo>
                      <a:pt x="668" y="454"/>
                    </a:moveTo>
                    <a:cubicBezTo>
                      <a:pt x="665" y="449"/>
                      <a:pt x="657" y="447"/>
                      <a:pt x="652" y="451"/>
                    </a:cubicBezTo>
                    <a:cubicBezTo>
                      <a:pt x="588" y="493"/>
                      <a:pt x="588" y="493"/>
                      <a:pt x="588" y="493"/>
                    </a:cubicBezTo>
                    <a:cubicBezTo>
                      <a:pt x="573" y="503"/>
                      <a:pt x="555" y="509"/>
                      <a:pt x="537" y="509"/>
                    </a:cubicBezTo>
                    <a:cubicBezTo>
                      <a:pt x="483" y="509"/>
                      <a:pt x="483" y="509"/>
                      <a:pt x="483" y="509"/>
                    </a:cubicBezTo>
                    <a:cubicBezTo>
                      <a:pt x="490" y="500"/>
                      <a:pt x="494" y="489"/>
                      <a:pt x="494" y="477"/>
                    </a:cubicBezTo>
                    <a:cubicBezTo>
                      <a:pt x="494" y="451"/>
                      <a:pt x="477" y="430"/>
                      <a:pt x="454" y="423"/>
                    </a:cubicBezTo>
                    <a:cubicBezTo>
                      <a:pt x="461" y="414"/>
                      <a:pt x="465" y="402"/>
                      <a:pt x="465" y="389"/>
                    </a:cubicBezTo>
                    <a:cubicBezTo>
                      <a:pt x="465" y="364"/>
                      <a:pt x="448" y="343"/>
                      <a:pt x="425" y="336"/>
                    </a:cubicBezTo>
                    <a:cubicBezTo>
                      <a:pt x="432" y="326"/>
                      <a:pt x="437" y="315"/>
                      <a:pt x="437" y="302"/>
                    </a:cubicBezTo>
                    <a:cubicBezTo>
                      <a:pt x="437" y="271"/>
                      <a:pt x="412" y="246"/>
                      <a:pt x="381" y="246"/>
                    </a:cubicBezTo>
                    <a:cubicBezTo>
                      <a:pt x="270" y="246"/>
                      <a:pt x="270" y="246"/>
                      <a:pt x="270" y="246"/>
                    </a:cubicBezTo>
                    <a:cubicBezTo>
                      <a:pt x="97" y="246"/>
                      <a:pt x="97" y="246"/>
                      <a:pt x="97" y="246"/>
                    </a:cubicBezTo>
                    <a:cubicBezTo>
                      <a:pt x="89" y="231"/>
                      <a:pt x="82" y="219"/>
                      <a:pt x="81" y="216"/>
                    </a:cubicBezTo>
                    <a:cubicBezTo>
                      <a:pt x="78" y="213"/>
                      <a:pt x="74" y="210"/>
                      <a:pt x="70" y="210"/>
                    </a:cubicBezTo>
                    <a:cubicBezTo>
                      <a:pt x="70" y="210"/>
                      <a:pt x="70" y="210"/>
                      <a:pt x="70" y="210"/>
                    </a:cubicBezTo>
                    <a:cubicBezTo>
                      <a:pt x="66" y="211"/>
                      <a:pt x="62" y="213"/>
                      <a:pt x="60" y="216"/>
                    </a:cubicBezTo>
                    <a:cubicBezTo>
                      <a:pt x="58" y="219"/>
                      <a:pt x="52" y="230"/>
                      <a:pt x="45" y="244"/>
                    </a:cubicBezTo>
                    <a:cubicBezTo>
                      <a:pt x="33" y="239"/>
                      <a:pt x="25" y="228"/>
                      <a:pt x="25" y="215"/>
                    </a:cubicBezTo>
                    <a:cubicBezTo>
                      <a:pt x="25" y="197"/>
                      <a:pt x="39" y="183"/>
                      <a:pt x="56" y="183"/>
                    </a:cubicBezTo>
                    <a:cubicBezTo>
                      <a:pt x="490" y="183"/>
                      <a:pt x="490" y="183"/>
                      <a:pt x="490" y="183"/>
                    </a:cubicBezTo>
                    <a:cubicBezTo>
                      <a:pt x="491" y="250"/>
                      <a:pt x="491" y="250"/>
                      <a:pt x="491" y="250"/>
                    </a:cubicBezTo>
                    <a:cubicBezTo>
                      <a:pt x="491" y="297"/>
                      <a:pt x="514" y="342"/>
                      <a:pt x="551" y="370"/>
                    </a:cubicBezTo>
                    <a:cubicBezTo>
                      <a:pt x="591" y="399"/>
                      <a:pt x="591" y="399"/>
                      <a:pt x="591" y="399"/>
                    </a:cubicBezTo>
                    <a:cubicBezTo>
                      <a:pt x="593" y="401"/>
                      <a:pt x="596" y="401"/>
                      <a:pt x="598" y="401"/>
                    </a:cubicBezTo>
                    <a:cubicBezTo>
                      <a:pt x="602" y="401"/>
                      <a:pt x="605" y="400"/>
                      <a:pt x="608" y="397"/>
                    </a:cubicBezTo>
                    <a:cubicBezTo>
                      <a:pt x="612" y="391"/>
                      <a:pt x="611" y="383"/>
                      <a:pt x="605" y="379"/>
                    </a:cubicBezTo>
                    <a:cubicBezTo>
                      <a:pt x="566" y="350"/>
                      <a:pt x="566" y="350"/>
                      <a:pt x="566" y="350"/>
                    </a:cubicBezTo>
                    <a:cubicBezTo>
                      <a:pt x="534" y="327"/>
                      <a:pt x="515" y="289"/>
                      <a:pt x="515" y="250"/>
                    </a:cubicBezTo>
                    <a:cubicBezTo>
                      <a:pt x="514" y="171"/>
                      <a:pt x="514" y="171"/>
                      <a:pt x="514" y="171"/>
                    </a:cubicBezTo>
                    <a:cubicBezTo>
                      <a:pt x="514" y="171"/>
                      <a:pt x="514" y="171"/>
                      <a:pt x="514" y="171"/>
                    </a:cubicBezTo>
                    <a:cubicBezTo>
                      <a:pt x="514" y="170"/>
                      <a:pt x="514" y="169"/>
                      <a:pt x="514" y="168"/>
                    </a:cubicBezTo>
                    <a:cubicBezTo>
                      <a:pt x="513" y="168"/>
                      <a:pt x="513" y="167"/>
                      <a:pt x="513" y="167"/>
                    </a:cubicBezTo>
                    <a:cubicBezTo>
                      <a:pt x="513" y="167"/>
                      <a:pt x="513" y="166"/>
                      <a:pt x="512" y="165"/>
                    </a:cubicBezTo>
                    <a:cubicBezTo>
                      <a:pt x="512" y="165"/>
                      <a:pt x="512" y="165"/>
                      <a:pt x="512" y="165"/>
                    </a:cubicBezTo>
                    <a:cubicBezTo>
                      <a:pt x="512" y="164"/>
                      <a:pt x="511" y="163"/>
                      <a:pt x="510" y="162"/>
                    </a:cubicBezTo>
                    <a:cubicBezTo>
                      <a:pt x="510" y="162"/>
                      <a:pt x="510" y="162"/>
                      <a:pt x="510" y="162"/>
                    </a:cubicBezTo>
                    <a:cubicBezTo>
                      <a:pt x="510" y="162"/>
                      <a:pt x="509" y="161"/>
                      <a:pt x="508" y="161"/>
                    </a:cubicBezTo>
                    <a:cubicBezTo>
                      <a:pt x="508" y="161"/>
                      <a:pt x="508" y="160"/>
                      <a:pt x="508" y="160"/>
                    </a:cubicBezTo>
                    <a:cubicBezTo>
                      <a:pt x="377" y="85"/>
                      <a:pt x="377" y="85"/>
                      <a:pt x="377" y="85"/>
                    </a:cubicBezTo>
                    <a:cubicBezTo>
                      <a:pt x="369" y="80"/>
                      <a:pt x="364" y="74"/>
                      <a:pt x="362" y="66"/>
                    </a:cubicBezTo>
                    <a:cubicBezTo>
                      <a:pt x="360" y="57"/>
                      <a:pt x="361" y="49"/>
                      <a:pt x="365" y="42"/>
                    </a:cubicBezTo>
                    <a:cubicBezTo>
                      <a:pt x="369" y="34"/>
                      <a:pt x="376" y="29"/>
                      <a:pt x="384" y="27"/>
                    </a:cubicBezTo>
                    <a:cubicBezTo>
                      <a:pt x="392" y="25"/>
                      <a:pt x="401" y="26"/>
                      <a:pt x="408" y="30"/>
                    </a:cubicBezTo>
                    <a:cubicBezTo>
                      <a:pt x="509" y="89"/>
                      <a:pt x="509" y="89"/>
                      <a:pt x="509" y="89"/>
                    </a:cubicBezTo>
                    <a:cubicBezTo>
                      <a:pt x="651" y="196"/>
                      <a:pt x="651" y="196"/>
                      <a:pt x="651" y="196"/>
                    </a:cubicBezTo>
                    <a:cubicBezTo>
                      <a:pt x="656" y="200"/>
                      <a:pt x="664" y="199"/>
                      <a:pt x="668" y="193"/>
                    </a:cubicBezTo>
                    <a:cubicBezTo>
                      <a:pt x="672" y="188"/>
                      <a:pt x="671" y="180"/>
                      <a:pt x="666" y="176"/>
                    </a:cubicBezTo>
                    <a:cubicBezTo>
                      <a:pt x="523" y="69"/>
                      <a:pt x="523" y="69"/>
                      <a:pt x="523" y="69"/>
                    </a:cubicBezTo>
                    <a:cubicBezTo>
                      <a:pt x="523" y="68"/>
                      <a:pt x="523" y="68"/>
                      <a:pt x="522" y="68"/>
                    </a:cubicBezTo>
                    <a:cubicBezTo>
                      <a:pt x="420" y="9"/>
                      <a:pt x="420" y="9"/>
                      <a:pt x="420" y="9"/>
                    </a:cubicBezTo>
                    <a:cubicBezTo>
                      <a:pt x="407" y="2"/>
                      <a:pt x="392" y="0"/>
                      <a:pt x="378" y="3"/>
                    </a:cubicBezTo>
                    <a:cubicBezTo>
                      <a:pt x="364" y="7"/>
                      <a:pt x="351" y="17"/>
                      <a:pt x="344" y="30"/>
                    </a:cubicBezTo>
                    <a:cubicBezTo>
                      <a:pt x="337" y="42"/>
                      <a:pt x="335" y="57"/>
                      <a:pt x="338" y="72"/>
                    </a:cubicBezTo>
                    <a:cubicBezTo>
                      <a:pt x="342" y="86"/>
                      <a:pt x="352" y="98"/>
                      <a:pt x="364" y="106"/>
                    </a:cubicBezTo>
                    <a:cubicBezTo>
                      <a:pt x="456" y="159"/>
                      <a:pt x="456" y="159"/>
                      <a:pt x="456" y="159"/>
                    </a:cubicBezTo>
                    <a:cubicBezTo>
                      <a:pt x="56" y="159"/>
                      <a:pt x="56" y="159"/>
                      <a:pt x="56" y="159"/>
                    </a:cubicBezTo>
                    <a:cubicBezTo>
                      <a:pt x="25" y="159"/>
                      <a:pt x="0" y="184"/>
                      <a:pt x="0" y="215"/>
                    </a:cubicBezTo>
                    <a:cubicBezTo>
                      <a:pt x="0" y="237"/>
                      <a:pt x="14" y="257"/>
                      <a:pt x="35" y="266"/>
                    </a:cubicBezTo>
                    <a:cubicBezTo>
                      <a:pt x="27" y="284"/>
                      <a:pt x="20" y="304"/>
                      <a:pt x="20" y="319"/>
                    </a:cubicBezTo>
                    <a:cubicBezTo>
                      <a:pt x="20" y="347"/>
                      <a:pt x="43" y="369"/>
                      <a:pt x="70" y="369"/>
                    </a:cubicBezTo>
                    <a:cubicBezTo>
                      <a:pt x="98" y="369"/>
                      <a:pt x="120" y="347"/>
                      <a:pt x="120" y="319"/>
                    </a:cubicBezTo>
                    <a:cubicBezTo>
                      <a:pt x="120" y="305"/>
                      <a:pt x="115" y="287"/>
                      <a:pt x="108" y="270"/>
                    </a:cubicBezTo>
                    <a:cubicBezTo>
                      <a:pt x="224" y="270"/>
                      <a:pt x="224" y="270"/>
                      <a:pt x="224" y="270"/>
                    </a:cubicBezTo>
                    <a:cubicBezTo>
                      <a:pt x="217" y="279"/>
                      <a:pt x="214" y="290"/>
                      <a:pt x="214" y="302"/>
                    </a:cubicBezTo>
                    <a:cubicBezTo>
                      <a:pt x="214" y="327"/>
                      <a:pt x="231" y="349"/>
                      <a:pt x="254" y="355"/>
                    </a:cubicBezTo>
                    <a:cubicBezTo>
                      <a:pt x="247" y="365"/>
                      <a:pt x="242" y="377"/>
                      <a:pt x="242" y="389"/>
                    </a:cubicBezTo>
                    <a:cubicBezTo>
                      <a:pt x="242" y="415"/>
                      <a:pt x="259" y="436"/>
                      <a:pt x="282" y="443"/>
                    </a:cubicBezTo>
                    <a:cubicBezTo>
                      <a:pt x="275" y="452"/>
                      <a:pt x="271" y="464"/>
                      <a:pt x="271" y="477"/>
                    </a:cubicBezTo>
                    <a:cubicBezTo>
                      <a:pt x="271" y="507"/>
                      <a:pt x="296" y="532"/>
                      <a:pt x="327" y="532"/>
                    </a:cubicBezTo>
                    <a:cubicBezTo>
                      <a:pt x="438" y="532"/>
                      <a:pt x="438" y="532"/>
                      <a:pt x="438" y="532"/>
                    </a:cubicBezTo>
                    <a:cubicBezTo>
                      <a:pt x="439" y="532"/>
                      <a:pt x="440" y="532"/>
                      <a:pt x="441" y="532"/>
                    </a:cubicBezTo>
                    <a:cubicBezTo>
                      <a:pt x="442" y="533"/>
                      <a:pt x="444" y="533"/>
                      <a:pt x="445" y="533"/>
                    </a:cubicBezTo>
                    <a:cubicBezTo>
                      <a:pt x="537" y="533"/>
                      <a:pt x="537" y="533"/>
                      <a:pt x="537" y="533"/>
                    </a:cubicBezTo>
                    <a:cubicBezTo>
                      <a:pt x="560" y="533"/>
                      <a:pt x="582" y="526"/>
                      <a:pt x="601" y="514"/>
                    </a:cubicBezTo>
                    <a:cubicBezTo>
                      <a:pt x="665" y="471"/>
                      <a:pt x="665" y="471"/>
                      <a:pt x="665" y="471"/>
                    </a:cubicBezTo>
                    <a:cubicBezTo>
                      <a:pt x="671" y="468"/>
                      <a:pt x="672" y="460"/>
                      <a:pt x="668" y="454"/>
                    </a:cubicBezTo>
                    <a:close/>
                    <a:moveTo>
                      <a:pt x="70" y="345"/>
                    </a:moveTo>
                    <a:cubicBezTo>
                      <a:pt x="56" y="345"/>
                      <a:pt x="45" y="334"/>
                      <a:pt x="45" y="319"/>
                    </a:cubicBezTo>
                    <a:cubicBezTo>
                      <a:pt x="45" y="301"/>
                      <a:pt x="59" y="270"/>
                      <a:pt x="70" y="247"/>
                    </a:cubicBezTo>
                    <a:cubicBezTo>
                      <a:pt x="82" y="269"/>
                      <a:pt x="96" y="300"/>
                      <a:pt x="96" y="319"/>
                    </a:cubicBezTo>
                    <a:cubicBezTo>
                      <a:pt x="96" y="334"/>
                      <a:pt x="84" y="345"/>
                      <a:pt x="70" y="345"/>
                    </a:cubicBezTo>
                    <a:close/>
                    <a:moveTo>
                      <a:pt x="238" y="302"/>
                    </a:moveTo>
                    <a:cubicBezTo>
                      <a:pt x="238" y="285"/>
                      <a:pt x="252" y="270"/>
                      <a:pt x="270" y="270"/>
                    </a:cubicBezTo>
                    <a:cubicBezTo>
                      <a:pt x="381" y="270"/>
                      <a:pt x="381" y="270"/>
                      <a:pt x="381" y="270"/>
                    </a:cubicBezTo>
                    <a:cubicBezTo>
                      <a:pt x="398" y="270"/>
                      <a:pt x="412" y="285"/>
                      <a:pt x="412" y="302"/>
                    </a:cubicBezTo>
                    <a:cubicBezTo>
                      <a:pt x="412" y="319"/>
                      <a:pt x="398" y="333"/>
                      <a:pt x="381" y="333"/>
                    </a:cubicBezTo>
                    <a:cubicBezTo>
                      <a:pt x="298" y="333"/>
                      <a:pt x="298" y="333"/>
                      <a:pt x="298" y="333"/>
                    </a:cubicBezTo>
                    <a:cubicBezTo>
                      <a:pt x="270" y="333"/>
                      <a:pt x="270" y="333"/>
                      <a:pt x="270" y="333"/>
                    </a:cubicBezTo>
                    <a:cubicBezTo>
                      <a:pt x="252" y="333"/>
                      <a:pt x="238" y="319"/>
                      <a:pt x="238" y="302"/>
                    </a:cubicBezTo>
                    <a:close/>
                    <a:moveTo>
                      <a:pt x="267" y="389"/>
                    </a:moveTo>
                    <a:cubicBezTo>
                      <a:pt x="267" y="372"/>
                      <a:pt x="281" y="358"/>
                      <a:pt x="298" y="358"/>
                    </a:cubicBezTo>
                    <a:cubicBezTo>
                      <a:pt x="381" y="358"/>
                      <a:pt x="381" y="358"/>
                      <a:pt x="381" y="358"/>
                    </a:cubicBezTo>
                    <a:cubicBezTo>
                      <a:pt x="409" y="358"/>
                      <a:pt x="409" y="358"/>
                      <a:pt x="409" y="358"/>
                    </a:cubicBezTo>
                    <a:cubicBezTo>
                      <a:pt x="427" y="358"/>
                      <a:pt x="441" y="372"/>
                      <a:pt x="441" y="389"/>
                    </a:cubicBezTo>
                    <a:cubicBezTo>
                      <a:pt x="441" y="407"/>
                      <a:pt x="427" y="421"/>
                      <a:pt x="409" y="421"/>
                    </a:cubicBezTo>
                    <a:cubicBezTo>
                      <a:pt x="327" y="421"/>
                      <a:pt x="327" y="421"/>
                      <a:pt x="327" y="421"/>
                    </a:cubicBezTo>
                    <a:cubicBezTo>
                      <a:pt x="298" y="421"/>
                      <a:pt x="298" y="421"/>
                      <a:pt x="298" y="421"/>
                    </a:cubicBezTo>
                    <a:cubicBezTo>
                      <a:pt x="281" y="421"/>
                      <a:pt x="267" y="407"/>
                      <a:pt x="267" y="389"/>
                    </a:cubicBezTo>
                    <a:close/>
                    <a:moveTo>
                      <a:pt x="295" y="477"/>
                    </a:moveTo>
                    <a:cubicBezTo>
                      <a:pt x="295" y="459"/>
                      <a:pt x="309" y="445"/>
                      <a:pt x="327" y="445"/>
                    </a:cubicBezTo>
                    <a:cubicBezTo>
                      <a:pt x="409" y="445"/>
                      <a:pt x="409" y="445"/>
                      <a:pt x="409" y="445"/>
                    </a:cubicBezTo>
                    <a:cubicBezTo>
                      <a:pt x="438" y="445"/>
                      <a:pt x="438" y="445"/>
                      <a:pt x="438" y="445"/>
                    </a:cubicBezTo>
                    <a:cubicBezTo>
                      <a:pt x="455" y="445"/>
                      <a:pt x="469" y="459"/>
                      <a:pt x="469" y="477"/>
                    </a:cubicBezTo>
                    <a:cubicBezTo>
                      <a:pt x="469" y="494"/>
                      <a:pt x="455" y="508"/>
                      <a:pt x="438" y="508"/>
                    </a:cubicBezTo>
                    <a:cubicBezTo>
                      <a:pt x="327" y="508"/>
                      <a:pt x="327" y="508"/>
                      <a:pt x="327" y="508"/>
                    </a:cubicBezTo>
                    <a:cubicBezTo>
                      <a:pt x="309" y="508"/>
                      <a:pt x="295" y="494"/>
                      <a:pt x="295" y="477"/>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57" name="Freeform 206">
                <a:extLst>
                  <a:ext uri="{FF2B5EF4-FFF2-40B4-BE49-F238E27FC236}">
                    <a16:creationId xmlns:a16="http://schemas.microsoft.com/office/drawing/2014/main" id="{D42034DF-64ED-0779-98A1-CC52606F0440}"/>
                  </a:ext>
                </a:extLst>
              </p:cNvPr>
              <p:cNvSpPr>
                <a:spLocks noEditPoints="1"/>
              </p:cNvSpPr>
              <p:nvPr/>
            </p:nvSpPr>
            <p:spPr bwMode="auto">
              <a:xfrm>
                <a:off x="5999163" y="2784475"/>
                <a:ext cx="127000" cy="166688"/>
              </a:xfrm>
              <a:custGeom>
                <a:avLst/>
                <a:gdLst>
                  <a:gd name="T0" fmla="*/ 249 w 304"/>
                  <a:gd name="T1" fmla="*/ 75 h 398"/>
                  <a:gd name="T2" fmla="*/ 249 w 304"/>
                  <a:gd name="T3" fmla="*/ 75 h 398"/>
                  <a:gd name="T4" fmla="*/ 188 w 304"/>
                  <a:gd name="T5" fmla="*/ 75 h 398"/>
                  <a:gd name="T6" fmla="*/ 188 w 304"/>
                  <a:gd name="T7" fmla="*/ 12 h 398"/>
                  <a:gd name="T8" fmla="*/ 176 w 304"/>
                  <a:gd name="T9" fmla="*/ 0 h 398"/>
                  <a:gd name="T10" fmla="*/ 129 w 304"/>
                  <a:gd name="T11" fmla="*/ 0 h 398"/>
                  <a:gd name="T12" fmla="*/ 117 w 304"/>
                  <a:gd name="T13" fmla="*/ 12 h 398"/>
                  <a:gd name="T14" fmla="*/ 117 w 304"/>
                  <a:gd name="T15" fmla="*/ 75 h 398"/>
                  <a:gd name="T16" fmla="*/ 55 w 304"/>
                  <a:gd name="T17" fmla="*/ 75 h 398"/>
                  <a:gd name="T18" fmla="*/ 3 w 304"/>
                  <a:gd name="T19" fmla="*/ 176 h 398"/>
                  <a:gd name="T20" fmla="*/ 3 w 304"/>
                  <a:gd name="T21" fmla="*/ 176 h 398"/>
                  <a:gd name="T22" fmla="*/ 9 w 304"/>
                  <a:gd name="T23" fmla="*/ 265 h 398"/>
                  <a:gd name="T24" fmla="*/ 55 w 304"/>
                  <a:gd name="T25" fmla="*/ 359 h 398"/>
                  <a:gd name="T26" fmla="*/ 152 w 304"/>
                  <a:gd name="T27" fmla="*/ 398 h 398"/>
                  <a:gd name="T28" fmla="*/ 250 w 304"/>
                  <a:gd name="T29" fmla="*/ 359 h 398"/>
                  <a:gd name="T30" fmla="*/ 295 w 304"/>
                  <a:gd name="T31" fmla="*/ 265 h 398"/>
                  <a:gd name="T32" fmla="*/ 302 w 304"/>
                  <a:gd name="T33" fmla="*/ 176 h 398"/>
                  <a:gd name="T34" fmla="*/ 302 w 304"/>
                  <a:gd name="T35" fmla="*/ 176 h 398"/>
                  <a:gd name="T36" fmla="*/ 249 w 304"/>
                  <a:gd name="T37" fmla="*/ 75 h 398"/>
                  <a:gd name="T38" fmla="*/ 164 w 304"/>
                  <a:gd name="T39" fmla="*/ 24 h 398"/>
                  <a:gd name="T40" fmla="*/ 164 w 304"/>
                  <a:gd name="T41" fmla="*/ 85 h 398"/>
                  <a:gd name="T42" fmla="*/ 152 w 304"/>
                  <a:gd name="T43" fmla="*/ 86 h 398"/>
                  <a:gd name="T44" fmla="*/ 141 w 304"/>
                  <a:gd name="T45" fmla="*/ 85 h 398"/>
                  <a:gd name="T46" fmla="*/ 141 w 304"/>
                  <a:gd name="T47" fmla="*/ 24 h 398"/>
                  <a:gd name="T48" fmla="*/ 164 w 304"/>
                  <a:gd name="T49" fmla="*/ 24 h 398"/>
                  <a:gd name="T50" fmla="*/ 277 w 304"/>
                  <a:gd name="T51" fmla="*/ 174 h 398"/>
                  <a:gd name="T52" fmla="*/ 270 w 304"/>
                  <a:gd name="T53" fmla="*/ 263 h 398"/>
                  <a:gd name="T54" fmla="*/ 152 w 304"/>
                  <a:gd name="T55" fmla="*/ 373 h 398"/>
                  <a:gd name="T56" fmla="*/ 34 w 304"/>
                  <a:gd name="T57" fmla="*/ 263 h 398"/>
                  <a:gd name="T58" fmla="*/ 27 w 304"/>
                  <a:gd name="T59" fmla="*/ 174 h 398"/>
                  <a:gd name="T60" fmla="*/ 68 w 304"/>
                  <a:gd name="T61" fmla="*/ 96 h 398"/>
                  <a:gd name="T62" fmla="*/ 107 w 304"/>
                  <a:gd name="T63" fmla="*/ 98 h 398"/>
                  <a:gd name="T64" fmla="*/ 152 w 304"/>
                  <a:gd name="T65" fmla="*/ 111 h 398"/>
                  <a:gd name="T66" fmla="*/ 197 w 304"/>
                  <a:gd name="T67" fmla="*/ 98 h 398"/>
                  <a:gd name="T68" fmla="*/ 236 w 304"/>
                  <a:gd name="T69" fmla="*/ 96 h 398"/>
                  <a:gd name="T70" fmla="*/ 236 w 304"/>
                  <a:gd name="T71" fmla="*/ 96 h 398"/>
                  <a:gd name="T72" fmla="*/ 277 w 304"/>
                  <a:gd name="T73" fmla="*/ 17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4" h="398">
                    <a:moveTo>
                      <a:pt x="249" y="75"/>
                    </a:moveTo>
                    <a:cubicBezTo>
                      <a:pt x="249" y="75"/>
                      <a:pt x="249" y="75"/>
                      <a:pt x="249" y="75"/>
                    </a:cubicBezTo>
                    <a:cubicBezTo>
                      <a:pt x="231" y="64"/>
                      <a:pt x="207" y="64"/>
                      <a:pt x="188" y="75"/>
                    </a:cubicBezTo>
                    <a:cubicBezTo>
                      <a:pt x="188" y="12"/>
                      <a:pt x="188" y="12"/>
                      <a:pt x="188" y="12"/>
                    </a:cubicBezTo>
                    <a:cubicBezTo>
                      <a:pt x="188" y="5"/>
                      <a:pt x="183" y="0"/>
                      <a:pt x="176" y="0"/>
                    </a:cubicBezTo>
                    <a:cubicBezTo>
                      <a:pt x="129" y="0"/>
                      <a:pt x="129" y="0"/>
                      <a:pt x="129" y="0"/>
                    </a:cubicBezTo>
                    <a:cubicBezTo>
                      <a:pt x="122" y="0"/>
                      <a:pt x="117" y="5"/>
                      <a:pt x="117" y="12"/>
                    </a:cubicBezTo>
                    <a:cubicBezTo>
                      <a:pt x="117" y="75"/>
                      <a:pt x="117" y="75"/>
                      <a:pt x="117" y="75"/>
                    </a:cubicBezTo>
                    <a:cubicBezTo>
                      <a:pt x="97" y="64"/>
                      <a:pt x="74" y="64"/>
                      <a:pt x="55" y="75"/>
                    </a:cubicBezTo>
                    <a:cubicBezTo>
                      <a:pt x="20" y="97"/>
                      <a:pt x="0" y="135"/>
                      <a:pt x="3" y="176"/>
                    </a:cubicBezTo>
                    <a:cubicBezTo>
                      <a:pt x="3" y="176"/>
                      <a:pt x="3" y="176"/>
                      <a:pt x="3" y="176"/>
                    </a:cubicBezTo>
                    <a:cubicBezTo>
                      <a:pt x="9" y="265"/>
                      <a:pt x="9" y="265"/>
                      <a:pt x="9" y="265"/>
                    </a:cubicBezTo>
                    <a:cubicBezTo>
                      <a:pt x="12" y="301"/>
                      <a:pt x="28" y="334"/>
                      <a:pt x="55" y="359"/>
                    </a:cubicBezTo>
                    <a:cubicBezTo>
                      <a:pt x="81" y="384"/>
                      <a:pt x="116" y="398"/>
                      <a:pt x="152" y="398"/>
                    </a:cubicBezTo>
                    <a:cubicBezTo>
                      <a:pt x="188" y="398"/>
                      <a:pt x="223" y="384"/>
                      <a:pt x="250" y="359"/>
                    </a:cubicBezTo>
                    <a:cubicBezTo>
                      <a:pt x="276" y="334"/>
                      <a:pt x="292" y="301"/>
                      <a:pt x="295" y="265"/>
                    </a:cubicBezTo>
                    <a:cubicBezTo>
                      <a:pt x="302" y="176"/>
                      <a:pt x="302" y="176"/>
                      <a:pt x="302" y="176"/>
                    </a:cubicBezTo>
                    <a:cubicBezTo>
                      <a:pt x="302" y="176"/>
                      <a:pt x="302" y="176"/>
                      <a:pt x="302" y="176"/>
                    </a:cubicBezTo>
                    <a:cubicBezTo>
                      <a:pt x="304" y="135"/>
                      <a:pt x="284" y="97"/>
                      <a:pt x="249" y="75"/>
                    </a:cubicBezTo>
                    <a:close/>
                    <a:moveTo>
                      <a:pt x="164" y="24"/>
                    </a:moveTo>
                    <a:cubicBezTo>
                      <a:pt x="164" y="85"/>
                      <a:pt x="164" y="85"/>
                      <a:pt x="164" y="85"/>
                    </a:cubicBezTo>
                    <a:cubicBezTo>
                      <a:pt x="160" y="86"/>
                      <a:pt x="156" y="86"/>
                      <a:pt x="152" y="86"/>
                    </a:cubicBezTo>
                    <a:cubicBezTo>
                      <a:pt x="148" y="86"/>
                      <a:pt x="145" y="86"/>
                      <a:pt x="141" y="85"/>
                    </a:cubicBezTo>
                    <a:cubicBezTo>
                      <a:pt x="141" y="24"/>
                      <a:pt x="141" y="24"/>
                      <a:pt x="141" y="24"/>
                    </a:cubicBezTo>
                    <a:lnTo>
                      <a:pt x="164" y="24"/>
                    </a:lnTo>
                    <a:close/>
                    <a:moveTo>
                      <a:pt x="277" y="174"/>
                    </a:moveTo>
                    <a:cubicBezTo>
                      <a:pt x="270" y="263"/>
                      <a:pt x="270" y="263"/>
                      <a:pt x="270" y="263"/>
                    </a:cubicBezTo>
                    <a:cubicBezTo>
                      <a:pt x="266" y="325"/>
                      <a:pt x="214" y="373"/>
                      <a:pt x="152" y="373"/>
                    </a:cubicBezTo>
                    <a:cubicBezTo>
                      <a:pt x="90" y="373"/>
                      <a:pt x="38" y="325"/>
                      <a:pt x="34" y="263"/>
                    </a:cubicBezTo>
                    <a:cubicBezTo>
                      <a:pt x="27" y="174"/>
                      <a:pt x="27" y="174"/>
                      <a:pt x="27" y="174"/>
                    </a:cubicBezTo>
                    <a:cubicBezTo>
                      <a:pt x="25" y="143"/>
                      <a:pt x="41" y="113"/>
                      <a:pt x="68" y="96"/>
                    </a:cubicBezTo>
                    <a:cubicBezTo>
                      <a:pt x="80" y="89"/>
                      <a:pt x="95" y="90"/>
                      <a:pt x="107" y="98"/>
                    </a:cubicBezTo>
                    <a:cubicBezTo>
                      <a:pt x="120" y="106"/>
                      <a:pt x="136" y="111"/>
                      <a:pt x="152" y="111"/>
                    </a:cubicBezTo>
                    <a:cubicBezTo>
                      <a:pt x="168" y="111"/>
                      <a:pt x="184" y="106"/>
                      <a:pt x="197" y="98"/>
                    </a:cubicBezTo>
                    <a:cubicBezTo>
                      <a:pt x="209" y="90"/>
                      <a:pt x="225" y="89"/>
                      <a:pt x="236" y="96"/>
                    </a:cubicBezTo>
                    <a:cubicBezTo>
                      <a:pt x="236" y="96"/>
                      <a:pt x="236" y="96"/>
                      <a:pt x="236" y="96"/>
                    </a:cubicBezTo>
                    <a:cubicBezTo>
                      <a:pt x="263" y="113"/>
                      <a:pt x="279" y="143"/>
                      <a:pt x="277" y="174"/>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58" name="Freeform 207">
                <a:extLst>
                  <a:ext uri="{FF2B5EF4-FFF2-40B4-BE49-F238E27FC236}">
                    <a16:creationId xmlns:a16="http://schemas.microsoft.com/office/drawing/2014/main" id="{64D67159-E91E-C6AD-02FE-66EFA28E7C25}"/>
                  </a:ext>
                </a:extLst>
              </p:cNvPr>
              <p:cNvSpPr>
                <a:spLocks noEditPoints="1"/>
              </p:cNvSpPr>
              <p:nvPr/>
            </p:nvSpPr>
            <p:spPr bwMode="auto">
              <a:xfrm>
                <a:off x="6019801" y="2844800"/>
                <a:ext cx="85725" cy="50800"/>
              </a:xfrm>
              <a:custGeom>
                <a:avLst/>
                <a:gdLst>
                  <a:gd name="T0" fmla="*/ 12 w 208"/>
                  <a:gd name="T1" fmla="*/ 0 h 121"/>
                  <a:gd name="T2" fmla="*/ 0 w 208"/>
                  <a:gd name="T3" fmla="*/ 12 h 121"/>
                  <a:gd name="T4" fmla="*/ 0 w 208"/>
                  <a:gd name="T5" fmla="*/ 109 h 121"/>
                  <a:gd name="T6" fmla="*/ 12 w 208"/>
                  <a:gd name="T7" fmla="*/ 121 h 121"/>
                  <a:gd name="T8" fmla="*/ 196 w 208"/>
                  <a:gd name="T9" fmla="*/ 121 h 121"/>
                  <a:gd name="T10" fmla="*/ 208 w 208"/>
                  <a:gd name="T11" fmla="*/ 109 h 121"/>
                  <a:gd name="T12" fmla="*/ 208 w 208"/>
                  <a:gd name="T13" fmla="*/ 12 h 121"/>
                  <a:gd name="T14" fmla="*/ 196 w 208"/>
                  <a:gd name="T15" fmla="*/ 0 h 121"/>
                  <a:gd name="T16" fmla="*/ 12 w 208"/>
                  <a:gd name="T17" fmla="*/ 0 h 121"/>
                  <a:gd name="T18" fmla="*/ 184 w 208"/>
                  <a:gd name="T19" fmla="*/ 97 h 121"/>
                  <a:gd name="T20" fmla="*/ 24 w 208"/>
                  <a:gd name="T21" fmla="*/ 97 h 121"/>
                  <a:gd name="T22" fmla="*/ 24 w 208"/>
                  <a:gd name="T23" fmla="*/ 24 h 121"/>
                  <a:gd name="T24" fmla="*/ 184 w 208"/>
                  <a:gd name="T25" fmla="*/ 24 h 121"/>
                  <a:gd name="T26" fmla="*/ 184 w 208"/>
                  <a:gd name="T27"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 h="121">
                    <a:moveTo>
                      <a:pt x="12" y="0"/>
                    </a:moveTo>
                    <a:cubicBezTo>
                      <a:pt x="5" y="0"/>
                      <a:pt x="0" y="5"/>
                      <a:pt x="0" y="12"/>
                    </a:cubicBezTo>
                    <a:cubicBezTo>
                      <a:pt x="0" y="109"/>
                      <a:pt x="0" y="109"/>
                      <a:pt x="0" y="109"/>
                    </a:cubicBezTo>
                    <a:cubicBezTo>
                      <a:pt x="0" y="116"/>
                      <a:pt x="5" y="121"/>
                      <a:pt x="12" y="121"/>
                    </a:cubicBezTo>
                    <a:cubicBezTo>
                      <a:pt x="196" y="121"/>
                      <a:pt x="196" y="121"/>
                      <a:pt x="196" y="121"/>
                    </a:cubicBezTo>
                    <a:cubicBezTo>
                      <a:pt x="203" y="121"/>
                      <a:pt x="208" y="116"/>
                      <a:pt x="208" y="109"/>
                    </a:cubicBezTo>
                    <a:cubicBezTo>
                      <a:pt x="208" y="12"/>
                      <a:pt x="208" y="12"/>
                      <a:pt x="208" y="12"/>
                    </a:cubicBezTo>
                    <a:cubicBezTo>
                      <a:pt x="208" y="5"/>
                      <a:pt x="203" y="0"/>
                      <a:pt x="196" y="0"/>
                    </a:cubicBezTo>
                    <a:lnTo>
                      <a:pt x="12" y="0"/>
                    </a:lnTo>
                    <a:close/>
                    <a:moveTo>
                      <a:pt x="184" y="97"/>
                    </a:moveTo>
                    <a:cubicBezTo>
                      <a:pt x="24" y="97"/>
                      <a:pt x="24" y="97"/>
                      <a:pt x="24" y="97"/>
                    </a:cubicBezTo>
                    <a:cubicBezTo>
                      <a:pt x="24" y="24"/>
                      <a:pt x="24" y="24"/>
                      <a:pt x="24" y="24"/>
                    </a:cubicBezTo>
                    <a:cubicBezTo>
                      <a:pt x="184" y="24"/>
                      <a:pt x="184" y="24"/>
                      <a:pt x="184" y="24"/>
                    </a:cubicBezTo>
                    <a:lnTo>
                      <a:pt x="184" y="97"/>
                    </a:ln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grpSp>
        <p:grpSp>
          <p:nvGrpSpPr>
            <p:cNvPr id="59" name="Group 58">
              <a:extLst>
                <a:ext uri="{FF2B5EF4-FFF2-40B4-BE49-F238E27FC236}">
                  <a16:creationId xmlns:a16="http://schemas.microsoft.com/office/drawing/2014/main" id="{9F6E59C4-8A7E-4970-52D5-7C51A2304308}"/>
                </a:ext>
              </a:extLst>
            </p:cNvPr>
            <p:cNvGrpSpPr/>
            <p:nvPr/>
          </p:nvGrpSpPr>
          <p:grpSpPr>
            <a:xfrm>
              <a:off x="1290748" y="2332537"/>
              <a:ext cx="691409" cy="706041"/>
              <a:chOff x="1257301" y="2633663"/>
              <a:chExt cx="300038" cy="306388"/>
            </a:xfrm>
            <a:solidFill>
              <a:schemeClr val="accent1"/>
            </a:solidFill>
          </p:grpSpPr>
          <p:sp>
            <p:nvSpPr>
              <p:cNvPr id="60" name="Freeform 253">
                <a:extLst>
                  <a:ext uri="{FF2B5EF4-FFF2-40B4-BE49-F238E27FC236}">
                    <a16:creationId xmlns:a16="http://schemas.microsoft.com/office/drawing/2014/main" id="{1C818981-71D3-D1D8-B110-4A56257052A4}"/>
                  </a:ext>
                </a:extLst>
              </p:cNvPr>
              <p:cNvSpPr>
                <a:spLocks/>
              </p:cNvSpPr>
              <p:nvPr/>
            </p:nvSpPr>
            <p:spPr bwMode="auto">
              <a:xfrm>
                <a:off x="1325563" y="2795588"/>
                <a:ext cx="19050" cy="22225"/>
              </a:xfrm>
              <a:custGeom>
                <a:avLst/>
                <a:gdLst>
                  <a:gd name="T0" fmla="*/ 23 w 47"/>
                  <a:gd name="T1" fmla="*/ 7 h 50"/>
                  <a:gd name="T2" fmla="*/ 5 w 47"/>
                  <a:gd name="T3" fmla="*/ 30 h 50"/>
                  <a:gd name="T4" fmla="*/ 6 w 47"/>
                  <a:gd name="T5" fmla="*/ 47 h 50"/>
                  <a:gd name="T6" fmla="*/ 14 w 47"/>
                  <a:gd name="T7" fmla="*/ 50 h 50"/>
                  <a:gd name="T8" fmla="*/ 23 w 47"/>
                  <a:gd name="T9" fmla="*/ 46 h 50"/>
                  <a:gd name="T10" fmla="*/ 43 w 47"/>
                  <a:gd name="T11" fmla="*/ 21 h 50"/>
                  <a:gd name="T12" fmla="*/ 40 w 47"/>
                  <a:gd name="T13" fmla="*/ 4 h 50"/>
                  <a:gd name="T14" fmla="*/ 23 w 47"/>
                  <a:gd name="T15" fmla="*/ 7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50">
                    <a:moveTo>
                      <a:pt x="23" y="7"/>
                    </a:moveTo>
                    <a:cubicBezTo>
                      <a:pt x="17" y="15"/>
                      <a:pt x="11" y="23"/>
                      <a:pt x="5" y="30"/>
                    </a:cubicBezTo>
                    <a:cubicBezTo>
                      <a:pt x="0" y="35"/>
                      <a:pt x="1" y="43"/>
                      <a:pt x="6" y="47"/>
                    </a:cubicBezTo>
                    <a:cubicBezTo>
                      <a:pt x="8" y="49"/>
                      <a:pt x="11" y="50"/>
                      <a:pt x="14" y="50"/>
                    </a:cubicBezTo>
                    <a:cubicBezTo>
                      <a:pt x="17" y="50"/>
                      <a:pt x="20" y="49"/>
                      <a:pt x="23" y="46"/>
                    </a:cubicBezTo>
                    <a:cubicBezTo>
                      <a:pt x="30" y="38"/>
                      <a:pt x="37" y="30"/>
                      <a:pt x="43" y="21"/>
                    </a:cubicBezTo>
                    <a:cubicBezTo>
                      <a:pt x="47" y="15"/>
                      <a:pt x="46" y="8"/>
                      <a:pt x="40" y="4"/>
                    </a:cubicBezTo>
                    <a:cubicBezTo>
                      <a:pt x="35" y="0"/>
                      <a:pt x="27" y="1"/>
                      <a:pt x="23" y="7"/>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1" name="Freeform 254">
                <a:extLst>
                  <a:ext uri="{FF2B5EF4-FFF2-40B4-BE49-F238E27FC236}">
                    <a16:creationId xmlns:a16="http://schemas.microsoft.com/office/drawing/2014/main" id="{C2C6F80F-7881-96BB-B110-360C86D0EEAC}"/>
                  </a:ext>
                </a:extLst>
              </p:cNvPr>
              <p:cNvSpPr>
                <a:spLocks/>
              </p:cNvSpPr>
              <p:nvPr/>
            </p:nvSpPr>
            <p:spPr bwMode="auto">
              <a:xfrm>
                <a:off x="1365251" y="2633663"/>
                <a:ext cx="61913" cy="30163"/>
              </a:xfrm>
              <a:custGeom>
                <a:avLst/>
                <a:gdLst>
                  <a:gd name="T0" fmla="*/ 5 w 149"/>
                  <a:gd name="T1" fmla="*/ 70 h 73"/>
                  <a:gd name="T2" fmla="*/ 12 w 149"/>
                  <a:gd name="T3" fmla="*/ 73 h 73"/>
                  <a:gd name="T4" fmla="*/ 16 w 149"/>
                  <a:gd name="T5" fmla="*/ 72 h 73"/>
                  <a:gd name="T6" fmla="*/ 139 w 149"/>
                  <a:gd name="T7" fmla="*/ 30 h 73"/>
                  <a:gd name="T8" fmla="*/ 147 w 149"/>
                  <a:gd name="T9" fmla="*/ 14 h 73"/>
                  <a:gd name="T10" fmla="*/ 132 w 149"/>
                  <a:gd name="T11" fmla="*/ 7 h 73"/>
                  <a:gd name="T12" fmla="*/ 24 w 149"/>
                  <a:gd name="T13" fmla="*/ 43 h 73"/>
                  <a:gd name="T14" fmla="*/ 24 w 149"/>
                  <a:gd name="T15" fmla="*/ 12 h 73"/>
                  <a:gd name="T16" fmla="*/ 12 w 149"/>
                  <a:gd name="T17" fmla="*/ 0 h 73"/>
                  <a:gd name="T18" fmla="*/ 0 w 149"/>
                  <a:gd name="T19" fmla="*/ 12 h 73"/>
                  <a:gd name="T20" fmla="*/ 0 w 149"/>
                  <a:gd name="T21" fmla="*/ 60 h 73"/>
                  <a:gd name="T22" fmla="*/ 5 w 149"/>
                  <a:gd name="T23" fmla="*/ 7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3">
                    <a:moveTo>
                      <a:pt x="5" y="70"/>
                    </a:moveTo>
                    <a:cubicBezTo>
                      <a:pt x="7" y="72"/>
                      <a:pt x="9" y="73"/>
                      <a:pt x="12" y="73"/>
                    </a:cubicBezTo>
                    <a:cubicBezTo>
                      <a:pt x="13" y="73"/>
                      <a:pt x="14" y="72"/>
                      <a:pt x="16" y="72"/>
                    </a:cubicBezTo>
                    <a:cubicBezTo>
                      <a:pt x="139" y="30"/>
                      <a:pt x="139" y="30"/>
                      <a:pt x="139" y="30"/>
                    </a:cubicBezTo>
                    <a:cubicBezTo>
                      <a:pt x="146" y="28"/>
                      <a:pt x="149" y="21"/>
                      <a:pt x="147" y="14"/>
                    </a:cubicBezTo>
                    <a:cubicBezTo>
                      <a:pt x="145" y="8"/>
                      <a:pt x="138" y="5"/>
                      <a:pt x="132" y="7"/>
                    </a:cubicBezTo>
                    <a:cubicBezTo>
                      <a:pt x="24" y="43"/>
                      <a:pt x="24" y="43"/>
                      <a:pt x="24" y="43"/>
                    </a:cubicBezTo>
                    <a:cubicBezTo>
                      <a:pt x="24" y="12"/>
                      <a:pt x="24" y="12"/>
                      <a:pt x="24" y="12"/>
                    </a:cubicBezTo>
                    <a:cubicBezTo>
                      <a:pt x="24" y="5"/>
                      <a:pt x="19" y="0"/>
                      <a:pt x="12" y="0"/>
                    </a:cubicBezTo>
                    <a:cubicBezTo>
                      <a:pt x="5" y="0"/>
                      <a:pt x="0" y="5"/>
                      <a:pt x="0" y="12"/>
                    </a:cubicBezTo>
                    <a:cubicBezTo>
                      <a:pt x="0" y="60"/>
                      <a:pt x="0" y="60"/>
                      <a:pt x="0" y="60"/>
                    </a:cubicBezTo>
                    <a:cubicBezTo>
                      <a:pt x="0" y="64"/>
                      <a:pt x="2" y="68"/>
                      <a:pt x="5" y="70"/>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2" name="Freeform 255">
                <a:extLst>
                  <a:ext uri="{FF2B5EF4-FFF2-40B4-BE49-F238E27FC236}">
                    <a16:creationId xmlns:a16="http://schemas.microsoft.com/office/drawing/2014/main" id="{7ECD0A25-AFE6-0356-90C6-1D4CADC3082C}"/>
                  </a:ext>
                </a:extLst>
              </p:cNvPr>
              <p:cNvSpPr>
                <a:spLocks/>
              </p:cNvSpPr>
              <p:nvPr/>
            </p:nvSpPr>
            <p:spPr bwMode="auto">
              <a:xfrm>
                <a:off x="1341438" y="2782888"/>
                <a:ext cx="11113" cy="12700"/>
              </a:xfrm>
              <a:custGeom>
                <a:avLst/>
                <a:gdLst>
                  <a:gd name="T0" fmla="*/ 8 w 29"/>
                  <a:gd name="T1" fmla="*/ 28 h 29"/>
                  <a:gd name="T2" fmla="*/ 14 w 29"/>
                  <a:gd name="T3" fmla="*/ 29 h 29"/>
                  <a:gd name="T4" fmla="*/ 25 w 29"/>
                  <a:gd name="T5" fmla="*/ 23 h 29"/>
                  <a:gd name="T6" fmla="*/ 26 w 29"/>
                  <a:gd name="T7" fmla="*/ 19 h 29"/>
                  <a:gd name="T8" fmla="*/ 21 w 29"/>
                  <a:gd name="T9" fmla="*/ 3 h 29"/>
                  <a:gd name="T10" fmla="*/ 4 w 29"/>
                  <a:gd name="T11" fmla="*/ 9 h 29"/>
                  <a:gd name="T12" fmla="*/ 3 w 29"/>
                  <a:gd name="T13" fmla="*/ 12 h 29"/>
                  <a:gd name="T14" fmla="*/ 8 w 29"/>
                  <a:gd name="T15" fmla="*/ 28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9">
                    <a:moveTo>
                      <a:pt x="8" y="28"/>
                    </a:moveTo>
                    <a:cubicBezTo>
                      <a:pt x="10" y="29"/>
                      <a:pt x="12" y="29"/>
                      <a:pt x="14" y="29"/>
                    </a:cubicBezTo>
                    <a:cubicBezTo>
                      <a:pt x="18" y="29"/>
                      <a:pt x="22" y="27"/>
                      <a:pt x="25" y="23"/>
                    </a:cubicBezTo>
                    <a:cubicBezTo>
                      <a:pt x="26" y="19"/>
                      <a:pt x="26" y="19"/>
                      <a:pt x="26" y="19"/>
                    </a:cubicBezTo>
                    <a:cubicBezTo>
                      <a:pt x="29" y="13"/>
                      <a:pt x="27" y="6"/>
                      <a:pt x="21" y="3"/>
                    </a:cubicBezTo>
                    <a:cubicBezTo>
                      <a:pt x="15" y="0"/>
                      <a:pt x="7" y="2"/>
                      <a:pt x="4" y="9"/>
                    </a:cubicBezTo>
                    <a:cubicBezTo>
                      <a:pt x="3" y="12"/>
                      <a:pt x="3" y="12"/>
                      <a:pt x="3" y="12"/>
                    </a:cubicBezTo>
                    <a:cubicBezTo>
                      <a:pt x="0" y="18"/>
                      <a:pt x="2" y="25"/>
                      <a:pt x="8" y="28"/>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3" name="Freeform 256">
                <a:extLst>
                  <a:ext uri="{FF2B5EF4-FFF2-40B4-BE49-F238E27FC236}">
                    <a16:creationId xmlns:a16="http://schemas.microsoft.com/office/drawing/2014/main" id="{D125B88C-0D13-C4A0-B554-AC7F6B249005}"/>
                  </a:ext>
                </a:extLst>
              </p:cNvPr>
              <p:cNvSpPr>
                <a:spLocks noEditPoints="1"/>
              </p:cNvSpPr>
              <p:nvPr/>
            </p:nvSpPr>
            <p:spPr bwMode="auto">
              <a:xfrm>
                <a:off x="1257301" y="2633663"/>
                <a:ext cx="300038" cy="306388"/>
              </a:xfrm>
              <a:custGeom>
                <a:avLst/>
                <a:gdLst>
                  <a:gd name="T0" fmla="*/ 514 w 719"/>
                  <a:gd name="T1" fmla="*/ 100 h 735"/>
                  <a:gd name="T2" fmla="*/ 347 w 719"/>
                  <a:gd name="T3" fmla="*/ 124 h 735"/>
                  <a:gd name="T4" fmla="*/ 402 w 719"/>
                  <a:gd name="T5" fmla="*/ 88 h 735"/>
                  <a:gd name="T6" fmla="*/ 394 w 719"/>
                  <a:gd name="T7" fmla="*/ 65 h 735"/>
                  <a:gd name="T8" fmla="*/ 263 w 719"/>
                  <a:gd name="T9" fmla="*/ 110 h 735"/>
                  <a:gd name="T10" fmla="*/ 188 w 719"/>
                  <a:gd name="T11" fmla="*/ 128 h 735"/>
                  <a:gd name="T12" fmla="*/ 176 w 719"/>
                  <a:gd name="T13" fmla="*/ 0 h 735"/>
                  <a:gd name="T14" fmla="*/ 164 w 719"/>
                  <a:gd name="T15" fmla="*/ 138 h 735"/>
                  <a:gd name="T16" fmla="*/ 156 w 719"/>
                  <a:gd name="T17" fmla="*/ 142 h 735"/>
                  <a:gd name="T18" fmla="*/ 166 w 719"/>
                  <a:gd name="T19" fmla="*/ 164 h 735"/>
                  <a:gd name="T20" fmla="*/ 239 w 719"/>
                  <a:gd name="T21" fmla="*/ 263 h 735"/>
                  <a:gd name="T22" fmla="*/ 228 w 719"/>
                  <a:gd name="T23" fmla="*/ 354 h 735"/>
                  <a:gd name="T24" fmla="*/ 244 w 719"/>
                  <a:gd name="T25" fmla="*/ 348 h 735"/>
                  <a:gd name="T26" fmla="*/ 208 w 719"/>
                  <a:gd name="T27" fmla="*/ 146 h 735"/>
                  <a:gd name="T28" fmla="*/ 368 w 719"/>
                  <a:gd name="T29" fmla="*/ 162 h 735"/>
                  <a:gd name="T30" fmla="*/ 514 w 719"/>
                  <a:gd name="T31" fmla="*/ 510 h 735"/>
                  <a:gd name="T32" fmla="*/ 571 w 719"/>
                  <a:gd name="T33" fmla="*/ 535 h 735"/>
                  <a:gd name="T34" fmla="*/ 456 w 719"/>
                  <a:gd name="T35" fmla="*/ 667 h 735"/>
                  <a:gd name="T36" fmla="*/ 271 w 719"/>
                  <a:gd name="T37" fmla="*/ 624 h 735"/>
                  <a:gd name="T38" fmla="*/ 89 w 719"/>
                  <a:gd name="T39" fmla="*/ 533 h 735"/>
                  <a:gd name="T40" fmla="*/ 63 w 719"/>
                  <a:gd name="T41" fmla="*/ 497 h 735"/>
                  <a:gd name="T42" fmla="*/ 109 w 719"/>
                  <a:gd name="T43" fmla="*/ 475 h 735"/>
                  <a:gd name="T44" fmla="*/ 54 w 719"/>
                  <a:gd name="T45" fmla="*/ 473 h 735"/>
                  <a:gd name="T46" fmla="*/ 36 w 719"/>
                  <a:gd name="T47" fmla="*/ 357 h 735"/>
                  <a:gd name="T48" fmla="*/ 111 w 719"/>
                  <a:gd name="T49" fmla="*/ 204 h 735"/>
                  <a:gd name="T50" fmla="*/ 98 w 719"/>
                  <a:gd name="T51" fmla="*/ 184 h 735"/>
                  <a:gd name="T52" fmla="*/ 94 w 719"/>
                  <a:gd name="T53" fmla="*/ 12 h 735"/>
                  <a:gd name="T54" fmla="*/ 69 w 719"/>
                  <a:gd name="T55" fmla="*/ 12 h 735"/>
                  <a:gd name="T56" fmla="*/ 23 w 719"/>
                  <a:gd name="T57" fmla="*/ 297 h 735"/>
                  <a:gd name="T58" fmla="*/ 45 w 719"/>
                  <a:gd name="T59" fmla="*/ 513 h 735"/>
                  <a:gd name="T60" fmla="*/ 66 w 719"/>
                  <a:gd name="T61" fmla="*/ 722 h 735"/>
                  <a:gd name="T62" fmla="*/ 91 w 719"/>
                  <a:gd name="T63" fmla="*/ 722 h 735"/>
                  <a:gd name="T64" fmla="*/ 164 w 719"/>
                  <a:gd name="T65" fmla="*/ 622 h 735"/>
                  <a:gd name="T66" fmla="*/ 176 w 719"/>
                  <a:gd name="T67" fmla="*/ 735 h 735"/>
                  <a:gd name="T68" fmla="*/ 188 w 719"/>
                  <a:gd name="T69" fmla="*/ 630 h 735"/>
                  <a:gd name="T70" fmla="*/ 258 w 719"/>
                  <a:gd name="T71" fmla="*/ 646 h 735"/>
                  <a:gd name="T72" fmla="*/ 270 w 719"/>
                  <a:gd name="T73" fmla="*/ 735 h 735"/>
                  <a:gd name="T74" fmla="*/ 282 w 719"/>
                  <a:gd name="T75" fmla="*/ 652 h 735"/>
                  <a:gd name="T76" fmla="*/ 478 w 719"/>
                  <a:gd name="T77" fmla="*/ 693 h 735"/>
                  <a:gd name="T78" fmla="*/ 594 w 719"/>
                  <a:gd name="T79" fmla="*/ 526 h 735"/>
                  <a:gd name="T80" fmla="*/ 719 w 719"/>
                  <a:gd name="T81" fmla="*/ 305 h 735"/>
                  <a:gd name="T82" fmla="*/ 334 w 719"/>
                  <a:gd name="T83" fmla="*/ 305 h 735"/>
                  <a:gd name="T84" fmla="*/ 695 w 719"/>
                  <a:gd name="T85" fmla="*/ 30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9" h="735">
                    <a:moveTo>
                      <a:pt x="719" y="305"/>
                    </a:moveTo>
                    <a:cubicBezTo>
                      <a:pt x="719" y="192"/>
                      <a:pt x="627" y="100"/>
                      <a:pt x="514" y="100"/>
                    </a:cubicBezTo>
                    <a:cubicBezTo>
                      <a:pt x="466" y="100"/>
                      <a:pt x="422" y="117"/>
                      <a:pt x="387" y="145"/>
                    </a:cubicBezTo>
                    <a:cubicBezTo>
                      <a:pt x="374" y="137"/>
                      <a:pt x="361" y="130"/>
                      <a:pt x="347" y="124"/>
                    </a:cubicBezTo>
                    <a:cubicBezTo>
                      <a:pt x="338" y="121"/>
                      <a:pt x="329" y="118"/>
                      <a:pt x="320" y="116"/>
                    </a:cubicBezTo>
                    <a:cubicBezTo>
                      <a:pt x="402" y="88"/>
                      <a:pt x="402" y="88"/>
                      <a:pt x="402" y="88"/>
                    </a:cubicBezTo>
                    <a:cubicBezTo>
                      <a:pt x="409" y="86"/>
                      <a:pt x="412" y="79"/>
                      <a:pt x="410" y="73"/>
                    </a:cubicBezTo>
                    <a:cubicBezTo>
                      <a:pt x="408" y="66"/>
                      <a:pt x="401" y="63"/>
                      <a:pt x="394" y="65"/>
                    </a:cubicBezTo>
                    <a:cubicBezTo>
                      <a:pt x="266" y="108"/>
                      <a:pt x="266" y="108"/>
                      <a:pt x="266" y="108"/>
                    </a:cubicBezTo>
                    <a:cubicBezTo>
                      <a:pt x="265" y="109"/>
                      <a:pt x="264" y="109"/>
                      <a:pt x="263" y="110"/>
                    </a:cubicBezTo>
                    <a:cubicBezTo>
                      <a:pt x="237" y="111"/>
                      <a:pt x="212" y="117"/>
                      <a:pt x="189" y="127"/>
                    </a:cubicBezTo>
                    <a:cubicBezTo>
                      <a:pt x="188" y="128"/>
                      <a:pt x="188" y="128"/>
                      <a:pt x="188" y="128"/>
                    </a:cubicBezTo>
                    <a:cubicBezTo>
                      <a:pt x="188" y="12"/>
                      <a:pt x="188" y="12"/>
                      <a:pt x="188" y="12"/>
                    </a:cubicBezTo>
                    <a:cubicBezTo>
                      <a:pt x="188" y="5"/>
                      <a:pt x="182" y="0"/>
                      <a:pt x="176" y="0"/>
                    </a:cubicBezTo>
                    <a:cubicBezTo>
                      <a:pt x="169" y="0"/>
                      <a:pt x="164" y="5"/>
                      <a:pt x="164" y="12"/>
                    </a:cubicBezTo>
                    <a:cubicBezTo>
                      <a:pt x="164" y="138"/>
                      <a:pt x="164" y="138"/>
                      <a:pt x="164" y="138"/>
                    </a:cubicBezTo>
                    <a:cubicBezTo>
                      <a:pt x="164" y="138"/>
                      <a:pt x="164" y="138"/>
                      <a:pt x="164" y="138"/>
                    </a:cubicBezTo>
                    <a:cubicBezTo>
                      <a:pt x="156" y="142"/>
                      <a:pt x="156" y="142"/>
                      <a:pt x="156" y="142"/>
                    </a:cubicBezTo>
                    <a:cubicBezTo>
                      <a:pt x="150" y="145"/>
                      <a:pt x="147" y="152"/>
                      <a:pt x="150" y="158"/>
                    </a:cubicBezTo>
                    <a:cubicBezTo>
                      <a:pt x="152" y="164"/>
                      <a:pt x="159" y="167"/>
                      <a:pt x="166" y="164"/>
                    </a:cubicBezTo>
                    <a:cubicBezTo>
                      <a:pt x="182" y="157"/>
                      <a:pt x="182" y="157"/>
                      <a:pt x="182" y="157"/>
                    </a:cubicBezTo>
                    <a:cubicBezTo>
                      <a:pt x="202" y="171"/>
                      <a:pt x="239" y="204"/>
                      <a:pt x="239" y="263"/>
                    </a:cubicBezTo>
                    <a:cubicBezTo>
                      <a:pt x="239" y="285"/>
                      <a:pt x="233" y="312"/>
                      <a:pt x="221" y="338"/>
                    </a:cubicBezTo>
                    <a:cubicBezTo>
                      <a:pt x="219" y="344"/>
                      <a:pt x="222" y="351"/>
                      <a:pt x="228" y="354"/>
                    </a:cubicBezTo>
                    <a:cubicBezTo>
                      <a:pt x="229" y="355"/>
                      <a:pt x="231" y="355"/>
                      <a:pt x="233" y="355"/>
                    </a:cubicBezTo>
                    <a:cubicBezTo>
                      <a:pt x="237" y="355"/>
                      <a:pt x="242" y="352"/>
                      <a:pt x="244" y="348"/>
                    </a:cubicBezTo>
                    <a:cubicBezTo>
                      <a:pt x="257" y="318"/>
                      <a:pt x="263" y="289"/>
                      <a:pt x="263" y="263"/>
                    </a:cubicBezTo>
                    <a:cubicBezTo>
                      <a:pt x="263" y="204"/>
                      <a:pt x="232" y="166"/>
                      <a:pt x="208" y="146"/>
                    </a:cubicBezTo>
                    <a:cubicBezTo>
                      <a:pt x="250" y="130"/>
                      <a:pt x="297" y="130"/>
                      <a:pt x="338" y="147"/>
                    </a:cubicBezTo>
                    <a:cubicBezTo>
                      <a:pt x="348" y="151"/>
                      <a:pt x="358" y="156"/>
                      <a:pt x="368" y="162"/>
                    </a:cubicBezTo>
                    <a:cubicBezTo>
                      <a:pt x="332" y="199"/>
                      <a:pt x="309" y="249"/>
                      <a:pt x="309" y="305"/>
                    </a:cubicBezTo>
                    <a:cubicBezTo>
                      <a:pt x="309" y="418"/>
                      <a:pt x="401" y="510"/>
                      <a:pt x="514" y="510"/>
                    </a:cubicBezTo>
                    <a:cubicBezTo>
                      <a:pt x="530" y="510"/>
                      <a:pt x="545" y="508"/>
                      <a:pt x="559" y="505"/>
                    </a:cubicBezTo>
                    <a:cubicBezTo>
                      <a:pt x="571" y="535"/>
                      <a:pt x="571" y="535"/>
                      <a:pt x="571" y="535"/>
                    </a:cubicBezTo>
                    <a:cubicBezTo>
                      <a:pt x="585" y="572"/>
                      <a:pt x="576" y="615"/>
                      <a:pt x="546" y="642"/>
                    </a:cubicBezTo>
                    <a:cubicBezTo>
                      <a:pt x="522" y="665"/>
                      <a:pt x="489" y="674"/>
                      <a:pt x="456" y="667"/>
                    </a:cubicBezTo>
                    <a:cubicBezTo>
                      <a:pt x="274" y="625"/>
                      <a:pt x="274" y="625"/>
                      <a:pt x="274" y="625"/>
                    </a:cubicBezTo>
                    <a:cubicBezTo>
                      <a:pt x="273" y="625"/>
                      <a:pt x="272" y="625"/>
                      <a:pt x="271" y="624"/>
                    </a:cubicBezTo>
                    <a:cubicBezTo>
                      <a:pt x="199" y="608"/>
                      <a:pt x="199" y="608"/>
                      <a:pt x="199" y="608"/>
                    </a:cubicBezTo>
                    <a:cubicBezTo>
                      <a:pt x="154" y="598"/>
                      <a:pt x="115" y="571"/>
                      <a:pt x="89" y="533"/>
                    </a:cubicBezTo>
                    <a:cubicBezTo>
                      <a:pt x="65" y="499"/>
                      <a:pt x="65" y="499"/>
                      <a:pt x="65" y="499"/>
                    </a:cubicBezTo>
                    <a:cubicBezTo>
                      <a:pt x="64" y="498"/>
                      <a:pt x="64" y="498"/>
                      <a:pt x="63" y="497"/>
                    </a:cubicBezTo>
                    <a:cubicBezTo>
                      <a:pt x="76" y="496"/>
                      <a:pt x="89" y="494"/>
                      <a:pt x="101" y="490"/>
                    </a:cubicBezTo>
                    <a:cubicBezTo>
                      <a:pt x="108" y="488"/>
                      <a:pt x="111" y="481"/>
                      <a:pt x="109" y="475"/>
                    </a:cubicBezTo>
                    <a:cubicBezTo>
                      <a:pt x="107" y="468"/>
                      <a:pt x="100" y="465"/>
                      <a:pt x="94" y="467"/>
                    </a:cubicBezTo>
                    <a:cubicBezTo>
                      <a:pt x="81" y="471"/>
                      <a:pt x="67" y="473"/>
                      <a:pt x="54" y="473"/>
                    </a:cubicBezTo>
                    <a:cubicBezTo>
                      <a:pt x="53" y="473"/>
                      <a:pt x="51" y="473"/>
                      <a:pt x="50" y="473"/>
                    </a:cubicBezTo>
                    <a:cubicBezTo>
                      <a:pt x="33" y="437"/>
                      <a:pt x="28" y="396"/>
                      <a:pt x="36" y="357"/>
                    </a:cubicBezTo>
                    <a:cubicBezTo>
                      <a:pt x="47" y="302"/>
                      <a:pt x="47" y="302"/>
                      <a:pt x="47" y="302"/>
                    </a:cubicBezTo>
                    <a:cubicBezTo>
                      <a:pt x="56" y="258"/>
                      <a:pt x="60" y="235"/>
                      <a:pt x="111" y="204"/>
                    </a:cubicBezTo>
                    <a:cubicBezTo>
                      <a:pt x="117" y="201"/>
                      <a:pt x="118" y="193"/>
                      <a:pt x="115" y="188"/>
                    </a:cubicBezTo>
                    <a:cubicBezTo>
                      <a:pt x="111" y="182"/>
                      <a:pt x="104" y="180"/>
                      <a:pt x="98" y="184"/>
                    </a:cubicBezTo>
                    <a:cubicBezTo>
                      <a:pt x="97" y="184"/>
                      <a:pt x="95" y="185"/>
                      <a:pt x="94" y="186"/>
                    </a:cubicBezTo>
                    <a:cubicBezTo>
                      <a:pt x="94" y="12"/>
                      <a:pt x="94" y="12"/>
                      <a:pt x="94" y="12"/>
                    </a:cubicBezTo>
                    <a:cubicBezTo>
                      <a:pt x="94" y="5"/>
                      <a:pt x="88" y="0"/>
                      <a:pt x="82" y="0"/>
                    </a:cubicBezTo>
                    <a:cubicBezTo>
                      <a:pt x="75" y="0"/>
                      <a:pt x="69" y="5"/>
                      <a:pt x="69" y="12"/>
                    </a:cubicBezTo>
                    <a:cubicBezTo>
                      <a:pt x="69" y="204"/>
                      <a:pt x="69" y="204"/>
                      <a:pt x="69" y="204"/>
                    </a:cubicBezTo>
                    <a:cubicBezTo>
                      <a:pt x="38" y="231"/>
                      <a:pt x="31" y="257"/>
                      <a:pt x="23" y="297"/>
                    </a:cubicBezTo>
                    <a:cubicBezTo>
                      <a:pt x="12" y="352"/>
                      <a:pt x="12" y="352"/>
                      <a:pt x="12" y="352"/>
                    </a:cubicBezTo>
                    <a:cubicBezTo>
                      <a:pt x="0" y="408"/>
                      <a:pt x="13" y="466"/>
                      <a:pt x="45" y="513"/>
                    </a:cubicBezTo>
                    <a:cubicBezTo>
                      <a:pt x="66" y="544"/>
                      <a:pt x="66" y="544"/>
                      <a:pt x="66" y="544"/>
                    </a:cubicBezTo>
                    <a:cubicBezTo>
                      <a:pt x="66" y="722"/>
                      <a:pt x="66" y="722"/>
                      <a:pt x="66" y="722"/>
                    </a:cubicBezTo>
                    <a:cubicBezTo>
                      <a:pt x="66" y="729"/>
                      <a:pt x="72" y="735"/>
                      <a:pt x="78" y="735"/>
                    </a:cubicBezTo>
                    <a:cubicBezTo>
                      <a:pt x="85" y="735"/>
                      <a:pt x="91" y="729"/>
                      <a:pt x="91" y="722"/>
                    </a:cubicBezTo>
                    <a:cubicBezTo>
                      <a:pt x="91" y="574"/>
                      <a:pt x="91" y="574"/>
                      <a:pt x="91" y="574"/>
                    </a:cubicBezTo>
                    <a:cubicBezTo>
                      <a:pt x="111" y="595"/>
                      <a:pt x="136" y="611"/>
                      <a:pt x="164" y="622"/>
                    </a:cubicBezTo>
                    <a:cubicBezTo>
                      <a:pt x="164" y="722"/>
                      <a:pt x="164" y="722"/>
                      <a:pt x="164" y="722"/>
                    </a:cubicBezTo>
                    <a:cubicBezTo>
                      <a:pt x="164" y="729"/>
                      <a:pt x="169" y="735"/>
                      <a:pt x="176" y="735"/>
                    </a:cubicBezTo>
                    <a:cubicBezTo>
                      <a:pt x="182" y="735"/>
                      <a:pt x="188" y="729"/>
                      <a:pt x="188" y="722"/>
                    </a:cubicBezTo>
                    <a:cubicBezTo>
                      <a:pt x="188" y="630"/>
                      <a:pt x="188" y="630"/>
                      <a:pt x="188" y="630"/>
                    </a:cubicBezTo>
                    <a:cubicBezTo>
                      <a:pt x="190" y="631"/>
                      <a:pt x="192" y="631"/>
                      <a:pt x="194" y="632"/>
                    </a:cubicBezTo>
                    <a:cubicBezTo>
                      <a:pt x="258" y="646"/>
                      <a:pt x="258" y="646"/>
                      <a:pt x="258" y="646"/>
                    </a:cubicBezTo>
                    <a:cubicBezTo>
                      <a:pt x="258" y="722"/>
                      <a:pt x="258" y="722"/>
                      <a:pt x="258" y="722"/>
                    </a:cubicBezTo>
                    <a:cubicBezTo>
                      <a:pt x="258" y="729"/>
                      <a:pt x="263" y="735"/>
                      <a:pt x="270" y="735"/>
                    </a:cubicBezTo>
                    <a:cubicBezTo>
                      <a:pt x="277" y="735"/>
                      <a:pt x="282" y="729"/>
                      <a:pt x="282" y="722"/>
                    </a:cubicBezTo>
                    <a:cubicBezTo>
                      <a:pt x="282" y="652"/>
                      <a:pt x="282" y="652"/>
                      <a:pt x="282" y="652"/>
                    </a:cubicBezTo>
                    <a:cubicBezTo>
                      <a:pt x="451" y="690"/>
                      <a:pt x="451" y="690"/>
                      <a:pt x="451" y="690"/>
                    </a:cubicBezTo>
                    <a:cubicBezTo>
                      <a:pt x="460" y="692"/>
                      <a:pt x="469" y="693"/>
                      <a:pt x="478" y="693"/>
                    </a:cubicBezTo>
                    <a:cubicBezTo>
                      <a:pt x="510" y="693"/>
                      <a:pt x="540" y="682"/>
                      <a:pt x="563" y="660"/>
                    </a:cubicBezTo>
                    <a:cubicBezTo>
                      <a:pt x="599" y="625"/>
                      <a:pt x="611" y="573"/>
                      <a:pt x="594" y="526"/>
                    </a:cubicBezTo>
                    <a:cubicBezTo>
                      <a:pt x="583" y="498"/>
                      <a:pt x="583" y="498"/>
                      <a:pt x="583" y="498"/>
                    </a:cubicBezTo>
                    <a:cubicBezTo>
                      <a:pt x="662" y="470"/>
                      <a:pt x="719" y="394"/>
                      <a:pt x="719" y="305"/>
                    </a:cubicBezTo>
                    <a:close/>
                    <a:moveTo>
                      <a:pt x="514" y="486"/>
                    </a:moveTo>
                    <a:cubicBezTo>
                      <a:pt x="415" y="486"/>
                      <a:pt x="334" y="405"/>
                      <a:pt x="334" y="305"/>
                    </a:cubicBezTo>
                    <a:cubicBezTo>
                      <a:pt x="334" y="206"/>
                      <a:pt x="415" y="125"/>
                      <a:pt x="514" y="125"/>
                    </a:cubicBezTo>
                    <a:cubicBezTo>
                      <a:pt x="614" y="125"/>
                      <a:pt x="695" y="206"/>
                      <a:pt x="695" y="305"/>
                    </a:cubicBezTo>
                    <a:cubicBezTo>
                      <a:pt x="695" y="405"/>
                      <a:pt x="614" y="486"/>
                      <a:pt x="514" y="486"/>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4" name="Freeform 257">
                <a:extLst>
                  <a:ext uri="{FF2B5EF4-FFF2-40B4-BE49-F238E27FC236}">
                    <a16:creationId xmlns:a16="http://schemas.microsoft.com/office/drawing/2014/main" id="{EC30E699-A8A8-AB9C-C181-23CEF65E11F9}"/>
                  </a:ext>
                </a:extLst>
              </p:cNvPr>
              <p:cNvSpPr>
                <a:spLocks/>
              </p:cNvSpPr>
              <p:nvPr/>
            </p:nvSpPr>
            <p:spPr bwMode="auto">
              <a:xfrm>
                <a:off x="1409701" y="2700338"/>
                <a:ext cx="120650" cy="112713"/>
              </a:xfrm>
              <a:custGeom>
                <a:avLst/>
                <a:gdLst>
                  <a:gd name="T0" fmla="*/ 275 w 287"/>
                  <a:gd name="T1" fmla="*/ 138 h 270"/>
                  <a:gd name="T2" fmla="*/ 227 w 287"/>
                  <a:gd name="T3" fmla="*/ 138 h 270"/>
                  <a:gd name="T4" fmla="*/ 215 w 287"/>
                  <a:gd name="T5" fmla="*/ 146 h 270"/>
                  <a:gd name="T6" fmla="*/ 199 w 287"/>
                  <a:gd name="T7" fmla="*/ 200 h 270"/>
                  <a:gd name="T8" fmla="*/ 175 w 287"/>
                  <a:gd name="T9" fmla="*/ 11 h 270"/>
                  <a:gd name="T10" fmla="*/ 163 w 287"/>
                  <a:gd name="T11" fmla="*/ 0 h 270"/>
                  <a:gd name="T12" fmla="*/ 150 w 287"/>
                  <a:gd name="T13" fmla="*/ 10 h 270"/>
                  <a:gd name="T14" fmla="*/ 126 w 287"/>
                  <a:gd name="T15" fmla="*/ 165 h 270"/>
                  <a:gd name="T16" fmla="*/ 96 w 287"/>
                  <a:gd name="T17" fmla="*/ 87 h 270"/>
                  <a:gd name="T18" fmla="*/ 85 w 287"/>
                  <a:gd name="T19" fmla="*/ 79 h 270"/>
                  <a:gd name="T20" fmla="*/ 73 w 287"/>
                  <a:gd name="T21" fmla="*/ 88 h 270"/>
                  <a:gd name="T22" fmla="*/ 57 w 287"/>
                  <a:gd name="T23" fmla="*/ 141 h 270"/>
                  <a:gd name="T24" fmla="*/ 12 w 287"/>
                  <a:gd name="T25" fmla="*/ 141 h 270"/>
                  <a:gd name="T26" fmla="*/ 0 w 287"/>
                  <a:gd name="T27" fmla="*/ 153 h 270"/>
                  <a:gd name="T28" fmla="*/ 12 w 287"/>
                  <a:gd name="T29" fmla="*/ 166 h 270"/>
                  <a:gd name="T30" fmla="*/ 66 w 287"/>
                  <a:gd name="T31" fmla="*/ 166 h 270"/>
                  <a:gd name="T32" fmla="*/ 77 w 287"/>
                  <a:gd name="T33" fmla="*/ 157 h 270"/>
                  <a:gd name="T34" fmla="*/ 86 w 287"/>
                  <a:gd name="T35" fmla="*/ 129 h 270"/>
                  <a:gd name="T36" fmla="*/ 120 w 287"/>
                  <a:gd name="T37" fmla="*/ 217 h 270"/>
                  <a:gd name="T38" fmla="*/ 133 w 287"/>
                  <a:gd name="T39" fmla="*/ 225 h 270"/>
                  <a:gd name="T40" fmla="*/ 143 w 287"/>
                  <a:gd name="T41" fmla="*/ 214 h 270"/>
                  <a:gd name="T42" fmla="*/ 161 w 287"/>
                  <a:gd name="T43" fmla="*/ 99 h 270"/>
                  <a:gd name="T44" fmla="*/ 181 w 287"/>
                  <a:gd name="T45" fmla="*/ 259 h 270"/>
                  <a:gd name="T46" fmla="*/ 192 w 287"/>
                  <a:gd name="T47" fmla="*/ 269 h 270"/>
                  <a:gd name="T48" fmla="*/ 194 w 287"/>
                  <a:gd name="T49" fmla="*/ 270 h 270"/>
                  <a:gd name="T50" fmla="*/ 205 w 287"/>
                  <a:gd name="T51" fmla="*/ 261 h 270"/>
                  <a:gd name="T52" fmla="*/ 236 w 287"/>
                  <a:gd name="T53" fmla="*/ 162 h 270"/>
                  <a:gd name="T54" fmla="*/ 275 w 287"/>
                  <a:gd name="T55" fmla="*/ 162 h 270"/>
                  <a:gd name="T56" fmla="*/ 287 w 287"/>
                  <a:gd name="T57" fmla="*/ 150 h 270"/>
                  <a:gd name="T58" fmla="*/ 275 w 287"/>
                  <a:gd name="T59" fmla="*/ 13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7" h="270">
                    <a:moveTo>
                      <a:pt x="275" y="138"/>
                    </a:moveTo>
                    <a:cubicBezTo>
                      <a:pt x="227" y="138"/>
                      <a:pt x="227" y="138"/>
                      <a:pt x="227" y="138"/>
                    </a:cubicBezTo>
                    <a:cubicBezTo>
                      <a:pt x="222" y="138"/>
                      <a:pt x="217" y="141"/>
                      <a:pt x="215" y="146"/>
                    </a:cubicBezTo>
                    <a:cubicBezTo>
                      <a:pt x="199" y="200"/>
                      <a:pt x="199" y="200"/>
                      <a:pt x="199" y="200"/>
                    </a:cubicBezTo>
                    <a:cubicBezTo>
                      <a:pt x="175" y="11"/>
                      <a:pt x="175" y="11"/>
                      <a:pt x="175" y="11"/>
                    </a:cubicBezTo>
                    <a:cubicBezTo>
                      <a:pt x="174" y="5"/>
                      <a:pt x="169" y="0"/>
                      <a:pt x="163" y="0"/>
                    </a:cubicBezTo>
                    <a:cubicBezTo>
                      <a:pt x="157" y="0"/>
                      <a:pt x="151" y="4"/>
                      <a:pt x="150" y="10"/>
                    </a:cubicBezTo>
                    <a:cubicBezTo>
                      <a:pt x="126" y="165"/>
                      <a:pt x="126" y="165"/>
                      <a:pt x="126" y="165"/>
                    </a:cubicBezTo>
                    <a:cubicBezTo>
                      <a:pt x="96" y="87"/>
                      <a:pt x="96" y="87"/>
                      <a:pt x="96" y="87"/>
                    </a:cubicBezTo>
                    <a:cubicBezTo>
                      <a:pt x="95" y="82"/>
                      <a:pt x="90" y="79"/>
                      <a:pt x="85" y="79"/>
                    </a:cubicBezTo>
                    <a:cubicBezTo>
                      <a:pt x="79" y="80"/>
                      <a:pt x="75" y="83"/>
                      <a:pt x="73" y="88"/>
                    </a:cubicBezTo>
                    <a:cubicBezTo>
                      <a:pt x="57" y="141"/>
                      <a:pt x="57" y="141"/>
                      <a:pt x="57" y="141"/>
                    </a:cubicBezTo>
                    <a:cubicBezTo>
                      <a:pt x="12" y="141"/>
                      <a:pt x="12" y="141"/>
                      <a:pt x="12" y="141"/>
                    </a:cubicBezTo>
                    <a:cubicBezTo>
                      <a:pt x="5" y="141"/>
                      <a:pt x="0" y="147"/>
                      <a:pt x="0" y="153"/>
                    </a:cubicBezTo>
                    <a:cubicBezTo>
                      <a:pt x="0" y="160"/>
                      <a:pt x="5" y="166"/>
                      <a:pt x="12" y="166"/>
                    </a:cubicBezTo>
                    <a:cubicBezTo>
                      <a:pt x="66" y="166"/>
                      <a:pt x="66" y="166"/>
                      <a:pt x="66" y="166"/>
                    </a:cubicBezTo>
                    <a:cubicBezTo>
                      <a:pt x="71" y="166"/>
                      <a:pt x="76" y="162"/>
                      <a:pt x="77" y="157"/>
                    </a:cubicBezTo>
                    <a:cubicBezTo>
                      <a:pt x="86" y="129"/>
                      <a:pt x="86" y="129"/>
                      <a:pt x="86" y="129"/>
                    </a:cubicBezTo>
                    <a:cubicBezTo>
                      <a:pt x="120" y="217"/>
                      <a:pt x="120" y="217"/>
                      <a:pt x="120" y="217"/>
                    </a:cubicBezTo>
                    <a:cubicBezTo>
                      <a:pt x="122" y="222"/>
                      <a:pt x="127" y="225"/>
                      <a:pt x="133" y="225"/>
                    </a:cubicBezTo>
                    <a:cubicBezTo>
                      <a:pt x="138" y="224"/>
                      <a:pt x="143" y="220"/>
                      <a:pt x="143" y="214"/>
                    </a:cubicBezTo>
                    <a:cubicBezTo>
                      <a:pt x="161" y="99"/>
                      <a:pt x="161" y="99"/>
                      <a:pt x="161" y="99"/>
                    </a:cubicBezTo>
                    <a:cubicBezTo>
                      <a:pt x="181" y="259"/>
                      <a:pt x="181" y="259"/>
                      <a:pt x="181" y="259"/>
                    </a:cubicBezTo>
                    <a:cubicBezTo>
                      <a:pt x="182" y="265"/>
                      <a:pt x="187" y="269"/>
                      <a:pt x="192" y="269"/>
                    </a:cubicBezTo>
                    <a:cubicBezTo>
                      <a:pt x="193" y="270"/>
                      <a:pt x="193" y="270"/>
                      <a:pt x="194" y="270"/>
                    </a:cubicBezTo>
                    <a:cubicBezTo>
                      <a:pt x="199" y="270"/>
                      <a:pt x="204" y="266"/>
                      <a:pt x="205" y="261"/>
                    </a:cubicBezTo>
                    <a:cubicBezTo>
                      <a:pt x="236" y="162"/>
                      <a:pt x="236" y="162"/>
                      <a:pt x="236" y="162"/>
                    </a:cubicBezTo>
                    <a:cubicBezTo>
                      <a:pt x="275" y="162"/>
                      <a:pt x="275" y="162"/>
                      <a:pt x="275" y="162"/>
                    </a:cubicBezTo>
                    <a:cubicBezTo>
                      <a:pt x="282" y="162"/>
                      <a:pt x="287" y="157"/>
                      <a:pt x="287" y="150"/>
                    </a:cubicBezTo>
                    <a:cubicBezTo>
                      <a:pt x="287" y="143"/>
                      <a:pt x="282" y="138"/>
                      <a:pt x="275" y="138"/>
                    </a:cubicBez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grpSp>
        <p:grpSp>
          <p:nvGrpSpPr>
            <p:cNvPr id="65" name="Group 64">
              <a:extLst>
                <a:ext uri="{FF2B5EF4-FFF2-40B4-BE49-F238E27FC236}">
                  <a16:creationId xmlns:a16="http://schemas.microsoft.com/office/drawing/2014/main" id="{B3A11A49-9588-7CB2-1444-5863046F6BBF}"/>
                </a:ext>
              </a:extLst>
            </p:cNvPr>
            <p:cNvGrpSpPr/>
            <p:nvPr/>
          </p:nvGrpSpPr>
          <p:grpSpPr>
            <a:xfrm>
              <a:off x="3920154" y="2315470"/>
              <a:ext cx="719975" cy="719975"/>
              <a:chOff x="9310677" y="2319130"/>
              <a:chExt cx="314325" cy="314325"/>
            </a:xfrm>
            <a:solidFill>
              <a:schemeClr val="accent2"/>
            </a:solidFill>
          </p:grpSpPr>
          <p:sp>
            <p:nvSpPr>
              <p:cNvPr id="66" name="Freeform 295">
                <a:extLst>
                  <a:ext uri="{FF2B5EF4-FFF2-40B4-BE49-F238E27FC236}">
                    <a16:creationId xmlns:a16="http://schemas.microsoft.com/office/drawing/2014/main" id="{7EB6CF1F-3BC5-A59F-DD7D-D03EE1347482}"/>
                  </a:ext>
                </a:extLst>
              </p:cNvPr>
              <p:cNvSpPr>
                <a:spLocks noEditPoints="1"/>
              </p:cNvSpPr>
              <p:nvPr/>
            </p:nvSpPr>
            <p:spPr bwMode="auto">
              <a:xfrm>
                <a:off x="9329727" y="2392155"/>
                <a:ext cx="90488" cy="87313"/>
              </a:xfrm>
              <a:custGeom>
                <a:avLst/>
                <a:gdLst>
                  <a:gd name="T0" fmla="*/ 60 w 64"/>
                  <a:gd name="T1" fmla="*/ 0 h 62"/>
                  <a:gd name="T2" fmla="*/ 5 w 64"/>
                  <a:gd name="T3" fmla="*/ 0 h 62"/>
                  <a:gd name="T4" fmla="*/ 0 w 64"/>
                  <a:gd name="T5" fmla="*/ 5 h 62"/>
                  <a:gd name="T6" fmla="*/ 0 w 64"/>
                  <a:gd name="T7" fmla="*/ 57 h 62"/>
                  <a:gd name="T8" fmla="*/ 5 w 64"/>
                  <a:gd name="T9" fmla="*/ 62 h 62"/>
                  <a:gd name="T10" fmla="*/ 60 w 64"/>
                  <a:gd name="T11" fmla="*/ 62 h 62"/>
                  <a:gd name="T12" fmla="*/ 64 w 64"/>
                  <a:gd name="T13" fmla="*/ 57 h 62"/>
                  <a:gd name="T14" fmla="*/ 64 w 64"/>
                  <a:gd name="T15" fmla="*/ 5 h 62"/>
                  <a:gd name="T16" fmla="*/ 60 w 64"/>
                  <a:gd name="T17" fmla="*/ 0 h 62"/>
                  <a:gd name="T18" fmla="*/ 56 w 64"/>
                  <a:gd name="T19" fmla="*/ 54 h 62"/>
                  <a:gd name="T20" fmla="*/ 8 w 64"/>
                  <a:gd name="T21" fmla="*/ 54 h 62"/>
                  <a:gd name="T22" fmla="*/ 8 w 64"/>
                  <a:gd name="T23" fmla="*/ 8 h 62"/>
                  <a:gd name="T24" fmla="*/ 56 w 64"/>
                  <a:gd name="T25" fmla="*/ 8 h 62"/>
                  <a:gd name="T26" fmla="*/ 56 w 64"/>
                  <a:gd name="T27"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62">
                    <a:moveTo>
                      <a:pt x="60" y="0"/>
                    </a:moveTo>
                    <a:cubicBezTo>
                      <a:pt x="5" y="0"/>
                      <a:pt x="5" y="0"/>
                      <a:pt x="5" y="0"/>
                    </a:cubicBezTo>
                    <a:cubicBezTo>
                      <a:pt x="2" y="0"/>
                      <a:pt x="0" y="2"/>
                      <a:pt x="0" y="5"/>
                    </a:cubicBezTo>
                    <a:cubicBezTo>
                      <a:pt x="0" y="57"/>
                      <a:pt x="0" y="57"/>
                      <a:pt x="0" y="57"/>
                    </a:cubicBezTo>
                    <a:cubicBezTo>
                      <a:pt x="0" y="60"/>
                      <a:pt x="2" y="62"/>
                      <a:pt x="5" y="62"/>
                    </a:cubicBezTo>
                    <a:cubicBezTo>
                      <a:pt x="60" y="62"/>
                      <a:pt x="60" y="62"/>
                      <a:pt x="60" y="62"/>
                    </a:cubicBezTo>
                    <a:cubicBezTo>
                      <a:pt x="62" y="62"/>
                      <a:pt x="64" y="60"/>
                      <a:pt x="64" y="57"/>
                    </a:cubicBezTo>
                    <a:cubicBezTo>
                      <a:pt x="64" y="5"/>
                      <a:pt x="64" y="5"/>
                      <a:pt x="64" y="5"/>
                    </a:cubicBezTo>
                    <a:cubicBezTo>
                      <a:pt x="64" y="2"/>
                      <a:pt x="62" y="0"/>
                      <a:pt x="60" y="0"/>
                    </a:cubicBezTo>
                    <a:close/>
                    <a:moveTo>
                      <a:pt x="56" y="54"/>
                    </a:moveTo>
                    <a:cubicBezTo>
                      <a:pt x="8" y="54"/>
                      <a:pt x="8" y="54"/>
                      <a:pt x="8" y="54"/>
                    </a:cubicBezTo>
                    <a:cubicBezTo>
                      <a:pt x="8" y="8"/>
                      <a:pt x="8" y="8"/>
                      <a:pt x="8" y="8"/>
                    </a:cubicBezTo>
                    <a:cubicBezTo>
                      <a:pt x="56" y="8"/>
                      <a:pt x="56" y="8"/>
                      <a:pt x="56" y="8"/>
                    </a:cubicBezTo>
                    <a:lnTo>
                      <a:pt x="56" y="54"/>
                    </a:ln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7" name="Freeform 296">
                <a:extLst>
                  <a:ext uri="{FF2B5EF4-FFF2-40B4-BE49-F238E27FC236}">
                    <a16:creationId xmlns:a16="http://schemas.microsoft.com/office/drawing/2014/main" id="{CEB77ADC-2961-2C00-55E3-333093C96F2E}"/>
                  </a:ext>
                </a:extLst>
              </p:cNvPr>
              <p:cNvSpPr>
                <a:spLocks noEditPoints="1"/>
              </p:cNvSpPr>
              <p:nvPr/>
            </p:nvSpPr>
            <p:spPr bwMode="auto">
              <a:xfrm>
                <a:off x="9331314" y="2488992"/>
                <a:ext cx="34925" cy="31750"/>
              </a:xfrm>
              <a:custGeom>
                <a:avLst/>
                <a:gdLst>
                  <a:gd name="T0" fmla="*/ 20 w 25"/>
                  <a:gd name="T1" fmla="*/ 0 h 22"/>
                  <a:gd name="T2" fmla="*/ 4 w 25"/>
                  <a:gd name="T3" fmla="*/ 0 h 22"/>
                  <a:gd name="T4" fmla="*/ 0 w 25"/>
                  <a:gd name="T5" fmla="*/ 4 h 22"/>
                  <a:gd name="T6" fmla="*/ 0 w 25"/>
                  <a:gd name="T7" fmla="*/ 17 h 22"/>
                  <a:gd name="T8" fmla="*/ 4 w 25"/>
                  <a:gd name="T9" fmla="*/ 22 h 22"/>
                  <a:gd name="T10" fmla="*/ 20 w 25"/>
                  <a:gd name="T11" fmla="*/ 22 h 22"/>
                  <a:gd name="T12" fmla="*/ 25 w 25"/>
                  <a:gd name="T13" fmla="*/ 17 h 22"/>
                  <a:gd name="T14" fmla="*/ 25 w 25"/>
                  <a:gd name="T15" fmla="*/ 4 h 22"/>
                  <a:gd name="T16" fmla="*/ 20 w 25"/>
                  <a:gd name="T17" fmla="*/ 0 h 22"/>
                  <a:gd name="T18" fmla="*/ 17 w 25"/>
                  <a:gd name="T19" fmla="*/ 14 h 22"/>
                  <a:gd name="T20" fmla="*/ 8 w 25"/>
                  <a:gd name="T21" fmla="*/ 14 h 22"/>
                  <a:gd name="T22" fmla="*/ 8 w 25"/>
                  <a:gd name="T23" fmla="*/ 8 h 22"/>
                  <a:gd name="T24" fmla="*/ 17 w 25"/>
                  <a:gd name="T25" fmla="*/ 8 h 22"/>
                  <a:gd name="T26" fmla="*/ 17 w 25"/>
                  <a:gd name="T2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2">
                    <a:moveTo>
                      <a:pt x="20" y="0"/>
                    </a:moveTo>
                    <a:cubicBezTo>
                      <a:pt x="4" y="0"/>
                      <a:pt x="4" y="0"/>
                      <a:pt x="4" y="0"/>
                    </a:cubicBezTo>
                    <a:cubicBezTo>
                      <a:pt x="2" y="0"/>
                      <a:pt x="0" y="2"/>
                      <a:pt x="0" y="4"/>
                    </a:cubicBezTo>
                    <a:cubicBezTo>
                      <a:pt x="0" y="17"/>
                      <a:pt x="0" y="17"/>
                      <a:pt x="0" y="17"/>
                    </a:cubicBezTo>
                    <a:cubicBezTo>
                      <a:pt x="0" y="19"/>
                      <a:pt x="2" y="22"/>
                      <a:pt x="4" y="22"/>
                    </a:cubicBezTo>
                    <a:cubicBezTo>
                      <a:pt x="20" y="22"/>
                      <a:pt x="20" y="22"/>
                      <a:pt x="20" y="22"/>
                    </a:cubicBezTo>
                    <a:cubicBezTo>
                      <a:pt x="23" y="22"/>
                      <a:pt x="25" y="19"/>
                      <a:pt x="25" y="17"/>
                    </a:cubicBezTo>
                    <a:cubicBezTo>
                      <a:pt x="25" y="4"/>
                      <a:pt x="25" y="4"/>
                      <a:pt x="25" y="4"/>
                    </a:cubicBezTo>
                    <a:cubicBezTo>
                      <a:pt x="25" y="2"/>
                      <a:pt x="23" y="0"/>
                      <a:pt x="20" y="0"/>
                    </a:cubicBezTo>
                    <a:close/>
                    <a:moveTo>
                      <a:pt x="17" y="14"/>
                    </a:moveTo>
                    <a:cubicBezTo>
                      <a:pt x="8" y="14"/>
                      <a:pt x="8" y="14"/>
                      <a:pt x="8" y="14"/>
                    </a:cubicBezTo>
                    <a:cubicBezTo>
                      <a:pt x="8" y="8"/>
                      <a:pt x="8" y="8"/>
                      <a:pt x="8" y="8"/>
                    </a:cubicBezTo>
                    <a:cubicBezTo>
                      <a:pt x="17" y="8"/>
                      <a:pt x="17" y="8"/>
                      <a:pt x="17" y="8"/>
                    </a:cubicBezTo>
                    <a:lnTo>
                      <a:pt x="17" y="14"/>
                    </a:ln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8" name="Freeform 297">
                <a:extLst>
                  <a:ext uri="{FF2B5EF4-FFF2-40B4-BE49-F238E27FC236}">
                    <a16:creationId xmlns:a16="http://schemas.microsoft.com/office/drawing/2014/main" id="{1C979CF1-8BDC-7B66-4249-8089710263F1}"/>
                  </a:ext>
                </a:extLst>
              </p:cNvPr>
              <p:cNvSpPr>
                <a:spLocks noEditPoints="1"/>
              </p:cNvSpPr>
              <p:nvPr/>
            </p:nvSpPr>
            <p:spPr bwMode="auto">
              <a:xfrm>
                <a:off x="9385289" y="2488992"/>
                <a:ext cx="34925" cy="31750"/>
              </a:xfrm>
              <a:custGeom>
                <a:avLst/>
                <a:gdLst>
                  <a:gd name="T0" fmla="*/ 20 w 25"/>
                  <a:gd name="T1" fmla="*/ 0 h 22"/>
                  <a:gd name="T2" fmla="*/ 4 w 25"/>
                  <a:gd name="T3" fmla="*/ 0 h 22"/>
                  <a:gd name="T4" fmla="*/ 0 w 25"/>
                  <a:gd name="T5" fmla="*/ 4 h 22"/>
                  <a:gd name="T6" fmla="*/ 0 w 25"/>
                  <a:gd name="T7" fmla="*/ 17 h 22"/>
                  <a:gd name="T8" fmla="*/ 4 w 25"/>
                  <a:gd name="T9" fmla="*/ 22 h 22"/>
                  <a:gd name="T10" fmla="*/ 20 w 25"/>
                  <a:gd name="T11" fmla="*/ 22 h 22"/>
                  <a:gd name="T12" fmla="*/ 25 w 25"/>
                  <a:gd name="T13" fmla="*/ 17 h 22"/>
                  <a:gd name="T14" fmla="*/ 25 w 25"/>
                  <a:gd name="T15" fmla="*/ 4 h 22"/>
                  <a:gd name="T16" fmla="*/ 20 w 25"/>
                  <a:gd name="T17" fmla="*/ 0 h 22"/>
                  <a:gd name="T18" fmla="*/ 17 w 25"/>
                  <a:gd name="T19" fmla="*/ 14 h 22"/>
                  <a:gd name="T20" fmla="*/ 8 w 25"/>
                  <a:gd name="T21" fmla="*/ 14 h 22"/>
                  <a:gd name="T22" fmla="*/ 8 w 25"/>
                  <a:gd name="T23" fmla="*/ 8 h 22"/>
                  <a:gd name="T24" fmla="*/ 17 w 25"/>
                  <a:gd name="T25" fmla="*/ 8 h 22"/>
                  <a:gd name="T26" fmla="*/ 17 w 25"/>
                  <a:gd name="T2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2">
                    <a:moveTo>
                      <a:pt x="20" y="0"/>
                    </a:moveTo>
                    <a:cubicBezTo>
                      <a:pt x="4" y="0"/>
                      <a:pt x="4" y="0"/>
                      <a:pt x="4" y="0"/>
                    </a:cubicBezTo>
                    <a:cubicBezTo>
                      <a:pt x="2" y="0"/>
                      <a:pt x="0" y="2"/>
                      <a:pt x="0" y="4"/>
                    </a:cubicBezTo>
                    <a:cubicBezTo>
                      <a:pt x="0" y="17"/>
                      <a:pt x="0" y="17"/>
                      <a:pt x="0" y="17"/>
                    </a:cubicBezTo>
                    <a:cubicBezTo>
                      <a:pt x="0" y="19"/>
                      <a:pt x="2" y="22"/>
                      <a:pt x="4" y="22"/>
                    </a:cubicBezTo>
                    <a:cubicBezTo>
                      <a:pt x="20" y="22"/>
                      <a:pt x="20" y="22"/>
                      <a:pt x="20" y="22"/>
                    </a:cubicBezTo>
                    <a:cubicBezTo>
                      <a:pt x="23" y="22"/>
                      <a:pt x="25" y="19"/>
                      <a:pt x="25" y="17"/>
                    </a:cubicBezTo>
                    <a:cubicBezTo>
                      <a:pt x="25" y="4"/>
                      <a:pt x="25" y="4"/>
                      <a:pt x="25" y="4"/>
                    </a:cubicBezTo>
                    <a:cubicBezTo>
                      <a:pt x="25" y="2"/>
                      <a:pt x="23" y="0"/>
                      <a:pt x="20" y="0"/>
                    </a:cubicBezTo>
                    <a:close/>
                    <a:moveTo>
                      <a:pt x="17" y="14"/>
                    </a:moveTo>
                    <a:cubicBezTo>
                      <a:pt x="8" y="14"/>
                      <a:pt x="8" y="14"/>
                      <a:pt x="8" y="14"/>
                    </a:cubicBezTo>
                    <a:cubicBezTo>
                      <a:pt x="8" y="8"/>
                      <a:pt x="8" y="8"/>
                      <a:pt x="8" y="8"/>
                    </a:cubicBezTo>
                    <a:cubicBezTo>
                      <a:pt x="17" y="8"/>
                      <a:pt x="17" y="8"/>
                      <a:pt x="17" y="8"/>
                    </a:cubicBezTo>
                    <a:lnTo>
                      <a:pt x="17" y="14"/>
                    </a:ln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sp>
            <p:nvSpPr>
              <p:cNvPr id="69" name="Freeform 298">
                <a:extLst>
                  <a:ext uri="{FF2B5EF4-FFF2-40B4-BE49-F238E27FC236}">
                    <a16:creationId xmlns:a16="http://schemas.microsoft.com/office/drawing/2014/main" id="{1030F234-F400-0584-332C-ABF35B7D8B55}"/>
                  </a:ext>
                </a:extLst>
              </p:cNvPr>
              <p:cNvSpPr>
                <a:spLocks noEditPoints="1"/>
              </p:cNvSpPr>
              <p:nvPr/>
            </p:nvSpPr>
            <p:spPr bwMode="auto">
              <a:xfrm>
                <a:off x="9310677" y="2319130"/>
                <a:ext cx="314325" cy="314325"/>
              </a:xfrm>
              <a:custGeom>
                <a:avLst/>
                <a:gdLst>
                  <a:gd name="T0" fmla="*/ 141 w 224"/>
                  <a:gd name="T1" fmla="*/ 41 h 224"/>
                  <a:gd name="T2" fmla="*/ 146 w 224"/>
                  <a:gd name="T3" fmla="*/ 138 h 224"/>
                  <a:gd name="T4" fmla="*/ 224 w 224"/>
                  <a:gd name="T5" fmla="*/ 134 h 224"/>
                  <a:gd name="T6" fmla="*/ 219 w 224"/>
                  <a:gd name="T7" fmla="*/ 37 h 224"/>
                  <a:gd name="T8" fmla="*/ 186 w 224"/>
                  <a:gd name="T9" fmla="*/ 17 h 224"/>
                  <a:gd name="T10" fmla="*/ 59 w 224"/>
                  <a:gd name="T11" fmla="*/ 0 h 224"/>
                  <a:gd name="T12" fmla="*/ 42 w 224"/>
                  <a:gd name="T13" fmla="*/ 37 h 224"/>
                  <a:gd name="T14" fmla="*/ 0 w 224"/>
                  <a:gd name="T15" fmla="*/ 45 h 224"/>
                  <a:gd name="T16" fmla="*/ 24 w 224"/>
                  <a:gd name="T17" fmla="*/ 159 h 224"/>
                  <a:gd name="T18" fmla="*/ 42 w 224"/>
                  <a:gd name="T19" fmla="*/ 191 h 224"/>
                  <a:gd name="T20" fmla="*/ 137 w 224"/>
                  <a:gd name="T21" fmla="*/ 208 h 224"/>
                  <a:gd name="T22" fmla="*/ 142 w 224"/>
                  <a:gd name="T23" fmla="*/ 217 h 224"/>
                  <a:gd name="T24" fmla="*/ 156 w 224"/>
                  <a:gd name="T25" fmla="*/ 216 h 224"/>
                  <a:gd name="T26" fmla="*/ 224 w 224"/>
                  <a:gd name="T27" fmla="*/ 204 h 224"/>
                  <a:gd name="T28" fmla="*/ 156 w 224"/>
                  <a:gd name="T29" fmla="*/ 191 h 224"/>
                  <a:gd name="T30" fmla="*/ 142 w 224"/>
                  <a:gd name="T31" fmla="*/ 191 h 224"/>
                  <a:gd name="T32" fmla="*/ 137 w 224"/>
                  <a:gd name="T33" fmla="*/ 200 h 224"/>
                  <a:gd name="T34" fmla="*/ 50 w 224"/>
                  <a:gd name="T35" fmla="*/ 191 h 224"/>
                  <a:gd name="T36" fmla="*/ 68 w 224"/>
                  <a:gd name="T37" fmla="*/ 159 h 224"/>
                  <a:gd name="T38" fmla="*/ 92 w 224"/>
                  <a:gd name="T39" fmla="*/ 45 h 224"/>
                  <a:gd name="T40" fmla="*/ 50 w 224"/>
                  <a:gd name="T41" fmla="*/ 37 h 224"/>
                  <a:gd name="T42" fmla="*/ 59 w 224"/>
                  <a:gd name="T43" fmla="*/ 8 h 224"/>
                  <a:gd name="T44" fmla="*/ 178 w 224"/>
                  <a:gd name="T45" fmla="*/ 17 h 224"/>
                  <a:gd name="T46" fmla="*/ 146 w 224"/>
                  <a:gd name="T47" fmla="*/ 37 h 224"/>
                  <a:gd name="T48" fmla="*/ 186 w 224"/>
                  <a:gd name="T49" fmla="*/ 191 h 224"/>
                  <a:gd name="T50" fmla="*/ 186 w 224"/>
                  <a:gd name="T51" fmla="*/ 216 h 224"/>
                  <a:gd name="T52" fmla="*/ 160 w 224"/>
                  <a:gd name="T53" fmla="*/ 198 h 224"/>
                  <a:gd name="T54" fmla="*/ 152 w 224"/>
                  <a:gd name="T55" fmla="*/ 199 h 224"/>
                  <a:gd name="T56" fmla="*/ 145 w 224"/>
                  <a:gd name="T57" fmla="*/ 209 h 224"/>
                  <a:gd name="T58" fmla="*/ 84 w 224"/>
                  <a:gd name="T59" fmla="*/ 45 h 224"/>
                  <a:gd name="T60" fmla="*/ 68 w 224"/>
                  <a:gd name="T61" fmla="*/ 151 h 224"/>
                  <a:gd name="T62" fmla="*/ 8 w 224"/>
                  <a:gd name="T63" fmla="*/ 135 h 224"/>
                  <a:gd name="T64" fmla="*/ 84 w 224"/>
                  <a:gd name="T65" fmla="*/ 45 h 224"/>
                  <a:gd name="T66" fmla="*/ 149 w 224"/>
                  <a:gd name="T67" fmla="*/ 130 h 224"/>
                  <a:gd name="T68" fmla="*/ 160 w 224"/>
                  <a:gd name="T69" fmla="*/ 45 h 224"/>
                  <a:gd name="T70" fmla="*/ 216 w 224"/>
                  <a:gd name="T71" fmla="*/ 45 h 224"/>
                  <a:gd name="T72" fmla="*/ 168 w 224"/>
                  <a:gd name="T73" fmla="*/ 130 h 224"/>
                  <a:gd name="T74" fmla="*/ 216 w 224"/>
                  <a:gd name="T75" fmla="*/ 4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4" h="224">
                    <a:moveTo>
                      <a:pt x="146" y="37"/>
                    </a:moveTo>
                    <a:cubicBezTo>
                      <a:pt x="143" y="37"/>
                      <a:pt x="141" y="39"/>
                      <a:pt x="141" y="41"/>
                    </a:cubicBezTo>
                    <a:cubicBezTo>
                      <a:pt x="141" y="134"/>
                      <a:pt x="141" y="134"/>
                      <a:pt x="141" y="134"/>
                    </a:cubicBezTo>
                    <a:cubicBezTo>
                      <a:pt x="141" y="136"/>
                      <a:pt x="143" y="138"/>
                      <a:pt x="146" y="138"/>
                    </a:cubicBezTo>
                    <a:cubicBezTo>
                      <a:pt x="219" y="138"/>
                      <a:pt x="219" y="138"/>
                      <a:pt x="219" y="138"/>
                    </a:cubicBezTo>
                    <a:cubicBezTo>
                      <a:pt x="222" y="138"/>
                      <a:pt x="224" y="136"/>
                      <a:pt x="224" y="134"/>
                    </a:cubicBezTo>
                    <a:cubicBezTo>
                      <a:pt x="224" y="41"/>
                      <a:pt x="224" y="41"/>
                      <a:pt x="224" y="41"/>
                    </a:cubicBezTo>
                    <a:cubicBezTo>
                      <a:pt x="224" y="39"/>
                      <a:pt x="222" y="37"/>
                      <a:pt x="219" y="37"/>
                    </a:cubicBezTo>
                    <a:cubicBezTo>
                      <a:pt x="186" y="37"/>
                      <a:pt x="186" y="37"/>
                      <a:pt x="186" y="37"/>
                    </a:cubicBezTo>
                    <a:cubicBezTo>
                      <a:pt x="186" y="17"/>
                      <a:pt x="186" y="17"/>
                      <a:pt x="186" y="17"/>
                    </a:cubicBezTo>
                    <a:cubicBezTo>
                      <a:pt x="186" y="8"/>
                      <a:pt x="179" y="0"/>
                      <a:pt x="170" y="0"/>
                    </a:cubicBezTo>
                    <a:cubicBezTo>
                      <a:pt x="59" y="0"/>
                      <a:pt x="59" y="0"/>
                      <a:pt x="59" y="0"/>
                    </a:cubicBezTo>
                    <a:cubicBezTo>
                      <a:pt x="50" y="0"/>
                      <a:pt x="42" y="8"/>
                      <a:pt x="42" y="17"/>
                    </a:cubicBezTo>
                    <a:cubicBezTo>
                      <a:pt x="42" y="37"/>
                      <a:pt x="42" y="37"/>
                      <a:pt x="42" y="37"/>
                    </a:cubicBezTo>
                    <a:cubicBezTo>
                      <a:pt x="8" y="37"/>
                      <a:pt x="8" y="37"/>
                      <a:pt x="8" y="37"/>
                    </a:cubicBezTo>
                    <a:cubicBezTo>
                      <a:pt x="4" y="37"/>
                      <a:pt x="0" y="40"/>
                      <a:pt x="0" y="45"/>
                    </a:cubicBezTo>
                    <a:cubicBezTo>
                      <a:pt x="0" y="135"/>
                      <a:pt x="0" y="135"/>
                      <a:pt x="0" y="135"/>
                    </a:cubicBezTo>
                    <a:cubicBezTo>
                      <a:pt x="0" y="148"/>
                      <a:pt x="11" y="159"/>
                      <a:pt x="24" y="159"/>
                    </a:cubicBezTo>
                    <a:cubicBezTo>
                      <a:pt x="42" y="159"/>
                      <a:pt x="42" y="159"/>
                      <a:pt x="42" y="159"/>
                    </a:cubicBezTo>
                    <a:cubicBezTo>
                      <a:pt x="42" y="191"/>
                      <a:pt x="42" y="191"/>
                      <a:pt x="42" y="191"/>
                    </a:cubicBezTo>
                    <a:cubicBezTo>
                      <a:pt x="42" y="200"/>
                      <a:pt x="50" y="208"/>
                      <a:pt x="59" y="208"/>
                    </a:cubicBezTo>
                    <a:cubicBezTo>
                      <a:pt x="137" y="208"/>
                      <a:pt x="137" y="208"/>
                      <a:pt x="137" y="208"/>
                    </a:cubicBezTo>
                    <a:cubicBezTo>
                      <a:pt x="137" y="212"/>
                      <a:pt x="137" y="212"/>
                      <a:pt x="137" y="212"/>
                    </a:cubicBezTo>
                    <a:cubicBezTo>
                      <a:pt x="137" y="215"/>
                      <a:pt x="139" y="217"/>
                      <a:pt x="142" y="217"/>
                    </a:cubicBezTo>
                    <a:cubicBezTo>
                      <a:pt x="155" y="217"/>
                      <a:pt x="155" y="217"/>
                      <a:pt x="155" y="217"/>
                    </a:cubicBezTo>
                    <a:cubicBezTo>
                      <a:pt x="156" y="217"/>
                      <a:pt x="156" y="217"/>
                      <a:pt x="156" y="216"/>
                    </a:cubicBezTo>
                    <a:cubicBezTo>
                      <a:pt x="163" y="221"/>
                      <a:pt x="174" y="224"/>
                      <a:pt x="186" y="224"/>
                    </a:cubicBezTo>
                    <a:cubicBezTo>
                      <a:pt x="208" y="224"/>
                      <a:pt x="224" y="215"/>
                      <a:pt x="224" y="204"/>
                    </a:cubicBezTo>
                    <a:cubicBezTo>
                      <a:pt x="224" y="192"/>
                      <a:pt x="208" y="183"/>
                      <a:pt x="186" y="183"/>
                    </a:cubicBezTo>
                    <a:cubicBezTo>
                      <a:pt x="174" y="183"/>
                      <a:pt x="163" y="186"/>
                      <a:pt x="156" y="191"/>
                    </a:cubicBezTo>
                    <a:cubicBezTo>
                      <a:pt x="156" y="191"/>
                      <a:pt x="156" y="191"/>
                      <a:pt x="155" y="191"/>
                    </a:cubicBezTo>
                    <a:cubicBezTo>
                      <a:pt x="142" y="191"/>
                      <a:pt x="142" y="191"/>
                      <a:pt x="142" y="191"/>
                    </a:cubicBezTo>
                    <a:cubicBezTo>
                      <a:pt x="139" y="191"/>
                      <a:pt x="137" y="193"/>
                      <a:pt x="137" y="196"/>
                    </a:cubicBezTo>
                    <a:cubicBezTo>
                      <a:pt x="137" y="200"/>
                      <a:pt x="137" y="200"/>
                      <a:pt x="137" y="200"/>
                    </a:cubicBezTo>
                    <a:cubicBezTo>
                      <a:pt x="59" y="200"/>
                      <a:pt x="59" y="200"/>
                      <a:pt x="59" y="200"/>
                    </a:cubicBezTo>
                    <a:cubicBezTo>
                      <a:pt x="54" y="200"/>
                      <a:pt x="50" y="196"/>
                      <a:pt x="50" y="191"/>
                    </a:cubicBezTo>
                    <a:cubicBezTo>
                      <a:pt x="50" y="159"/>
                      <a:pt x="50" y="159"/>
                      <a:pt x="50" y="159"/>
                    </a:cubicBezTo>
                    <a:cubicBezTo>
                      <a:pt x="68" y="159"/>
                      <a:pt x="68" y="159"/>
                      <a:pt x="68" y="159"/>
                    </a:cubicBezTo>
                    <a:cubicBezTo>
                      <a:pt x="82" y="159"/>
                      <a:pt x="92" y="148"/>
                      <a:pt x="92" y="135"/>
                    </a:cubicBezTo>
                    <a:cubicBezTo>
                      <a:pt x="92" y="45"/>
                      <a:pt x="92" y="45"/>
                      <a:pt x="92" y="45"/>
                    </a:cubicBezTo>
                    <a:cubicBezTo>
                      <a:pt x="92" y="40"/>
                      <a:pt x="89" y="37"/>
                      <a:pt x="84" y="37"/>
                    </a:cubicBezTo>
                    <a:cubicBezTo>
                      <a:pt x="50" y="37"/>
                      <a:pt x="50" y="37"/>
                      <a:pt x="50" y="37"/>
                    </a:cubicBezTo>
                    <a:cubicBezTo>
                      <a:pt x="50" y="17"/>
                      <a:pt x="50" y="17"/>
                      <a:pt x="50" y="17"/>
                    </a:cubicBezTo>
                    <a:cubicBezTo>
                      <a:pt x="50" y="12"/>
                      <a:pt x="54" y="8"/>
                      <a:pt x="59" y="8"/>
                    </a:cubicBezTo>
                    <a:cubicBezTo>
                      <a:pt x="170" y="8"/>
                      <a:pt x="170" y="8"/>
                      <a:pt x="170" y="8"/>
                    </a:cubicBezTo>
                    <a:cubicBezTo>
                      <a:pt x="175" y="8"/>
                      <a:pt x="178" y="12"/>
                      <a:pt x="178" y="17"/>
                    </a:cubicBezTo>
                    <a:cubicBezTo>
                      <a:pt x="178" y="37"/>
                      <a:pt x="178" y="37"/>
                      <a:pt x="178" y="37"/>
                    </a:cubicBezTo>
                    <a:lnTo>
                      <a:pt x="146" y="37"/>
                    </a:lnTo>
                    <a:close/>
                    <a:moveTo>
                      <a:pt x="160" y="198"/>
                    </a:moveTo>
                    <a:cubicBezTo>
                      <a:pt x="165" y="194"/>
                      <a:pt x="175" y="191"/>
                      <a:pt x="186" y="191"/>
                    </a:cubicBezTo>
                    <a:cubicBezTo>
                      <a:pt x="203" y="191"/>
                      <a:pt x="216" y="198"/>
                      <a:pt x="216" y="204"/>
                    </a:cubicBezTo>
                    <a:cubicBezTo>
                      <a:pt x="216" y="210"/>
                      <a:pt x="203" y="216"/>
                      <a:pt x="186" y="216"/>
                    </a:cubicBezTo>
                    <a:cubicBezTo>
                      <a:pt x="175" y="216"/>
                      <a:pt x="165" y="213"/>
                      <a:pt x="160" y="209"/>
                    </a:cubicBezTo>
                    <a:lnTo>
                      <a:pt x="160" y="198"/>
                    </a:lnTo>
                    <a:close/>
                    <a:moveTo>
                      <a:pt x="145" y="199"/>
                    </a:moveTo>
                    <a:cubicBezTo>
                      <a:pt x="152" y="199"/>
                      <a:pt x="152" y="199"/>
                      <a:pt x="152" y="199"/>
                    </a:cubicBezTo>
                    <a:cubicBezTo>
                      <a:pt x="152" y="209"/>
                      <a:pt x="152" y="209"/>
                      <a:pt x="152" y="209"/>
                    </a:cubicBezTo>
                    <a:cubicBezTo>
                      <a:pt x="145" y="209"/>
                      <a:pt x="145" y="209"/>
                      <a:pt x="145" y="209"/>
                    </a:cubicBezTo>
                    <a:lnTo>
                      <a:pt x="145" y="199"/>
                    </a:lnTo>
                    <a:close/>
                    <a:moveTo>
                      <a:pt x="84" y="45"/>
                    </a:moveTo>
                    <a:cubicBezTo>
                      <a:pt x="84" y="135"/>
                      <a:pt x="84" y="135"/>
                      <a:pt x="84" y="135"/>
                    </a:cubicBezTo>
                    <a:cubicBezTo>
                      <a:pt x="84" y="144"/>
                      <a:pt x="77" y="151"/>
                      <a:pt x="68" y="151"/>
                    </a:cubicBezTo>
                    <a:cubicBezTo>
                      <a:pt x="24" y="151"/>
                      <a:pt x="24" y="151"/>
                      <a:pt x="24" y="151"/>
                    </a:cubicBezTo>
                    <a:cubicBezTo>
                      <a:pt x="15" y="151"/>
                      <a:pt x="8" y="144"/>
                      <a:pt x="8" y="135"/>
                    </a:cubicBezTo>
                    <a:cubicBezTo>
                      <a:pt x="8" y="45"/>
                      <a:pt x="8" y="45"/>
                      <a:pt x="8" y="45"/>
                    </a:cubicBezTo>
                    <a:lnTo>
                      <a:pt x="84" y="45"/>
                    </a:lnTo>
                    <a:close/>
                    <a:moveTo>
                      <a:pt x="160" y="130"/>
                    </a:moveTo>
                    <a:cubicBezTo>
                      <a:pt x="149" y="130"/>
                      <a:pt x="149" y="130"/>
                      <a:pt x="149" y="130"/>
                    </a:cubicBezTo>
                    <a:cubicBezTo>
                      <a:pt x="149" y="45"/>
                      <a:pt x="149" y="45"/>
                      <a:pt x="149" y="45"/>
                    </a:cubicBezTo>
                    <a:cubicBezTo>
                      <a:pt x="160" y="45"/>
                      <a:pt x="160" y="45"/>
                      <a:pt x="160" y="45"/>
                    </a:cubicBezTo>
                    <a:lnTo>
                      <a:pt x="160" y="130"/>
                    </a:lnTo>
                    <a:close/>
                    <a:moveTo>
                      <a:pt x="216" y="45"/>
                    </a:moveTo>
                    <a:cubicBezTo>
                      <a:pt x="216" y="130"/>
                      <a:pt x="216" y="130"/>
                      <a:pt x="216" y="130"/>
                    </a:cubicBezTo>
                    <a:cubicBezTo>
                      <a:pt x="168" y="130"/>
                      <a:pt x="168" y="130"/>
                      <a:pt x="168" y="130"/>
                    </a:cubicBezTo>
                    <a:cubicBezTo>
                      <a:pt x="168" y="45"/>
                      <a:pt x="168" y="45"/>
                      <a:pt x="168" y="45"/>
                    </a:cubicBezTo>
                    <a:lnTo>
                      <a:pt x="216" y="45"/>
                    </a:lnTo>
                    <a:close/>
                  </a:path>
                </a:pathLst>
              </a:custGeom>
              <a:grpFill/>
              <a:ln>
                <a:noFill/>
              </a:ln>
            </p:spPr>
            <p: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a:ln>
                    <a:noFill/>
                  </a:ln>
                  <a:solidFill>
                    <a:prstClr val="black"/>
                  </a:solidFill>
                  <a:effectLst/>
                  <a:uLnTx/>
                  <a:uFillTx/>
                  <a:latin typeface="Arial" panose="020B0604020202020204"/>
                  <a:ea typeface="+mn-ea"/>
                  <a:cs typeface="Calibri" panose="020F0502020204030204" pitchFamily="34" charset="0"/>
                </a:endParaRPr>
              </a:p>
            </p:txBody>
          </p:sp>
        </p:grpSp>
      </p:grpSp>
    </p:spTree>
    <p:extLst>
      <p:ext uri="{BB962C8B-B14F-4D97-AF65-F5344CB8AC3E}">
        <p14:creationId xmlns:p14="http://schemas.microsoft.com/office/powerpoint/2010/main" val="21253287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89"/>
            <a:ext cx="12192000" cy="1147093"/>
          </a:xfrm>
        </p:spPr>
        <p:txBody>
          <a:bodyPr vert="horz" lIns="91440" tIns="45720" rIns="91440" bIns="45720" rtlCol="0" anchor="ctr">
            <a:normAutofit/>
          </a:bodyPr>
          <a:lstStyle/>
          <a:p>
            <a:pPr algn="ctr"/>
            <a:r>
              <a:rPr lang="en-GB" sz="3200" b="1" dirty="0">
                <a:solidFill>
                  <a:srgbClr val="830050"/>
                </a:solidFill>
                <a:latin typeface="Calibri "/>
              </a:rPr>
              <a:t>Trong </a:t>
            </a:r>
            <a:r>
              <a:rPr lang="en-GB" sz="3200" b="1" dirty="0" err="1">
                <a:solidFill>
                  <a:srgbClr val="830050"/>
                </a:solidFill>
                <a:latin typeface="Calibri "/>
              </a:rPr>
              <a:t>một</a:t>
            </a:r>
            <a:r>
              <a:rPr lang="en-GB" sz="3200" b="1" dirty="0">
                <a:solidFill>
                  <a:srgbClr val="830050"/>
                </a:solidFill>
                <a:latin typeface="Calibri "/>
              </a:rPr>
              <a:t> </a:t>
            </a:r>
            <a:r>
              <a:rPr lang="en-GB" sz="3200" b="1" dirty="0" err="1">
                <a:solidFill>
                  <a:srgbClr val="830050"/>
                </a:solidFill>
                <a:latin typeface="Calibri "/>
              </a:rPr>
              <a:t>thời</a:t>
            </a:r>
            <a:r>
              <a:rPr lang="en-GB" sz="3200" b="1" dirty="0">
                <a:solidFill>
                  <a:srgbClr val="830050"/>
                </a:solidFill>
                <a:latin typeface="Calibri "/>
              </a:rPr>
              <a:t> </a:t>
            </a:r>
            <a:r>
              <a:rPr lang="en-GB" sz="3200" b="1" dirty="0" err="1">
                <a:solidFill>
                  <a:srgbClr val="830050"/>
                </a:solidFill>
                <a:latin typeface="Calibri "/>
              </a:rPr>
              <a:t>gian</a:t>
            </a:r>
            <a:r>
              <a:rPr lang="en-GB" sz="3200" b="1" dirty="0">
                <a:solidFill>
                  <a:srgbClr val="830050"/>
                </a:solidFill>
                <a:latin typeface="Calibri "/>
              </a:rPr>
              <a:t> </a:t>
            </a:r>
            <a:r>
              <a:rPr lang="en-GB" sz="3200" b="1" dirty="0" err="1">
                <a:solidFill>
                  <a:srgbClr val="830050"/>
                </a:solidFill>
                <a:latin typeface="Calibri "/>
              </a:rPr>
              <a:t>dài</a:t>
            </a:r>
            <a:r>
              <a:rPr lang="en-GB" sz="3200" b="1" dirty="0">
                <a:solidFill>
                  <a:srgbClr val="830050"/>
                </a:solidFill>
                <a:latin typeface="Calibri "/>
              </a:rPr>
              <a:t> </a:t>
            </a:r>
            <a:r>
              <a:rPr lang="en-GB" sz="3200" b="1" dirty="0" err="1">
                <a:solidFill>
                  <a:srgbClr val="830050"/>
                </a:solidFill>
                <a:latin typeface="Calibri "/>
              </a:rPr>
              <a:t>không</a:t>
            </a:r>
            <a:r>
              <a:rPr lang="en-GB" sz="3200" b="1" dirty="0">
                <a:solidFill>
                  <a:srgbClr val="830050"/>
                </a:solidFill>
                <a:latin typeface="Calibri "/>
              </a:rPr>
              <a:t> </a:t>
            </a:r>
            <a:r>
              <a:rPr lang="en-GB" sz="3200" b="1" dirty="0" err="1">
                <a:solidFill>
                  <a:srgbClr val="830050"/>
                </a:solidFill>
                <a:latin typeface="Calibri "/>
              </a:rPr>
              <a:t>có</a:t>
            </a:r>
            <a:r>
              <a:rPr lang="en-GB" sz="3200" b="1" dirty="0">
                <a:solidFill>
                  <a:srgbClr val="830050"/>
                </a:solidFill>
                <a:latin typeface="Calibri "/>
              </a:rPr>
              <a:t> </a:t>
            </a:r>
            <a:r>
              <a:rPr lang="en-GB" sz="3200" b="1" dirty="0" err="1">
                <a:solidFill>
                  <a:srgbClr val="830050"/>
                </a:solidFill>
                <a:latin typeface="Calibri "/>
              </a:rPr>
              <a:t>liệu</a:t>
            </a:r>
            <a:r>
              <a:rPr lang="en-GB" sz="3200" b="1" dirty="0">
                <a:solidFill>
                  <a:srgbClr val="830050"/>
                </a:solidFill>
                <a:latin typeface="Calibri "/>
              </a:rPr>
              <a:t> </a:t>
            </a:r>
            <a:r>
              <a:rPr lang="en-GB" sz="3200" b="1" dirty="0" err="1">
                <a:solidFill>
                  <a:srgbClr val="830050"/>
                </a:solidFill>
                <a:latin typeface="Calibri "/>
              </a:rPr>
              <a:t>pháp</a:t>
            </a:r>
            <a:r>
              <a:rPr lang="en-GB" sz="3200" b="1" dirty="0">
                <a:solidFill>
                  <a:srgbClr val="830050"/>
                </a:solidFill>
                <a:latin typeface="Calibri "/>
              </a:rPr>
              <a:t> </a:t>
            </a:r>
            <a:r>
              <a:rPr lang="en-GB" sz="3200" b="1" dirty="0" err="1">
                <a:solidFill>
                  <a:srgbClr val="830050"/>
                </a:solidFill>
                <a:latin typeface="Calibri "/>
              </a:rPr>
              <a:t>đặc</a:t>
            </a:r>
            <a:r>
              <a:rPr lang="en-GB" sz="3200" b="1" dirty="0">
                <a:solidFill>
                  <a:srgbClr val="830050"/>
                </a:solidFill>
                <a:latin typeface="Calibri "/>
              </a:rPr>
              <a:t> </a:t>
            </a:r>
            <a:r>
              <a:rPr lang="en-GB" sz="3200" b="1" dirty="0" err="1">
                <a:solidFill>
                  <a:srgbClr val="830050"/>
                </a:solidFill>
                <a:latin typeface="Calibri "/>
              </a:rPr>
              <a:t>hiệu</a:t>
            </a:r>
            <a:r>
              <a:rPr lang="en-GB" sz="3200" b="1" dirty="0">
                <a:solidFill>
                  <a:srgbClr val="830050"/>
                </a:solidFill>
                <a:latin typeface="Calibri "/>
              </a:rPr>
              <a:t> m</a:t>
            </a:r>
            <a:r>
              <a:rPr lang="en-US" sz="3200" b="1" dirty="0" err="1">
                <a:solidFill>
                  <a:srgbClr val="830050"/>
                </a:solidFill>
                <a:latin typeface="Calibri "/>
              </a:rPr>
              <a:t>ới</a:t>
            </a:r>
            <a:r>
              <a:rPr lang="en-US" sz="3200" b="1" dirty="0">
                <a:solidFill>
                  <a:srgbClr val="830050"/>
                </a:solidFill>
                <a:latin typeface="Calibri "/>
              </a:rPr>
              <a:t> </a:t>
            </a:r>
            <a:br>
              <a:rPr lang="en-US" sz="3200" b="1" dirty="0">
                <a:solidFill>
                  <a:srgbClr val="830050"/>
                </a:solidFill>
                <a:latin typeface="Calibri "/>
              </a:rPr>
            </a:br>
            <a:r>
              <a:rPr lang="en-US" sz="3200" b="1" dirty="0" err="1">
                <a:solidFill>
                  <a:srgbClr val="830050"/>
                </a:solidFill>
                <a:latin typeface="Calibri "/>
              </a:rPr>
              <a:t>trong</a:t>
            </a:r>
            <a:r>
              <a:rPr lang="en-GB" sz="3200" b="1" dirty="0">
                <a:solidFill>
                  <a:srgbClr val="830050"/>
                </a:solidFill>
                <a:latin typeface="Calibri "/>
              </a:rPr>
              <a:t> </a:t>
            </a:r>
            <a:r>
              <a:rPr lang="en-GB" sz="3200" b="1" dirty="0" err="1">
                <a:solidFill>
                  <a:srgbClr val="830050"/>
                </a:solidFill>
                <a:latin typeface="Calibri "/>
              </a:rPr>
              <a:t>điều</a:t>
            </a:r>
            <a:r>
              <a:rPr lang="en-GB" sz="3200" b="1" dirty="0">
                <a:solidFill>
                  <a:srgbClr val="830050"/>
                </a:solidFill>
                <a:latin typeface="Calibri "/>
              </a:rPr>
              <a:t> </a:t>
            </a:r>
            <a:r>
              <a:rPr lang="en-GB" sz="3200" b="1" dirty="0" err="1">
                <a:solidFill>
                  <a:srgbClr val="830050"/>
                </a:solidFill>
                <a:latin typeface="Calibri "/>
              </a:rPr>
              <a:t>trị</a:t>
            </a:r>
            <a:r>
              <a:rPr lang="en-GB" sz="3200" b="1" dirty="0">
                <a:solidFill>
                  <a:srgbClr val="830050"/>
                </a:solidFill>
                <a:latin typeface="Calibri "/>
              </a:rPr>
              <a:t> </a:t>
            </a:r>
            <a:r>
              <a:rPr lang="en-GB" sz="3200" b="1" dirty="0" err="1">
                <a:solidFill>
                  <a:srgbClr val="830050"/>
                </a:solidFill>
                <a:latin typeface="Calibri "/>
              </a:rPr>
              <a:t>bệnh</a:t>
            </a:r>
            <a:r>
              <a:rPr lang="en-GB" sz="3200" b="1" dirty="0">
                <a:solidFill>
                  <a:srgbClr val="830050"/>
                </a:solidFill>
                <a:latin typeface="Calibri "/>
              </a:rPr>
              <a:t> </a:t>
            </a:r>
            <a:r>
              <a:rPr lang="en-GB" sz="3200" b="1" dirty="0" err="1">
                <a:solidFill>
                  <a:srgbClr val="830050"/>
                </a:solidFill>
                <a:latin typeface="Calibri "/>
              </a:rPr>
              <a:t>thận</a:t>
            </a:r>
            <a:r>
              <a:rPr lang="en-GB" sz="3200" b="1" dirty="0">
                <a:solidFill>
                  <a:srgbClr val="830050"/>
                </a:solidFill>
                <a:latin typeface="Calibri "/>
              </a:rPr>
              <a:t> </a:t>
            </a:r>
            <a:r>
              <a:rPr lang="en-GB" sz="3200" b="1" dirty="0" err="1">
                <a:solidFill>
                  <a:srgbClr val="830050"/>
                </a:solidFill>
                <a:latin typeface="Calibri "/>
              </a:rPr>
              <a:t>mạn</a:t>
            </a:r>
            <a:r>
              <a:rPr lang="en-GB" sz="3200" b="1" dirty="0">
                <a:solidFill>
                  <a:srgbClr val="830050"/>
                </a:solidFill>
                <a:latin typeface="Calibri "/>
              </a:rPr>
              <a:t> ở </a:t>
            </a:r>
            <a:r>
              <a:rPr lang="en-GB" sz="3200" b="1" dirty="0" err="1">
                <a:solidFill>
                  <a:srgbClr val="830050"/>
                </a:solidFill>
                <a:latin typeface="Calibri "/>
              </a:rPr>
              <a:t>người</a:t>
            </a:r>
            <a:r>
              <a:rPr lang="en-GB" sz="3200" b="1" dirty="0">
                <a:solidFill>
                  <a:srgbClr val="830050"/>
                </a:solidFill>
                <a:latin typeface="Calibri "/>
              </a:rPr>
              <a:t> </a:t>
            </a:r>
            <a:r>
              <a:rPr lang="en-GB" sz="3200" b="1" dirty="0" err="1">
                <a:solidFill>
                  <a:srgbClr val="830050"/>
                </a:solidFill>
                <a:latin typeface="Calibri "/>
              </a:rPr>
              <a:t>bệnh</a:t>
            </a:r>
            <a:r>
              <a:rPr lang="en-GB" sz="3200" b="1" dirty="0">
                <a:solidFill>
                  <a:srgbClr val="830050"/>
                </a:solidFill>
                <a:latin typeface="Calibri "/>
              </a:rPr>
              <a:t> </a:t>
            </a:r>
            <a:r>
              <a:rPr lang="en-GB" sz="3200" b="1" dirty="0" err="1">
                <a:solidFill>
                  <a:srgbClr val="830050"/>
                </a:solidFill>
                <a:latin typeface="Calibri "/>
              </a:rPr>
              <a:t>đái</a:t>
            </a:r>
            <a:r>
              <a:rPr lang="en-GB" sz="3200" b="1" dirty="0">
                <a:solidFill>
                  <a:srgbClr val="830050"/>
                </a:solidFill>
                <a:latin typeface="Calibri "/>
              </a:rPr>
              <a:t> </a:t>
            </a:r>
            <a:r>
              <a:rPr lang="en-GB" sz="3200" b="1" dirty="0" err="1">
                <a:solidFill>
                  <a:srgbClr val="830050"/>
                </a:solidFill>
                <a:latin typeface="Calibri "/>
              </a:rPr>
              <a:t>tháo</a:t>
            </a:r>
            <a:r>
              <a:rPr lang="en-GB" sz="3200" b="1" dirty="0">
                <a:solidFill>
                  <a:srgbClr val="830050"/>
                </a:solidFill>
                <a:latin typeface="Calibri "/>
              </a:rPr>
              <a:t> </a:t>
            </a:r>
            <a:r>
              <a:rPr lang="en-GB" sz="3200" b="1" dirty="0" err="1">
                <a:solidFill>
                  <a:srgbClr val="830050"/>
                </a:solidFill>
                <a:latin typeface="Calibri "/>
              </a:rPr>
              <a:t>đường</a:t>
            </a:r>
            <a:endParaRPr lang="de-DE" sz="3200" b="1" dirty="0">
              <a:solidFill>
                <a:srgbClr val="830050"/>
              </a:solidFill>
              <a:latin typeface="Calibri "/>
            </a:endParaRPr>
          </a:p>
        </p:txBody>
      </p:sp>
      <p:sp>
        <p:nvSpPr>
          <p:cNvPr id="32" name="AutoShape 3"/>
          <p:cNvSpPr>
            <a:spLocks noChangeArrowheads="1"/>
          </p:cNvSpPr>
          <p:nvPr/>
        </p:nvSpPr>
        <p:spPr bwMode="blackWhite">
          <a:xfrm>
            <a:off x="335360" y="3964113"/>
            <a:ext cx="11696219" cy="1037167"/>
          </a:xfrm>
          <a:prstGeom prst="rightArrow">
            <a:avLst>
              <a:gd name="adj1" fmla="val 58861"/>
              <a:gd name="adj2" fmla="val 100514"/>
            </a:avLst>
          </a:prstGeom>
          <a:solidFill>
            <a:schemeClr val="tx1"/>
          </a:solidFill>
          <a:ln>
            <a:noFill/>
          </a:ln>
          <a:effectLst/>
        </p:spPr>
        <p:txBody>
          <a:bodyPr wrap="none" anchor="ctr"/>
          <a:lstStyle/>
          <a:p>
            <a:pPr defTabSz="914377" eaLnBrk="0" hangingPunct="0">
              <a:defRPr/>
            </a:pPr>
            <a:endParaRPr lang="de-DE" sz="1600" kern="0">
              <a:solidFill>
                <a:srgbClr val="4D4D4D"/>
              </a:solidFill>
              <a:latin typeface="Calibri"/>
              <a:cs typeface="Arial" charset="0"/>
            </a:endParaRPr>
          </a:p>
        </p:txBody>
      </p:sp>
      <p:sp>
        <p:nvSpPr>
          <p:cNvPr id="34" name="Text Box 10"/>
          <p:cNvSpPr txBox="1">
            <a:spLocks noChangeArrowheads="1"/>
          </p:cNvSpPr>
          <p:nvPr/>
        </p:nvSpPr>
        <p:spPr bwMode="auto">
          <a:xfrm>
            <a:off x="331082" y="4277458"/>
            <a:ext cx="233415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91440" bIns="91440" anchor="ctr">
            <a:spAutoFit/>
          </a:bodyPr>
          <a:lstStyle/>
          <a:p>
            <a:pPr algn="ctr" defTabSz="914377" eaLnBrk="0" hangingPunct="0">
              <a:defRPr/>
            </a:pPr>
            <a:r>
              <a:rPr lang="en-US" sz="1600" kern="0">
                <a:solidFill>
                  <a:srgbClr val="FFFFFF"/>
                </a:solidFill>
                <a:latin typeface="Calibri"/>
                <a:cs typeface="Arial" charset="0"/>
              </a:rPr>
              <a:t>Thập niên 1980</a:t>
            </a:r>
            <a:endParaRPr lang="en-US" sz="1600" kern="0" dirty="0">
              <a:solidFill>
                <a:srgbClr val="FFFFFF"/>
              </a:solidFill>
              <a:latin typeface="Calibri"/>
              <a:cs typeface="Arial" charset="0"/>
            </a:endParaRPr>
          </a:p>
        </p:txBody>
      </p:sp>
      <p:sp>
        <p:nvSpPr>
          <p:cNvPr id="35" name="Text Box 11"/>
          <p:cNvSpPr txBox="1">
            <a:spLocks noChangeArrowheads="1"/>
          </p:cNvSpPr>
          <p:nvPr/>
        </p:nvSpPr>
        <p:spPr bwMode="auto">
          <a:xfrm>
            <a:off x="2669517" y="4277458"/>
            <a:ext cx="193167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91440" bIns="91440" anchor="ctr">
            <a:spAutoFit/>
          </a:bodyPr>
          <a:lstStyle/>
          <a:p>
            <a:pPr algn="ctr" defTabSz="914377" eaLnBrk="0" hangingPunct="0">
              <a:defRPr/>
            </a:pPr>
            <a:r>
              <a:rPr lang="en-US" sz="1600" kern="0">
                <a:solidFill>
                  <a:srgbClr val="FFFFFF"/>
                </a:solidFill>
                <a:latin typeface="Calibri"/>
                <a:cs typeface="Arial" charset="0"/>
              </a:rPr>
              <a:t>Thập niên 1990</a:t>
            </a:r>
            <a:endParaRPr lang="en-US" sz="1600" kern="0" dirty="0">
              <a:solidFill>
                <a:srgbClr val="FFFFFF"/>
              </a:solidFill>
              <a:latin typeface="Calibri"/>
              <a:cs typeface="Arial" charset="0"/>
            </a:endParaRPr>
          </a:p>
        </p:txBody>
      </p:sp>
      <p:sp>
        <p:nvSpPr>
          <p:cNvPr id="40" name="Text Box 14"/>
          <p:cNvSpPr txBox="1">
            <a:spLocks noChangeArrowheads="1"/>
          </p:cNvSpPr>
          <p:nvPr/>
        </p:nvSpPr>
        <p:spPr bwMode="auto">
          <a:xfrm>
            <a:off x="8367469" y="4277458"/>
            <a:ext cx="2206053"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91440" bIns="91440" anchor="ctr">
            <a:spAutoFit/>
          </a:bodyPr>
          <a:lstStyle/>
          <a:p>
            <a:pPr algn="ctr" defTabSz="914377" eaLnBrk="0" hangingPunct="0">
              <a:defRPr/>
            </a:pPr>
            <a:r>
              <a:rPr lang="en-US" sz="1600" kern="0">
                <a:solidFill>
                  <a:srgbClr val="FFFFFF"/>
                </a:solidFill>
                <a:latin typeface="Calibri"/>
                <a:cs typeface="Arial" charset="0"/>
              </a:rPr>
              <a:t>Nửa đầu thập niên 2010</a:t>
            </a:r>
            <a:endParaRPr lang="en-US" sz="1600" kern="0" dirty="0">
              <a:solidFill>
                <a:srgbClr val="FFFFFF"/>
              </a:solidFill>
              <a:latin typeface="Calibri"/>
              <a:cs typeface="Arial" charset="0"/>
            </a:endParaRPr>
          </a:p>
        </p:txBody>
      </p:sp>
      <p:sp>
        <p:nvSpPr>
          <p:cNvPr id="42" name="Line 25"/>
          <p:cNvSpPr>
            <a:spLocks noChangeShapeType="1"/>
          </p:cNvSpPr>
          <p:nvPr/>
        </p:nvSpPr>
        <p:spPr bwMode="gray">
          <a:xfrm rot="16200000">
            <a:off x="2317771" y="4476414"/>
            <a:ext cx="607483" cy="0"/>
          </a:xfrm>
          <a:prstGeom prst="line">
            <a:avLst/>
          </a:prstGeom>
          <a:noFill/>
          <a:ln w="12700">
            <a:solidFill>
              <a:schemeClr val="bg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p>
            <a:pPr defTabSz="914377" eaLnBrk="0" hangingPunct="0">
              <a:defRPr/>
            </a:pPr>
            <a:endParaRPr lang="de-DE" sz="2400" kern="0">
              <a:solidFill>
                <a:srgbClr val="4D4D4D"/>
              </a:solidFill>
              <a:latin typeface="Calibri"/>
              <a:cs typeface="Arial" charset="0"/>
            </a:endParaRPr>
          </a:p>
        </p:txBody>
      </p:sp>
      <p:sp>
        <p:nvSpPr>
          <p:cNvPr id="43" name="Line 25"/>
          <p:cNvSpPr>
            <a:spLocks noChangeShapeType="1"/>
          </p:cNvSpPr>
          <p:nvPr/>
        </p:nvSpPr>
        <p:spPr bwMode="gray">
          <a:xfrm rot="16200000">
            <a:off x="7544654" y="4445973"/>
            <a:ext cx="607483" cy="0"/>
          </a:xfrm>
          <a:prstGeom prst="line">
            <a:avLst/>
          </a:prstGeom>
          <a:noFill/>
          <a:ln w="12700">
            <a:solidFill>
              <a:schemeClr val="bg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p>
            <a:pPr defTabSz="914377" eaLnBrk="0" hangingPunct="0">
              <a:defRPr/>
            </a:pPr>
            <a:endParaRPr lang="de-DE" sz="2400" kern="0">
              <a:solidFill>
                <a:srgbClr val="4D4D4D"/>
              </a:solidFill>
              <a:latin typeface="Calibri"/>
              <a:cs typeface="Arial" charset="0"/>
            </a:endParaRPr>
          </a:p>
        </p:txBody>
      </p:sp>
      <p:sp>
        <p:nvSpPr>
          <p:cNvPr id="45" name="Line 25"/>
          <p:cNvSpPr>
            <a:spLocks noChangeShapeType="1"/>
          </p:cNvSpPr>
          <p:nvPr/>
        </p:nvSpPr>
        <p:spPr bwMode="gray">
          <a:xfrm rot="16200000">
            <a:off x="4324344" y="4476414"/>
            <a:ext cx="607483" cy="0"/>
          </a:xfrm>
          <a:prstGeom prst="line">
            <a:avLst/>
          </a:prstGeom>
          <a:noFill/>
          <a:ln w="12700">
            <a:solidFill>
              <a:schemeClr val="bg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bodyPr>
          <a:lstStyle/>
          <a:p>
            <a:pPr defTabSz="914377" eaLnBrk="0" hangingPunct="0">
              <a:defRPr/>
            </a:pPr>
            <a:endParaRPr lang="de-DE" sz="2400" kern="0">
              <a:solidFill>
                <a:srgbClr val="4D4D4D"/>
              </a:solidFill>
              <a:latin typeface="Calibri"/>
              <a:cs typeface="Arial" charset="0"/>
            </a:endParaRPr>
          </a:p>
        </p:txBody>
      </p:sp>
      <p:sp>
        <p:nvSpPr>
          <p:cNvPr id="46" name="Text Box 14"/>
          <p:cNvSpPr txBox="1">
            <a:spLocks noChangeArrowheads="1"/>
          </p:cNvSpPr>
          <p:nvPr/>
        </p:nvSpPr>
        <p:spPr bwMode="auto">
          <a:xfrm>
            <a:off x="5485747" y="4277458"/>
            <a:ext cx="14702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91440" bIns="91440" anchor="ctr">
            <a:spAutoFit/>
          </a:bodyPr>
          <a:lstStyle/>
          <a:p>
            <a:pPr algn="ctr" defTabSz="914377" eaLnBrk="0" hangingPunct="0">
              <a:defRPr/>
            </a:pPr>
            <a:r>
              <a:rPr lang="en-US" sz="1600" kern="0">
                <a:solidFill>
                  <a:srgbClr val="FFFFFF"/>
                </a:solidFill>
                <a:latin typeface="Calibri"/>
                <a:cs typeface="Arial" charset="0"/>
              </a:rPr>
              <a:t>Thập niên 2000</a:t>
            </a:r>
            <a:endParaRPr lang="en-US" sz="1600" kern="0" dirty="0">
              <a:solidFill>
                <a:srgbClr val="FFFFFF"/>
              </a:solidFill>
              <a:latin typeface="Calibri"/>
              <a:cs typeface="Arial" charset="0"/>
            </a:endParaRPr>
          </a:p>
        </p:txBody>
      </p:sp>
      <p:grpSp>
        <p:nvGrpSpPr>
          <p:cNvPr id="47" name="Group 46"/>
          <p:cNvGrpSpPr/>
          <p:nvPr/>
        </p:nvGrpSpPr>
        <p:grpSpPr>
          <a:xfrm>
            <a:off x="7806093" y="3024639"/>
            <a:ext cx="4030359" cy="830339"/>
            <a:chOff x="4731640" y="2876516"/>
            <a:chExt cx="3404757" cy="622751"/>
          </a:xfrm>
        </p:grpSpPr>
        <p:sp>
          <p:nvSpPr>
            <p:cNvPr id="48" name="TextBox 47"/>
            <p:cNvSpPr txBox="1"/>
            <p:nvPr/>
          </p:nvSpPr>
          <p:spPr>
            <a:xfrm>
              <a:off x="4731640" y="2876516"/>
              <a:ext cx="3404757" cy="530914"/>
            </a:xfrm>
            <a:prstGeom prst="rect">
              <a:avLst/>
            </a:prstGeom>
            <a:noFill/>
          </p:spPr>
          <p:txBody>
            <a:bodyPr wrap="square" rtlCol="0">
              <a:spAutoFit/>
            </a:bodyPr>
            <a:lstStyle/>
            <a:p>
              <a:pPr algn="ctr" defTabSz="914377"/>
              <a:r>
                <a:rPr lang="en-GB" sz="2000" dirty="0" err="1">
                  <a:latin typeface="Calibri"/>
                </a:rPr>
                <a:t>Không</a:t>
              </a:r>
              <a:r>
                <a:rPr lang="en-GB" sz="2000" dirty="0">
                  <a:latin typeface="Calibri"/>
                </a:rPr>
                <a:t> có </a:t>
              </a:r>
              <a:r>
                <a:rPr lang="en-GB" sz="2000" dirty="0" err="1">
                  <a:latin typeface="Calibri"/>
                </a:rPr>
                <a:t>liệu</a:t>
              </a:r>
              <a:r>
                <a:rPr lang="en-GB" sz="2000" dirty="0">
                  <a:latin typeface="Calibri"/>
                </a:rPr>
                <a:t> </a:t>
              </a:r>
              <a:r>
                <a:rPr lang="en-GB" sz="2000" dirty="0" err="1">
                  <a:latin typeface="Calibri"/>
                </a:rPr>
                <a:t>pháp</a:t>
              </a:r>
              <a:r>
                <a:rPr lang="en-GB" sz="2000" dirty="0">
                  <a:latin typeface="Calibri"/>
                </a:rPr>
                <a:t> </a:t>
              </a:r>
              <a:r>
                <a:rPr lang="en-GB" sz="2000" dirty="0" err="1">
                  <a:latin typeface="Calibri"/>
                </a:rPr>
                <a:t>đặc</a:t>
              </a:r>
              <a:r>
                <a:rPr lang="en-GB" sz="2000" dirty="0">
                  <a:latin typeface="Calibri"/>
                </a:rPr>
                <a:t> </a:t>
              </a:r>
              <a:r>
                <a:rPr lang="en-GB" sz="2000" dirty="0" err="1">
                  <a:latin typeface="Calibri"/>
                </a:rPr>
                <a:t>hiệu</a:t>
              </a:r>
              <a:r>
                <a:rPr lang="en-GB" sz="2000" dirty="0">
                  <a:latin typeface="Calibri"/>
                </a:rPr>
                <a:t> </a:t>
              </a:r>
              <a:r>
                <a:rPr lang="en-GB" sz="2000" dirty="0" err="1">
                  <a:latin typeface="Calibri"/>
                </a:rPr>
                <a:t>mới</a:t>
              </a:r>
              <a:r>
                <a:rPr lang="en-GB" sz="2000" dirty="0">
                  <a:latin typeface="Calibri"/>
                </a:rPr>
                <a:t> </a:t>
              </a:r>
              <a:r>
                <a:rPr lang="en-GB" sz="2000" dirty="0" err="1">
                  <a:latin typeface="Calibri"/>
                </a:rPr>
                <a:t>giúp</a:t>
              </a:r>
              <a:r>
                <a:rPr lang="en-GB" sz="2000" dirty="0">
                  <a:latin typeface="Calibri"/>
                </a:rPr>
                <a:t> </a:t>
              </a:r>
              <a:r>
                <a:rPr lang="en-GB" sz="2000" dirty="0" err="1">
                  <a:latin typeface="Calibri"/>
                </a:rPr>
                <a:t>bảo</a:t>
              </a:r>
              <a:r>
                <a:rPr lang="en-GB" sz="2000" dirty="0">
                  <a:latin typeface="Calibri"/>
                </a:rPr>
                <a:t> </a:t>
              </a:r>
              <a:r>
                <a:rPr lang="en-GB" sz="2000" dirty="0" err="1">
                  <a:latin typeface="Calibri"/>
                </a:rPr>
                <a:t>vê</a:t>
              </a:r>
              <a:r>
                <a:rPr lang="en-GB" sz="2000" dirty="0">
                  <a:latin typeface="Calibri"/>
                </a:rPr>
                <a:t>̣ </a:t>
              </a:r>
              <a:r>
                <a:rPr lang="en-GB" sz="2000" dirty="0" err="1">
                  <a:latin typeface="Calibri"/>
                </a:rPr>
                <a:t>thận</a:t>
              </a:r>
              <a:r>
                <a:rPr lang="en-GB" sz="2000" dirty="0">
                  <a:latin typeface="Calibri"/>
                </a:rPr>
                <a:t> </a:t>
              </a:r>
              <a:r>
                <a:rPr lang="en-GB" sz="2000" dirty="0" err="1">
                  <a:latin typeface="Calibri"/>
                </a:rPr>
                <a:t>cho</a:t>
              </a:r>
              <a:r>
                <a:rPr lang="en-GB" sz="2000" dirty="0">
                  <a:latin typeface="Calibri"/>
                </a:rPr>
                <a:t> </a:t>
              </a:r>
              <a:r>
                <a:rPr lang="en-GB" sz="2000" dirty="0" err="1">
                  <a:latin typeface="Calibri"/>
                </a:rPr>
                <a:t>người</a:t>
              </a:r>
              <a:r>
                <a:rPr lang="en-GB" sz="2000" dirty="0">
                  <a:latin typeface="Calibri"/>
                </a:rPr>
                <a:t> </a:t>
              </a:r>
              <a:r>
                <a:rPr lang="en-GB" sz="2000" dirty="0" err="1">
                  <a:latin typeface="Calibri"/>
                </a:rPr>
                <a:t>bệnh</a:t>
              </a:r>
              <a:endParaRPr lang="en-GB" sz="2000" dirty="0">
                <a:latin typeface="Calibri"/>
              </a:endParaRPr>
            </a:p>
          </p:txBody>
        </p:sp>
        <p:cxnSp>
          <p:nvCxnSpPr>
            <p:cNvPr id="49" name="Straight Connector 48"/>
            <p:cNvCxnSpPr/>
            <p:nvPr/>
          </p:nvCxnSpPr>
          <p:spPr>
            <a:xfrm>
              <a:off x="4817875" y="3499267"/>
              <a:ext cx="3231640" cy="0"/>
            </a:xfrm>
            <a:prstGeom prst="line">
              <a:avLst/>
            </a:prstGeom>
            <a:ln w="19050">
              <a:solidFill>
                <a:srgbClr val="6482C3"/>
              </a:solidFill>
              <a:prstDash val="dash"/>
              <a:headEnd type="stealth" w="lg" len="lg"/>
              <a:tailEnd type="stealth" w="lg" len="lg"/>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355547" y="2674841"/>
            <a:ext cx="2290441" cy="584775"/>
          </a:xfrm>
          <a:prstGeom prst="rect">
            <a:avLst/>
          </a:prstGeom>
          <a:solidFill>
            <a:srgbClr val="F0414B"/>
          </a:solidFill>
        </p:spPr>
        <p:txBody>
          <a:bodyPr wrap="square" rtlCol="0">
            <a:spAutoFit/>
          </a:bodyPr>
          <a:lstStyle/>
          <a:p>
            <a:pPr algn="ctr" defTabSz="914377"/>
            <a:r>
              <a:rPr lang="en-GB" sz="1600" b="1">
                <a:solidFill>
                  <a:prstClr val="white"/>
                </a:solidFill>
                <a:latin typeface="Calibri"/>
              </a:rPr>
              <a:t>Tăng HA được nhận diện là YTNC của BTM/ĐTĐ</a:t>
            </a:r>
            <a:endParaRPr lang="en-GB" sz="1600" b="1" dirty="0">
              <a:solidFill>
                <a:prstClr val="white"/>
              </a:solidFill>
              <a:latin typeface="Calibri"/>
            </a:endParaRPr>
          </a:p>
        </p:txBody>
      </p:sp>
      <p:sp>
        <p:nvSpPr>
          <p:cNvPr id="51" name="TextBox 50"/>
          <p:cNvSpPr txBox="1"/>
          <p:nvPr/>
        </p:nvSpPr>
        <p:spPr>
          <a:xfrm>
            <a:off x="383365" y="4879219"/>
            <a:ext cx="2238147" cy="338554"/>
          </a:xfrm>
          <a:prstGeom prst="rect">
            <a:avLst/>
          </a:prstGeom>
          <a:solidFill>
            <a:srgbClr val="F0414B"/>
          </a:solidFill>
        </p:spPr>
        <p:txBody>
          <a:bodyPr wrap="square" rtlCol="0">
            <a:spAutoFit/>
          </a:bodyPr>
          <a:lstStyle/>
          <a:p>
            <a:pPr algn="ctr" defTabSz="914377"/>
            <a:r>
              <a:rPr lang="en-GB" sz="1600" b="1">
                <a:solidFill>
                  <a:prstClr val="white"/>
                </a:solidFill>
                <a:latin typeface="Calibri"/>
              </a:rPr>
              <a:t>Thuốc điều trị tăng HA</a:t>
            </a:r>
            <a:endParaRPr lang="en-GB" sz="1600" b="1" baseline="30000" dirty="0">
              <a:solidFill>
                <a:prstClr val="white"/>
              </a:solidFill>
              <a:latin typeface="Calibri"/>
            </a:endParaRPr>
          </a:p>
        </p:txBody>
      </p:sp>
      <p:sp>
        <p:nvSpPr>
          <p:cNvPr id="53" name="TextBox 52"/>
          <p:cNvSpPr txBox="1"/>
          <p:nvPr/>
        </p:nvSpPr>
        <p:spPr>
          <a:xfrm>
            <a:off x="2649558" y="3327567"/>
            <a:ext cx="1978527" cy="584775"/>
          </a:xfrm>
          <a:prstGeom prst="rect">
            <a:avLst/>
          </a:prstGeom>
          <a:solidFill>
            <a:srgbClr val="0070C0"/>
          </a:solidFill>
        </p:spPr>
        <p:txBody>
          <a:bodyPr wrap="square" rtlCol="0">
            <a:spAutoFit/>
          </a:bodyPr>
          <a:lstStyle/>
          <a:p>
            <a:pPr algn="ctr" defTabSz="914377"/>
            <a:r>
              <a:rPr lang="en-GB" sz="1600" b="1">
                <a:solidFill>
                  <a:prstClr val="white"/>
                </a:solidFill>
                <a:latin typeface="Calibri"/>
              </a:rPr>
              <a:t>Captopril</a:t>
            </a:r>
          </a:p>
          <a:p>
            <a:pPr algn="ctr" defTabSz="914377"/>
            <a:r>
              <a:rPr lang="en-GB" sz="1600" b="1">
                <a:solidFill>
                  <a:prstClr val="white"/>
                </a:solidFill>
                <a:latin typeface="Calibri"/>
              </a:rPr>
              <a:t>BN ĐTĐ típ 1</a:t>
            </a:r>
            <a:endParaRPr lang="en-GB" sz="1600" b="1" dirty="0">
              <a:solidFill>
                <a:prstClr val="white"/>
              </a:solidFill>
              <a:latin typeface="Calibri"/>
            </a:endParaRPr>
          </a:p>
        </p:txBody>
      </p:sp>
      <p:sp>
        <p:nvSpPr>
          <p:cNvPr id="54" name="TextBox 53"/>
          <p:cNvSpPr txBox="1"/>
          <p:nvPr/>
        </p:nvSpPr>
        <p:spPr>
          <a:xfrm>
            <a:off x="4654807" y="2999273"/>
            <a:ext cx="1978527" cy="830997"/>
          </a:xfrm>
          <a:prstGeom prst="rect">
            <a:avLst/>
          </a:prstGeom>
          <a:solidFill>
            <a:srgbClr val="0070C0"/>
          </a:solidFill>
        </p:spPr>
        <p:txBody>
          <a:bodyPr wrap="square" rtlCol="0">
            <a:spAutoFit/>
          </a:bodyPr>
          <a:lstStyle/>
          <a:p>
            <a:pPr algn="ctr" defTabSz="914377"/>
            <a:r>
              <a:rPr lang="en-GB" sz="1600" b="1">
                <a:solidFill>
                  <a:prstClr val="white"/>
                </a:solidFill>
                <a:latin typeface="Calibri"/>
              </a:rPr>
              <a:t>IDNT, IRMA 2 (2001)</a:t>
            </a:r>
            <a:endParaRPr lang="en-GB" sz="1600" b="1" baseline="30000" dirty="0">
              <a:solidFill>
                <a:prstClr val="white"/>
              </a:solidFill>
              <a:latin typeface="Calibri"/>
            </a:endParaRPr>
          </a:p>
          <a:p>
            <a:pPr algn="ctr" defTabSz="914377"/>
            <a:r>
              <a:rPr lang="en-GB" sz="1600" b="1" dirty="0" err="1">
                <a:solidFill>
                  <a:prstClr val="white"/>
                </a:solidFill>
                <a:latin typeface="Calibri"/>
              </a:rPr>
              <a:t>Irbesartan</a:t>
            </a:r>
            <a:r>
              <a:rPr lang="en-GB" sz="1600" b="1" dirty="0">
                <a:solidFill>
                  <a:prstClr val="white"/>
                </a:solidFill>
                <a:latin typeface="Calibri"/>
              </a:rPr>
              <a:t> </a:t>
            </a:r>
          </a:p>
          <a:p>
            <a:pPr algn="ctr" defTabSz="914377"/>
            <a:r>
              <a:rPr lang="en-GB" sz="1600" b="1">
                <a:solidFill>
                  <a:prstClr val="white"/>
                </a:solidFill>
                <a:latin typeface="Calibri"/>
              </a:rPr>
              <a:t>BN ĐTĐ típ 2</a:t>
            </a:r>
            <a:endParaRPr lang="en-GB" sz="1600" b="1" dirty="0">
              <a:solidFill>
                <a:prstClr val="white"/>
              </a:solidFill>
              <a:latin typeface="Calibri"/>
            </a:endParaRPr>
          </a:p>
        </p:txBody>
      </p:sp>
      <p:sp>
        <p:nvSpPr>
          <p:cNvPr id="55" name="TextBox 54"/>
          <p:cNvSpPr txBox="1"/>
          <p:nvPr/>
        </p:nvSpPr>
        <p:spPr>
          <a:xfrm>
            <a:off x="4635561" y="4879221"/>
            <a:ext cx="1997773" cy="830997"/>
          </a:xfrm>
          <a:prstGeom prst="rect">
            <a:avLst/>
          </a:prstGeom>
          <a:solidFill>
            <a:srgbClr val="0070C0"/>
          </a:solidFill>
        </p:spPr>
        <p:txBody>
          <a:bodyPr wrap="square" rtlCol="0">
            <a:spAutoFit/>
          </a:bodyPr>
          <a:lstStyle/>
          <a:p>
            <a:pPr algn="ctr" defTabSz="914377"/>
            <a:r>
              <a:rPr lang="en-GB" sz="1600" b="1">
                <a:solidFill>
                  <a:prstClr val="white"/>
                </a:solidFill>
                <a:latin typeface="Calibri"/>
              </a:rPr>
              <a:t>RENAAL (2001)</a:t>
            </a:r>
            <a:endParaRPr lang="en-GB" sz="1600" b="1" baseline="30000" dirty="0">
              <a:solidFill>
                <a:prstClr val="white"/>
              </a:solidFill>
              <a:latin typeface="Calibri"/>
            </a:endParaRPr>
          </a:p>
          <a:p>
            <a:pPr algn="ctr" defTabSz="914377"/>
            <a:r>
              <a:rPr lang="en-GB" sz="1600" b="1" dirty="0">
                <a:solidFill>
                  <a:prstClr val="white"/>
                </a:solidFill>
                <a:latin typeface="Calibri"/>
              </a:rPr>
              <a:t>Losartan</a:t>
            </a:r>
          </a:p>
          <a:p>
            <a:pPr algn="ctr" defTabSz="914377"/>
            <a:r>
              <a:rPr lang="en-GB" sz="1600" b="1">
                <a:solidFill>
                  <a:prstClr val="white"/>
                </a:solidFill>
                <a:latin typeface="Calibri"/>
              </a:rPr>
              <a:t>BN ĐTĐ típ 2</a:t>
            </a:r>
            <a:endParaRPr lang="en-GB" sz="1600" b="1" dirty="0">
              <a:solidFill>
                <a:prstClr val="white"/>
              </a:solidFill>
              <a:latin typeface="Calibri"/>
            </a:endParaRPr>
          </a:p>
        </p:txBody>
      </p:sp>
      <p:sp>
        <p:nvSpPr>
          <p:cNvPr id="56" name="Geschweifte Klammer rechts 4"/>
          <p:cNvSpPr/>
          <p:nvPr/>
        </p:nvSpPr>
        <p:spPr>
          <a:xfrm rot="-5400000">
            <a:off x="4530813" y="903090"/>
            <a:ext cx="265254" cy="3763478"/>
          </a:xfrm>
          <a:prstGeom prst="rightBrace">
            <a:avLst/>
          </a:prstGeom>
          <a:ln w="317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de-DE">
              <a:solidFill>
                <a:srgbClr val="4D4D4F"/>
              </a:solidFill>
              <a:latin typeface="Arial"/>
            </a:endParaRPr>
          </a:p>
        </p:txBody>
      </p:sp>
      <p:sp>
        <p:nvSpPr>
          <p:cNvPr id="57" name="Textfeld 5"/>
          <p:cNvSpPr txBox="1"/>
          <p:nvPr/>
        </p:nvSpPr>
        <p:spPr>
          <a:xfrm>
            <a:off x="3779999" y="2221572"/>
            <a:ext cx="1745991" cy="400110"/>
          </a:xfrm>
          <a:prstGeom prst="rect">
            <a:avLst/>
          </a:prstGeom>
          <a:noFill/>
        </p:spPr>
        <p:txBody>
          <a:bodyPr wrap="none" rtlCol="0">
            <a:spAutoFit/>
          </a:bodyPr>
          <a:lstStyle/>
          <a:p>
            <a:pPr defTabSz="914377"/>
            <a:r>
              <a:rPr lang="de-DE" sz="2000" b="1">
                <a:solidFill>
                  <a:srgbClr val="0070C0"/>
                </a:solidFill>
                <a:latin typeface="Calibri"/>
              </a:rPr>
              <a:t>Ức chế hệ RAA</a:t>
            </a:r>
            <a:endParaRPr lang="de-DE" sz="2000" b="1" dirty="0">
              <a:solidFill>
                <a:srgbClr val="0070C0"/>
              </a:solidFill>
              <a:latin typeface="Calibri"/>
            </a:endParaRPr>
          </a:p>
        </p:txBody>
      </p:sp>
      <p:sp>
        <p:nvSpPr>
          <p:cNvPr id="3" name="TextBox 2">
            <a:extLst>
              <a:ext uri="{FF2B5EF4-FFF2-40B4-BE49-F238E27FC236}">
                <a16:creationId xmlns:a16="http://schemas.microsoft.com/office/drawing/2014/main" id="{FDF845D6-899F-4E5A-9904-8ABCB0ADAE2D}"/>
              </a:ext>
            </a:extLst>
          </p:cNvPr>
          <p:cNvSpPr txBox="1"/>
          <p:nvPr/>
        </p:nvSpPr>
        <p:spPr>
          <a:xfrm>
            <a:off x="6684141" y="3016919"/>
            <a:ext cx="1160448" cy="1077218"/>
          </a:xfrm>
          <a:prstGeom prst="rect">
            <a:avLst/>
          </a:prstGeom>
          <a:solidFill>
            <a:schemeClr val="accent2">
              <a:lumMod val="50000"/>
            </a:schemeClr>
          </a:solidFill>
        </p:spPr>
        <p:txBody>
          <a:bodyPr wrap="square" rtlCol="0">
            <a:spAutoFit/>
          </a:bodyPr>
          <a:lstStyle/>
          <a:p>
            <a:pPr algn="ctr" defTabSz="914377"/>
            <a:r>
              <a:rPr lang="en-GB" sz="1600" b="1">
                <a:solidFill>
                  <a:prstClr val="white"/>
                </a:solidFill>
                <a:latin typeface="Calibri"/>
              </a:rPr>
              <a:t>STENO- 2 (2003)</a:t>
            </a:r>
            <a:endParaRPr lang="en-GB" sz="1600" b="1" baseline="30000" dirty="0">
              <a:solidFill>
                <a:prstClr val="white"/>
              </a:solidFill>
              <a:latin typeface="Calibri"/>
            </a:endParaRPr>
          </a:p>
          <a:p>
            <a:pPr algn="ctr" defTabSz="914377"/>
            <a:r>
              <a:rPr lang="en-GB" sz="1600" b="1">
                <a:solidFill>
                  <a:prstClr val="white"/>
                </a:solidFill>
                <a:latin typeface="Calibri"/>
              </a:rPr>
              <a:t>Can thiệp đa yếu tố</a:t>
            </a:r>
            <a:endParaRPr lang="en-GB" sz="1600" b="1" dirty="0">
              <a:solidFill>
                <a:prstClr val="white"/>
              </a:solidFill>
              <a:latin typeface="Calibri"/>
            </a:endParaRPr>
          </a:p>
        </p:txBody>
      </p:sp>
    </p:spTree>
    <p:extLst>
      <p:ext uri="{BB962C8B-B14F-4D97-AF65-F5344CB8AC3E}">
        <p14:creationId xmlns:p14="http://schemas.microsoft.com/office/powerpoint/2010/main" val="23589627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MI No Product">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marL="230188" indent="-230188">
          <a:buClr>
            <a:schemeClr val="accent1"/>
          </a:buClr>
          <a:buFont typeface="Arial" panose="020B0604020202020204" pitchFamily="34" charset="0"/>
          <a:buChar cha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LTS">
  <a:themeElements>
    <a:clrScheme name="Forxiga">
      <a:dk1>
        <a:sysClr val="windowText" lastClr="000000"/>
      </a:dk1>
      <a:lt1>
        <a:sysClr val="window" lastClr="FFFFFF"/>
      </a:lt1>
      <a:dk2>
        <a:srgbClr val="666666"/>
      </a:dk2>
      <a:lt2>
        <a:srgbClr val="F1F1F2"/>
      </a:lt2>
      <a:accent1>
        <a:srgbClr val="EF4130"/>
      </a:accent1>
      <a:accent2>
        <a:srgbClr val="00A5E3"/>
      </a:accent2>
      <a:accent3>
        <a:srgbClr val="CBDB2A"/>
      </a:accent3>
      <a:accent4>
        <a:srgbClr val="AD242E"/>
      </a:accent4>
      <a:accent5>
        <a:srgbClr val="005589"/>
      </a:accent5>
      <a:accent6>
        <a:srgbClr val="00B050"/>
      </a:accent6>
      <a:hlink>
        <a:srgbClr val="E9979D"/>
      </a:hlink>
      <a:folHlink>
        <a:srgbClr val="4F111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42B0E7C6-1071-483F-A575-9AF7EE1B96AC}" vid="{E18014FF-B132-4F63-9D72-5B85E99D6417}"/>
    </a:ext>
  </a:extLst>
</a:theme>
</file>

<file path=ppt/theme/theme3.xml><?xml version="1.0" encoding="utf-8"?>
<a:theme xmlns:a="http://schemas.openxmlformats.org/drawingml/2006/main" name="2_ELTS">
  <a:themeElements>
    <a:clrScheme name="Forxiga">
      <a:dk1>
        <a:sysClr val="windowText" lastClr="000000"/>
      </a:dk1>
      <a:lt1>
        <a:sysClr val="window" lastClr="FFFFFF"/>
      </a:lt1>
      <a:dk2>
        <a:srgbClr val="666666"/>
      </a:dk2>
      <a:lt2>
        <a:srgbClr val="F1F1F2"/>
      </a:lt2>
      <a:accent1>
        <a:srgbClr val="EF4130"/>
      </a:accent1>
      <a:accent2>
        <a:srgbClr val="00A5E3"/>
      </a:accent2>
      <a:accent3>
        <a:srgbClr val="CBDB2A"/>
      </a:accent3>
      <a:accent4>
        <a:srgbClr val="AD242E"/>
      </a:accent4>
      <a:accent5>
        <a:srgbClr val="005589"/>
      </a:accent5>
      <a:accent6>
        <a:srgbClr val="00B050"/>
      </a:accent6>
      <a:hlink>
        <a:srgbClr val="E9979D"/>
      </a:hlink>
      <a:folHlink>
        <a:srgbClr val="4F111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42B0E7C6-1071-483F-A575-9AF7EE1B96AC}" vid="{E18014FF-B132-4F63-9D72-5B85E99D6417}"/>
    </a:ext>
  </a:extLst>
</a:theme>
</file>

<file path=ppt/theme/theme4.xml><?xml version="1.0" encoding="utf-8"?>
<a:theme xmlns:a="http://schemas.openxmlformats.org/drawingml/2006/main" name="AstraZeneca Standard Template">
  <a:themeElements>
    <a:clrScheme name="AstraZeneca 2020">
      <a:dk1>
        <a:srgbClr val="3F4444"/>
      </a:dk1>
      <a:lt1>
        <a:srgbClr val="FFFFFF"/>
      </a:lt1>
      <a:dk2>
        <a:srgbClr val="003865"/>
      </a:dk2>
      <a:lt2>
        <a:srgbClr val="9DB0AC"/>
      </a:lt2>
      <a:accent1>
        <a:srgbClr val="830051"/>
      </a:accent1>
      <a:accent2>
        <a:srgbClr val="F0AB00"/>
      </a:accent2>
      <a:accent3>
        <a:srgbClr val="D0006F"/>
      </a:accent3>
      <a:accent4>
        <a:srgbClr val="3C1053"/>
      </a:accent4>
      <a:accent5>
        <a:srgbClr val="C4D600"/>
      </a:accent5>
      <a:accent6>
        <a:srgbClr val="68D2DF"/>
      </a:accent6>
      <a:hlink>
        <a:srgbClr val="68D2DF"/>
      </a:hlink>
      <a:folHlink>
        <a:srgbClr val="D0006F"/>
      </a:folHlink>
    </a:clrScheme>
    <a:fontScheme name="Astra Zeneca">
      <a:majorFont>
        <a:latin typeface="Calisto M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normAutofit/>
      </a:bodyPr>
      <a:lstStyle>
        <a:defPPr algn="ctr">
          <a:lnSpc>
            <a:spcPct val="90000"/>
          </a:lnSpc>
          <a:spcAft>
            <a:spcPts val="6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lnSpc>
            <a:spcPct val="90000"/>
          </a:lnSpc>
          <a:spcAft>
            <a:spcPts val="600"/>
          </a:spcAft>
          <a:defRPr dirty="0" err="1" smtClean="0"/>
        </a:defPPr>
      </a:lstStyle>
    </a:txDef>
  </a:objectDefaults>
  <a:extraClrSchemeLst/>
  <a:custClrLst>
    <a:custClr name="White">
      <a:srgbClr val="FFFFFF"/>
    </a:custClr>
    <a:custClr name="Graphite, Lighter 60%">
      <a:srgbClr val="B2B4B4"/>
    </a:custClr>
    <a:custClr name="Platinum, Lighter 60%">
      <a:srgbClr val="D8DFDE"/>
    </a:custClr>
    <a:custClr name="Navy, Lighter 60%">
      <a:srgbClr val="99AFC1"/>
    </a:custClr>
    <a:custClr name="Mulberry, Lighter 60%">
      <a:srgbClr val="CD99B9"/>
    </a:custClr>
    <a:custClr name="Gold, Lighter 60%">
      <a:srgbClr val="F9DD99"/>
    </a:custClr>
    <a:custClr name="Magenta, Lighter 60%">
      <a:srgbClr val="EC99C5"/>
    </a:custClr>
    <a:custClr name="Purple, Lighter 60%">
      <a:srgbClr val="B19FBA"/>
    </a:custClr>
    <a:custClr name="Lime Green, Lighter 60%">
      <a:srgbClr val="E7EF99"/>
    </a:custClr>
    <a:custClr name="Light Blue, Lighter 60%">
      <a:srgbClr val="C3EDF2"/>
    </a:custClr>
    <a:custClr name="White">
      <a:srgbClr val="FFFFFF"/>
    </a:custClr>
    <a:custClr name="Graphite, Lighter 40%">
      <a:srgbClr val="8C8F8F"/>
    </a:custClr>
    <a:custClr name="Platinum, Lighter 40%">
      <a:srgbClr val="C4D0CD"/>
    </a:custClr>
    <a:custClr name="Navy, Lighter 40%">
      <a:srgbClr val="6688A3"/>
    </a:custClr>
    <a:custClr name="Mulberry, Lighter 40%">
      <a:srgbClr val="B56697"/>
    </a:custClr>
    <a:custClr name="Gold, Lighter 40%">
      <a:srgbClr val="F6CD66"/>
    </a:custClr>
    <a:custClr name="Magenta, Lighter 40%">
      <a:srgbClr val="E366A9"/>
    </a:custClr>
    <a:custClr name="Purple, Lighter 40%">
      <a:srgbClr val="8A7098"/>
    </a:custClr>
    <a:custClr name="Lime Green, Lighter 40%">
      <a:srgbClr val="DCE666"/>
    </a:custClr>
    <a:custClr name="Light Blue, Lighter 40%">
      <a:srgbClr val="A4E4EC"/>
    </a:custClr>
    <a:custClr name="White">
      <a:srgbClr val="FFFFFF"/>
    </a:custClr>
    <a:custClr name="Graphite, Darker 40%">
      <a:srgbClr val="262929"/>
    </a:custClr>
    <a:custClr name="Platinum, Darker 40%">
      <a:srgbClr val="5E6A67"/>
    </a:custClr>
    <a:custClr name="Navy, Darker 40%">
      <a:srgbClr val="00223D"/>
    </a:custClr>
    <a:custClr name="Mulberry, Darker 40%">
      <a:srgbClr val="4F0031"/>
    </a:custClr>
    <a:custClr name="Gold, Darker 40%">
      <a:srgbClr val="906700"/>
    </a:custClr>
    <a:custClr name="Magenta, Darker 40%">
      <a:srgbClr val="7D0043"/>
    </a:custClr>
    <a:custClr name="Purple, Darker 40%">
      <a:srgbClr val="240A32"/>
    </a:custClr>
    <a:custClr name="Lime Green, Darker 40%">
      <a:srgbClr val="768000"/>
    </a:custClr>
    <a:custClr name="Light Blue, Darker 40%">
      <a:srgbClr val="3E7E86"/>
    </a:custClr>
    <a:custClr name="White">
      <a:srgbClr val="FFFFFF"/>
    </a:custClr>
    <a:custClr name="Graphite, Darker 60%">
      <a:srgbClr val="191B1B"/>
    </a:custClr>
    <a:custClr name="Platinum, Darker 60%">
      <a:srgbClr val="3F4645"/>
    </a:custClr>
    <a:custClr name="Navy, Darker 60%">
      <a:srgbClr val="001628"/>
    </a:custClr>
    <a:custClr name="Mulberry, Darker 60%">
      <a:srgbClr val="340020"/>
    </a:custClr>
    <a:custClr name="Gold, Darker 60%">
      <a:srgbClr val="604400"/>
    </a:custClr>
    <a:custClr name="Magenta, Darker 60%">
      <a:srgbClr val="53002C"/>
    </a:custClr>
    <a:custClr name="Purple, Darker 60%">
      <a:srgbClr val="180621"/>
    </a:custClr>
    <a:custClr name="Lime Green, Darker 60%">
      <a:srgbClr val="4E5600"/>
    </a:custClr>
    <a:custClr name="Light Blue, Darker 60%">
      <a:srgbClr val="2A5459"/>
    </a:custClr>
  </a:custClrLst>
  <a:extLst>
    <a:ext uri="{05A4C25C-085E-4340-85A3-A5531E510DB2}">
      <thm15:themeFamily xmlns:thm15="http://schemas.microsoft.com/office/thememl/2012/main" name="blank" id="{9FA266AB-5005-44F8-ABE1-CBD751927E0B}" vid="{01D0DAFE-49CF-437F-BBAC-5737518177C1}"/>
    </a:ext>
  </a:extLst>
</a:theme>
</file>

<file path=ppt/theme/theme5.xml><?xml version="1.0" encoding="utf-8"?>
<a:theme xmlns:a="http://schemas.openxmlformats.org/drawingml/2006/main" name="63_Blank">
  <a:themeElements>
    <a:clrScheme name="AstraZeneca">
      <a:dk1>
        <a:srgbClr val="000000"/>
      </a:dk1>
      <a:lt1>
        <a:srgbClr val="FFFFFF"/>
      </a:lt1>
      <a:dk2>
        <a:srgbClr val="830051"/>
      </a:dk2>
      <a:lt2>
        <a:srgbClr val="F0AB00"/>
      </a:lt2>
      <a:accent1>
        <a:srgbClr val="830051"/>
      </a:accent1>
      <a:accent2>
        <a:srgbClr val="4B306A"/>
      </a:accent2>
      <a:accent3>
        <a:srgbClr val="F0AB00"/>
      </a:accent3>
      <a:accent4>
        <a:srgbClr val="7AB800"/>
      </a:accent4>
      <a:accent5>
        <a:srgbClr val="00ADD0"/>
      </a:accent5>
      <a:accent6>
        <a:srgbClr val="C7C2BA"/>
      </a:accent6>
      <a:hlink>
        <a:srgbClr val="4B306A"/>
      </a:hlink>
      <a:folHlink>
        <a:srgbClr val="C7C2BA"/>
      </a:folHlink>
    </a:clrScheme>
    <a:fontScheme name="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1800" b="1" i="0" u="none" strike="noStrike" cap="none" normalizeH="0" baseline="0" dirty="0" err="1"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830051"/>
        </a:dk2>
        <a:lt2>
          <a:srgbClr val="F0AB00"/>
        </a:lt2>
        <a:accent1>
          <a:srgbClr val="830051"/>
        </a:accent1>
        <a:accent2>
          <a:srgbClr val="4B306A"/>
        </a:accent2>
        <a:accent3>
          <a:srgbClr val="FFFFFF"/>
        </a:accent3>
        <a:accent4>
          <a:srgbClr val="000000"/>
        </a:accent4>
        <a:accent5>
          <a:srgbClr val="C1AAB3"/>
        </a:accent5>
        <a:accent6>
          <a:srgbClr val="432A5F"/>
        </a:accent6>
        <a:hlink>
          <a:srgbClr val="4B306A"/>
        </a:hlink>
        <a:folHlink>
          <a:srgbClr val="C7C2B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MA No Product">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marL="230188" indent="-230188">
          <a:buClr>
            <a:schemeClr val="accent1"/>
          </a:buClr>
          <a:buFont typeface="Arial" panose="020B0604020202020204" pitchFamily="34" charset="0"/>
          <a:buChar cha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Global Forxiga Branded PowerPoint Template">
  <a:themeElements>
    <a:clrScheme name="Custom 25">
      <a:dk1>
        <a:srgbClr val="000000"/>
      </a:dk1>
      <a:lt1>
        <a:srgbClr val="FFFFFF"/>
      </a:lt1>
      <a:dk2>
        <a:srgbClr val="F2F2F2"/>
      </a:dk2>
      <a:lt2>
        <a:srgbClr val="666666"/>
      </a:lt2>
      <a:accent1>
        <a:srgbClr val="E63425"/>
      </a:accent1>
      <a:accent2>
        <a:srgbClr val="1398D5"/>
      </a:accent2>
      <a:accent3>
        <a:srgbClr val="D3D827"/>
      </a:accent3>
      <a:accent4>
        <a:srgbClr val="AD242E"/>
      </a:accent4>
      <a:accent5>
        <a:srgbClr val="005589"/>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a:solidFill>
            <a:srgbClr val="000000"/>
          </a:solidFill>
          <a:prstDash val="solid"/>
          <a:miter lim="800000"/>
          <a:headEnd/>
          <a:tailEnd/>
        </a:ln>
        <a:extLst>
          <a:ext uri="{909E8E84-426E-40DD-AFC4-6F175D3DCCD1}">
            <a14:hiddenFill xmlns:a14="http://schemas.microsoft.com/office/drawing/2010/main">
              <a:noFill/>
            </a14:hiddenFill>
          </a:ext>
        </a:extLst>
      </a:spPr>
      <a:bodyPr vert="horz" wrap="square" lIns="91440" tIns="45720" rIns="91440" bIns="45720" numCol="1" anchor="ctr" anchorCtr="0" compatLnSpc="1">
        <a:prstTxWarp prst="textNoShape">
          <a:avLst/>
        </a:prstTxWarp>
      </a:bodyPr>
      <a:lstStyle>
        <a:defPPr marL="0" marR="0" indent="0" algn="l" defTabSz="457200" rtl="0" eaLnBrk="1" fontAlgn="auto" latinLnBrk="0" hangingPunct="1">
          <a:lnSpc>
            <a:spcPct val="100000"/>
          </a:lnSpc>
          <a:spcBef>
            <a:spcPts val="0"/>
          </a:spcBef>
          <a:spcAft>
            <a:spcPts val="0"/>
          </a:spcAft>
          <a:buClrTx/>
          <a:buSzTx/>
          <a:buFontTx/>
          <a:buNone/>
          <a:tabLst/>
          <a:defRPr kumimoji="0" sz="1800" b="0" i="0" u="none" strike="noStrike" kern="1200" cap="none" spc="0" normalizeH="0" baseline="0" dirty="0">
            <a:ln>
              <a:noFill/>
            </a:ln>
            <a:effectLst/>
            <a:uLnTx/>
            <a:uFillTx/>
            <a:latin typeface="Arial" panose="020B0604020202020204" pitchFamily="34" charset="0"/>
            <a:ea typeface="+mn-ea"/>
            <a:cs typeface="Arial" panose="020B0604020202020204" pitchFamily="34" charset="0"/>
          </a:defRPr>
        </a:defPPr>
      </a:lstStyle>
    </a:spDef>
    <a:lnDef>
      <a:spPr>
        <a:ln w="12700">
          <a:solidFill>
            <a:srgbClr val="000000"/>
          </a:solidFill>
          <a:miter lim="800000"/>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Internal Template 16x9.potx" id="{0B56F8BB-A2C7-4E3B-A004-24AD555799C5}" vid="{EE886A8C-8E65-41C7-BE18-D3D14BB5DA34}"/>
    </a:ext>
  </a:extLst>
</a:theme>
</file>

<file path=ppt/theme/theme8.xml><?xml version="1.0" encoding="utf-8"?>
<a:theme xmlns:a="http://schemas.openxmlformats.org/drawingml/2006/main" name="62_Blank">
  <a:themeElements>
    <a:clrScheme name="AstraZeneca">
      <a:dk1>
        <a:srgbClr val="000000"/>
      </a:dk1>
      <a:lt1>
        <a:srgbClr val="FFFFFF"/>
      </a:lt1>
      <a:dk2>
        <a:srgbClr val="830051"/>
      </a:dk2>
      <a:lt2>
        <a:srgbClr val="F0AB00"/>
      </a:lt2>
      <a:accent1>
        <a:srgbClr val="830051"/>
      </a:accent1>
      <a:accent2>
        <a:srgbClr val="4B306A"/>
      </a:accent2>
      <a:accent3>
        <a:srgbClr val="F0AB00"/>
      </a:accent3>
      <a:accent4>
        <a:srgbClr val="7AB800"/>
      </a:accent4>
      <a:accent5>
        <a:srgbClr val="00ADD0"/>
      </a:accent5>
      <a:accent6>
        <a:srgbClr val="C7C2BA"/>
      </a:accent6>
      <a:hlink>
        <a:srgbClr val="4B306A"/>
      </a:hlink>
      <a:folHlink>
        <a:srgbClr val="C7C2BA"/>
      </a:folHlink>
    </a:clrScheme>
    <a:fontScheme name="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1800" b="1" i="0" u="none" strike="noStrike" cap="none" normalizeH="0" baseline="0" dirty="0" err="1"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lnDef>
  </a:objectDefaults>
  <a:extraClrSchemeLst>
    <a:extraClrScheme>
      <a:clrScheme name="Blank 1">
        <a:dk1>
          <a:srgbClr val="000000"/>
        </a:dk1>
        <a:lt1>
          <a:srgbClr val="FFFFFF"/>
        </a:lt1>
        <a:dk2>
          <a:srgbClr val="830051"/>
        </a:dk2>
        <a:lt2>
          <a:srgbClr val="F0AB00"/>
        </a:lt2>
        <a:accent1>
          <a:srgbClr val="830051"/>
        </a:accent1>
        <a:accent2>
          <a:srgbClr val="4B306A"/>
        </a:accent2>
        <a:accent3>
          <a:srgbClr val="FFFFFF"/>
        </a:accent3>
        <a:accent4>
          <a:srgbClr val="000000"/>
        </a:accent4>
        <a:accent5>
          <a:srgbClr val="C1AAB3"/>
        </a:accent5>
        <a:accent6>
          <a:srgbClr val="432A5F"/>
        </a:accent6>
        <a:hlink>
          <a:srgbClr val="4B306A"/>
        </a:hlink>
        <a:folHlink>
          <a:srgbClr val="C7C2BA"/>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Slide Template">
  <a:themeElements>
    <a:clrScheme name="AZ MA Color Set">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9DB0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4">
    <a:dk1>
      <a:srgbClr val="000000"/>
    </a:dk1>
    <a:lt1>
      <a:srgbClr val="FFFFFF"/>
    </a:lt1>
    <a:dk2>
      <a:srgbClr val="3F4444"/>
    </a:dk2>
    <a:lt2>
      <a:srgbClr val="9DB0AC"/>
    </a:lt2>
    <a:accent1>
      <a:srgbClr val="7F134C"/>
    </a:accent1>
    <a:accent2>
      <a:srgbClr val="0D3759"/>
    </a:accent2>
    <a:accent3>
      <a:srgbClr val="65D2DF"/>
    </a:accent3>
    <a:accent4>
      <a:srgbClr val="3C1053"/>
    </a:accent4>
    <a:accent5>
      <a:srgbClr val="B5D820"/>
    </a:accent5>
    <a:accent6>
      <a:srgbClr val="F0AB00"/>
    </a:accent6>
    <a:hlink>
      <a:srgbClr val="7F134C"/>
    </a:hlink>
    <a:folHlink>
      <a:srgbClr val="7F134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BrandIn lastLayout="1"/>
</file>

<file path=customXml/itemProps1.xml><?xml version="1.0" encoding="utf-8"?>
<ds:datastoreItem xmlns:ds="http://schemas.openxmlformats.org/officeDocument/2006/customXml" ds:itemID="{A9377F0E-6DE4-47A6-94F7-B5269FE2FCE0}">
  <ds:schemaRefs/>
</ds:datastoreItem>
</file>

<file path=docProps/app.xml><?xml version="1.0" encoding="utf-8"?>
<Properties xmlns="http://schemas.openxmlformats.org/officeDocument/2006/extended-properties" xmlns:vt="http://schemas.openxmlformats.org/officeDocument/2006/docPropsVTypes">
  <TotalTime>2238</TotalTime>
  <Words>6921</Words>
  <Application>Microsoft Office PowerPoint</Application>
  <PresentationFormat>Widescreen</PresentationFormat>
  <Paragraphs>724</Paragraphs>
  <Slides>35</Slides>
  <Notes>22</Notes>
  <HiddenSlides>0</HiddenSlides>
  <MMClips>0</MMClips>
  <ScaleCrop>false</ScaleCrop>
  <HeadingPairs>
    <vt:vector size="8" baseType="variant">
      <vt:variant>
        <vt:lpstr>Fonts Used</vt:lpstr>
      </vt:variant>
      <vt:variant>
        <vt:i4>8</vt:i4>
      </vt:variant>
      <vt:variant>
        <vt:lpstr>Theme</vt:lpstr>
      </vt:variant>
      <vt:variant>
        <vt:i4>10</vt:i4>
      </vt:variant>
      <vt:variant>
        <vt:lpstr>Embedded OLE Servers</vt:lpstr>
      </vt:variant>
      <vt:variant>
        <vt:i4>1</vt:i4>
      </vt:variant>
      <vt:variant>
        <vt:lpstr>Slide Titles</vt:lpstr>
      </vt:variant>
      <vt:variant>
        <vt:i4>35</vt:i4>
      </vt:variant>
    </vt:vector>
  </HeadingPairs>
  <TitlesOfParts>
    <vt:vector size="54" baseType="lpstr">
      <vt:lpstr>Arial</vt:lpstr>
      <vt:lpstr>Calibri</vt:lpstr>
      <vt:lpstr>Calibri </vt:lpstr>
      <vt:lpstr>Calibri Light</vt:lpstr>
      <vt:lpstr>Calisto MT</vt:lpstr>
      <vt:lpstr>Montserrat SemiBold</vt:lpstr>
      <vt:lpstr>Segoe UI</vt:lpstr>
      <vt:lpstr>Verdana</vt:lpstr>
      <vt:lpstr>Office Theme</vt:lpstr>
      <vt:lpstr>1_ELTS</vt:lpstr>
      <vt:lpstr>2_ELTS</vt:lpstr>
      <vt:lpstr>AstraZeneca Standard Template</vt:lpstr>
      <vt:lpstr>63_Blank</vt:lpstr>
      <vt:lpstr>8_MA No Product</vt:lpstr>
      <vt:lpstr>Global Forxiga Branded PowerPoint Template</vt:lpstr>
      <vt:lpstr>62_Blank</vt:lpstr>
      <vt:lpstr>1_Slide Template</vt:lpstr>
      <vt:lpstr>MI No Product</vt:lpstr>
      <vt:lpstr>think-cell Slide</vt:lpstr>
      <vt:lpstr>Cập nhật bước tiến điều trị giảm tử vong cho bệnh thận mạn sau 20 năm</vt:lpstr>
      <vt:lpstr>Bệnh thận mạn ngày càng phổ biến với nguy cơ tử vong cao</vt:lpstr>
      <vt:lpstr>Hơn nữa, nguy cơ tử vong  CAO HƠN 5 đến 20 lần nguy cơ suy thận giai đoạn cuối</vt:lpstr>
      <vt:lpstr>Khi eGFR bắt đầu giảm  báo động về nguy cơ tử vong tim mạch</vt:lpstr>
      <vt:lpstr>Bài xuất albumin trong nước tiểu có liên quan với  tăng tỉ lệ tử vong &amp; bệnh thận giai đoạn cuối </vt:lpstr>
      <vt:lpstr>Đánh giá UACR giúp phát hiện sớm bệnh thận mạn</vt:lpstr>
      <vt:lpstr>Khuyến cáo ISN-KDIGO trong chẩn đoán,  phân tầng &amp; can thiệp sớm cho người bệnh thận mạn</vt:lpstr>
      <vt:lpstr>Các đối tượng BN nguy cơ cao mắc bệnh thận mạn theo ISN và KDIGO</vt:lpstr>
      <vt:lpstr>Trong một thời gian dài không có liệu pháp đặc hiệu mới  trong điều trị bệnh thận mạn ở người bệnh đái tháo đường</vt:lpstr>
      <vt:lpstr>SGLT2i – Phát hiện cơ chế giảm áp lực trong cầu thận</vt:lpstr>
      <vt:lpstr>PowerPoint Presentation</vt:lpstr>
      <vt:lpstr>PowerPoint Presentation</vt:lpstr>
      <vt:lpstr>2001: Năm của ARB  trong chỉ định bảo vệ thận ở người bệnh ĐTĐ típ 2</vt:lpstr>
      <vt:lpstr>PowerPoint Presentation</vt:lpstr>
      <vt:lpstr>PowerPoint Presentation</vt:lpstr>
      <vt:lpstr>PowerPoint Presentation</vt:lpstr>
      <vt:lpstr>Rào cản sử dụng RAASi trong điều trị Bệnh thận mạn</vt:lpstr>
      <vt:lpstr>PowerPoint Presentation</vt:lpstr>
      <vt:lpstr>Nghiên cứu DAPA-CKD Dừng sớm vào 03/2020 vì hiệu quả rõ trên nhóm sử dụng Dapagliflozin</vt:lpstr>
      <vt:lpstr>Kết quả DAPA-CKD NNT=19 trên tiêu chí đánh giá chính</vt:lpstr>
      <vt:lpstr>Kết quả DAPA-CKD: Phân tích dưới nhóm về TCĐG chính</vt:lpstr>
      <vt:lpstr>Kết quả DAPA-CKD:  hiệu quả nhất quán giữa các nhóm mức liều khác nhau của RAASi</vt:lpstr>
      <vt:lpstr>DAPA-CKD: Giảm 42,9% UACR cho bệnh nhân bệnh thận mạn thay đổi xuất hiện từ tháng đầu tiên</vt:lpstr>
      <vt:lpstr>DAPA-CKD: tăng 81% khả năng thoái triển UACR trở về &lt;300 mg/g</vt:lpstr>
      <vt:lpstr>Kết quả DAPA-CKD: Các tiêu chí phụ</vt:lpstr>
      <vt:lpstr>Nghiên cứu EMPA-KIDNEY</vt:lpstr>
      <vt:lpstr>Kết quả EMPA-KIDNEY: Các TCĐG phụ</vt:lpstr>
      <vt:lpstr>Lợi ích của SGLT2i trên bệnh nhân Bệnh thận mạn</vt:lpstr>
      <vt:lpstr>PowerPoint Presentation</vt:lpstr>
      <vt:lpstr>PowerPoint Presentation</vt:lpstr>
      <vt:lpstr>Cập nhật hội nghị thận học châu Âu KDIGO 2023</vt:lpstr>
      <vt:lpstr>Khuyến cáo của KDIGO năm 2023: SGLT2i trở thành liệu pháp đầu tay trong điều trị Bệnh thận mạn có/ không có ĐTĐ   </vt:lpstr>
      <vt:lpstr>Nghiên cứu INSIDE-CKD </vt:lpstr>
      <vt:lpstr>Tổng kết</vt:lpstr>
      <vt:lpstr>CHÂN THÀNH CẢM ƠN!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Bảo vệ thận  ở người bệnh ĐTĐ típ 2:  Có gì mới hiện nay?</dc:title>
  <dc:creator>BCV2</dc:creator>
  <cp:lastModifiedBy>Nguyen Pham Quynh Anh</cp:lastModifiedBy>
  <cp:revision>126</cp:revision>
  <dcterms:created xsi:type="dcterms:W3CDTF">2023-04-28T01:46:24Z</dcterms:created>
  <dcterms:modified xsi:type="dcterms:W3CDTF">2023-11-29T05:42:01Z</dcterms:modified>
</cp:coreProperties>
</file>