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20" r:id="rId2"/>
    <p:sldId id="358" r:id="rId3"/>
    <p:sldId id="333" r:id="rId4"/>
    <p:sldId id="374" r:id="rId5"/>
    <p:sldId id="318" r:id="rId6"/>
    <p:sldId id="316" r:id="rId7"/>
    <p:sldId id="373" r:id="rId8"/>
    <p:sldId id="371" r:id="rId9"/>
    <p:sldId id="275" r:id="rId10"/>
    <p:sldId id="276" r:id="rId11"/>
    <p:sldId id="378" r:id="rId12"/>
    <p:sldId id="377" r:id="rId13"/>
    <p:sldId id="375" r:id="rId14"/>
    <p:sldId id="376" r:id="rId15"/>
    <p:sldId id="332" r:id="rId16"/>
    <p:sldId id="324" r:id="rId17"/>
    <p:sldId id="328" r:id="rId18"/>
    <p:sldId id="329" r:id="rId19"/>
    <p:sldId id="367" r:id="rId20"/>
    <p:sldId id="357" r:id="rId21"/>
    <p:sldId id="379" r:id="rId22"/>
    <p:sldId id="322" r:id="rId23"/>
    <p:sldId id="323" r:id="rId24"/>
    <p:sldId id="363" r:id="rId25"/>
    <p:sldId id="362" r:id="rId26"/>
    <p:sldId id="313" r:id="rId27"/>
    <p:sldId id="356" r:id="rId28"/>
    <p:sldId id="369" r:id="rId29"/>
  </p:sldIdLst>
  <p:sldSz cx="9144000" cy="6858000" type="screen4x3"/>
  <p:notesSz cx="6858000" cy="9144000"/>
  <p:defaultTextStyle>
    <a:lvl1pPr>
      <a:defRPr sz="2400">
        <a:latin typeface="+mn-lt"/>
        <a:ea typeface="+mn-ea"/>
        <a:cs typeface="+mn-cs"/>
        <a:sym typeface="Helvetica Neue"/>
      </a:defRPr>
    </a:lvl1pPr>
    <a:lvl2pPr>
      <a:defRPr sz="2400">
        <a:latin typeface="+mn-lt"/>
        <a:ea typeface="+mn-ea"/>
        <a:cs typeface="+mn-cs"/>
        <a:sym typeface="Helvetica Neue"/>
      </a:defRPr>
    </a:lvl2pPr>
    <a:lvl3pPr>
      <a:defRPr sz="2400">
        <a:latin typeface="+mn-lt"/>
        <a:ea typeface="+mn-ea"/>
        <a:cs typeface="+mn-cs"/>
        <a:sym typeface="Helvetica Neue"/>
      </a:defRPr>
    </a:lvl3pPr>
    <a:lvl4pPr>
      <a:defRPr sz="2400">
        <a:latin typeface="+mn-lt"/>
        <a:ea typeface="+mn-ea"/>
        <a:cs typeface="+mn-cs"/>
        <a:sym typeface="Helvetica Neue"/>
      </a:defRPr>
    </a:lvl4pPr>
    <a:lvl5pPr>
      <a:defRPr sz="2400">
        <a:latin typeface="+mn-lt"/>
        <a:ea typeface="+mn-ea"/>
        <a:cs typeface="+mn-cs"/>
        <a:sym typeface="Helvetica Neue"/>
      </a:defRPr>
    </a:lvl5pPr>
    <a:lvl6pPr>
      <a:defRPr sz="2400">
        <a:latin typeface="+mn-lt"/>
        <a:ea typeface="+mn-ea"/>
        <a:cs typeface="+mn-cs"/>
        <a:sym typeface="Helvetica Neue"/>
      </a:defRPr>
    </a:lvl6pPr>
    <a:lvl7pPr>
      <a:defRPr sz="2400">
        <a:latin typeface="+mn-lt"/>
        <a:ea typeface="+mn-ea"/>
        <a:cs typeface="+mn-cs"/>
        <a:sym typeface="Helvetica Neue"/>
      </a:defRPr>
    </a:lvl7pPr>
    <a:lvl8pPr>
      <a:defRPr sz="2400">
        <a:latin typeface="+mn-lt"/>
        <a:ea typeface="+mn-ea"/>
        <a:cs typeface="+mn-cs"/>
        <a:sym typeface="Helvetica Neue"/>
      </a:defRPr>
    </a:lvl8pPr>
    <a:lvl9pPr>
      <a:defRPr sz="2400"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381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381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381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381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381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381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CC"/>
          </a:solidFill>
        </a:fill>
      </a:tcStyle>
    </a:band2H>
    <a:firstCol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CC"/>
          </a:solidFill>
        </a:fill>
      </a:tcStyle>
    </a:lastRow>
    <a:firstRow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38100" cap="flat">
              <a:solidFill>
                <a:srgbClr val="0000CC"/>
              </a:solidFill>
              <a:prstDash val="solid"/>
              <a:bevel/>
            </a:ln>
          </a:top>
          <a:bottom>
            <a:ln w="127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bevel/>
            </a:ln>
          </a:left>
          <a:right>
            <a:ln w="12700" cap="flat">
              <a:solidFill>
                <a:srgbClr val="0000CC"/>
              </a:solidFill>
              <a:prstDash val="solid"/>
              <a:bevel/>
            </a:ln>
          </a:right>
          <a:top>
            <a:ln w="12700" cap="flat">
              <a:solidFill>
                <a:srgbClr val="0000CC"/>
              </a:solidFill>
              <a:prstDash val="solid"/>
              <a:bevel/>
            </a:ln>
          </a:top>
          <a:bottom>
            <a:ln w="38100" cap="flat">
              <a:solidFill>
                <a:srgbClr val="0000CC"/>
              </a:solidFill>
              <a:prstDash val="solid"/>
              <a:bevel/>
            </a:ln>
          </a:bottom>
          <a:insideH>
            <a:ln w="12700" cap="flat">
              <a:solidFill>
                <a:srgbClr val="0000CC"/>
              </a:solidFill>
              <a:prstDash val="solid"/>
              <a:bevel/>
            </a:ln>
          </a:insideH>
          <a:insideV>
            <a:ln w="12700" cap="flat">
              <a:solidFill>
                <a:srgbClr val="0000CC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107" d="100"/>
          <a:sy n="107" d="100"/>
        </p:scale>
        <p:origin x="-9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817365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tâm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6558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</a:t>
            </a:r>
            <a:r>
              <a:rPr lang="en-US" baseline="0" dirty="0" smtClean="0"/>
              <a:t> ở 37 </a:t>
            </a:r>
            <a:r>
              <a:rPr lang="en-US" baseline="0" dirty="0" err="1" smtClean="0"/>
              <a:t>quốc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677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khắp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305EFC-6794-4639-8CFE-7E223ACC88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7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guideline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Mỹ ACC/AHA 2016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khuyến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ivabradine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khuyến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chẹn</a:t>
            </a:r>
            <a:r>
              <a:rPr lang="en-US" baseline="0" dirty="0" smtClean="0"/>
              <a:t> beta, UCMC,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viện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305EFC-6794-4639-8CFE-7E223ACC889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2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29" name="Shape 5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2812">
              <a:lnSpc>
                <a:spcPct val="100000"/>
              </a:lnSpc>
              <a:spcBef>
                <a:spcPts val="300"/>
              </a:spcBef>
              <a:defRPr sz="1800"/>
            </a:pPr>
            <a:r>
              <a:rPr sz="1100" b="1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lvl="0" defTabSz="912812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Trebuchet MS"/>
              <a:buAutoNum type="arabicPeriod"/>
              <a:defRPr sz="1800"/>
            </a:pPr>
            <a:r>
              <a:rPr sz="1100">
                <a:latin typeface="Calibri"/>
                <a:ea typeface="Calibri"/>
                <a:cs typeface="Calibri"/>
                <a:sym typeface="Calibri"/>
              </a:rPr>
              <a:t>McMurray et al. Eur J Heart Fail. 2014;16:817–25</a:t>
            </a:r>
          </a:p>
          <a:p>
            <a:pPr lvl="0" defTabSz="912812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Trebuchet MS"/>
              <a:buAutoNum type="arabicPeriod"/>
              <a:defRPr sz="1800"/>
            </a:pPr>
            <a:r>
              <a:rPr sz="1100">
                <a:latin typeface="Calibri"/>
                <a:ea typeface="Calibri"/>
                <a:cs typeface="Calibri"/>
                <a:sym typeface="Calibri"/>
              </a:rPr>
              <a:t>McMurray et al. Eur J Heart Fail 2013;15:1062–73</a:t>
            </a:r>
          </a:p>
        </p:txBody>
      </p:sp>
    </p:spTree>
    <p:extLst>
      <p:ext uri="{BB962C8B-B14F-4D97-AF65-F5344CB8AC3E}">
        <p14:creationId xmlns:p14="http://schemas.microsoft.com/office/powerpoint/2010/main" val="371391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04" name="image2.png" descr="ban_gradi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086" y="1412875"/>
            <a:ext cx="6948490" cy="57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50" y="5694362"/>
            <a:ext cx="7131050" cy="174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112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438150" y="0"/>
            <a:ext cx="8281989" cy="1454150"/>
          </a:xfrm>
          <a:prstGeom prst="rect">
            <a:avLst/>
          </a:prstGeom>
        </p:spPr>
        <p:txBody>
          <a:bodyPr anchor="ctr"/>
          <a:lstStyle>
            <a:lvl1pPr algn="ctr">
              <a:defRPr sz="22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200" b="1"/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438150" y="1543050"/>
            <a:ext cx="8281989" cy="53149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00"/>
              </a:spcBef>
              <a:buClr>
                <a:srgbClr val="112946"/>
              </a:buClr>
              <a:buSzPct val="100000"/>
              <a:buFont typeface="Arial"/>
              <a:defRPr sz="2800">
                <a:solidFill>
                  <a:srgbClr val="112946"/>
                </a:solidFill>
              </a:defRPr>
            </a:lvl1pPr>
            <a:lvl2pPr marL="951969" indent="-585257">
              <a:spcBef>
                <a:spcPts val="300"/>
              </a:spcBef>
              <a:buClr>
                <a:srgbClr val="112946"/>
              </a:buClr>
              <a:buFont typeface="Arial"/>
              <a:buChar char="–"/>
              <a:defRPr sz="2800">
                <a:solidFill>
                  <a:srgbClr val="112946"/>
                </a:solidFill>
              </a:defRPr>
            </a:lvl2pPr>
            <a:lvl3pPr marL="1093257" indent="-318557">
              <a:spcBef>
                <a:spcPts val="300"/>
              </a:spcBef>
              <a:buClr>
                <a:srgbClr val="112946"/>
              </a:buClr>
              <a:buFont typeface="Arial"/>
              <a:buChar char="▪"/>
              <a:defRPr sz="2800">
                <a:solidFill>
                  <a:srgbClr val="112946"/>
                </a:solidFill>
              </a:defRPr>
            </a:lvl3pPr>
            <a:lvl4pPr marL="1691638" indent="-320038">
              <a:spcBef>
                <a:spcPts val="300"/>
              </a:spcBef>
              <a:buClr>
                <a:srgbClr val="112946"/>
              </a:buClr>
              <a:buFont typeface="Arial"/>
              <a:buChar char="–"/>
              <a:defRPr sz="2800">
                <a:solidFill>
                  <a:srgbClr val="112946"/>
                </a:solidFill>
              </a:defRPr>
            </a:lvl4pPr>
            <a:lvl5pPr marL="2184400" indent="-355600">
              <a:spcBef>
                <a:spcPts val="300"/>
              </a:spcBef>
              <a:buClr>
                <a:srgbClr val="112946"/>
              </a:buClr>
              <a:buFont typeface="Arial"/>
              <a:defRPr sz="2800">
                <a:solidFill>
                  <a:srgbClr val="11294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1294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1294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1294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1294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1294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9387" y="188912"/>
            <a:ext cx="8785226" cy="1035051"/>
          </a:xfrm>
          <a:prstGeom prst="roundRect">
            <a:avLst>
              <a:gd name="adj" fmla="val 16667"/>
            </a:avLst>
          </a:prstGeom>
          <a:solidFill>
            <a:srgbClr val="112946"/>
          </a:solidFill>
          <a:ln w="25400">
            <a:solidFill>
              <a:srgbClr val="4F81BD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38150" y="0"/>
            <a:ext cx="8281989" cy="1454150"/>
          </a:xfrm>
          <a:prstGeom prst="rect">
            <a:avLst/>
          </a:prstGeom>
        </p:spPr>
        <p:txBody>
          <a:bodyPr anchor="ctr"/>
          <a:lstStyle>
            <a:lvl1pPr algn="ctr">
              <a:defRPr sz="22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200" b="1"/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38150" y="1543050"/>
            <a:ext cx="8281989" cy="53149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00"/>
              </a:spcBef>
              <a:buClr>
                <a:srgbClr val="112946"/>
              </a:buClr>
              <a:buSzPct val="100000"/>
              <a:buFont typeface="Arial"/>
              <a:defRPr sz="2800">
                <a:solidFill>
                  <a:srgbClr val="112946"/>
                </a:solidFill>
              </a:defRPr>
            </a:lvl1pPr>
            <a:lvl2pPr marL="951969" indent="-585257">
              <a:spcBef>
                <a:spcPts val="300"/>
              </a:spcBef>
              <a:buClr>
                <a:srgbClr val="112946"/>
              </a:buClr>
              <a:buFont typeface="Arial"/>
              <a:buChar char="–"/>
              <a:defRPr sz="2800">
                <a:solidFill>
                  <a:srgbClr val="112946"/>
                </a:solidFill>
              </a:defRPr>
            </a:lvl2pPr>
            <a:lvl3pPr marL="1093257" indent="-318557">
              <a:spcBef>
                <a:spcPts val="300"/>
              </a:spcBef>
              <a:buClr>
                <a:srgbClr val="112946"/>
              </a:buClr>
              <a:buFont typeface="Arial"/>
              <a:buChar char="▪"/>
              <a:defRPr sz="2800">
                <a:solidFill>
                  <a:srgbClr val="112946"/>
                </a:solidFill>
              </a:defRPr>
            </a:lvl3pPr>
            <a:lvl4pPr marL="1691638" indent="-320038">
              <a:spcBef>
                <a:spcPts val="300"/>
              </a:spcBef>
              <a:buClr>
                <a:srgbClr val="112946"/>
              </a:buClr>
              <a:buFont typeface="Arial"/>
              <a:buChar char="–"/>
              <a:defRPr sz="2800">
                <a:solidFill>
                  <a:srgbClr val="112946"/>
                </a:solidFill>
              </a:defRPr>
            </a:lvl4pPr>
            <a:lvl5pPr marL="2184400" indent="-355600">
              <a:spcBef>
                <a:spcPts val="300"/>
              </a:spcBef>
              <a:buClr>
                <a:srgbClr val="112946"/>
              </a:buClr>
              <a:buFont typeface="Arial"/>
              <a:defRPr sz="2800">
                <a:solidFill>
                  <a:srgbClr val="11294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1294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1294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1294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1294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12946"/>
                </a:solidFill>
              </a:rPr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8743950" y="6669086"/>
            <a:ext cx="400050" cy="21470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lnSpc>
                <a:spcPct val="100000"/>
              </a:lnSpc>
              <a:defRPr sz="900">
                <a:solidFill>
                  <a:srgbClr val="7F7F7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6443662" y="0"/>
            <a:ext cx="2700339" cy="908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47474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00" name="image5.png" descr="FINAL DESIGN-for pp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81075"/>
            <a:ext cx="9144000" cy="223202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23222"/>
                </a:solidFill>
              </a:rP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23222"/>
                </a:solidFill>
              </a:rPr>
              <a:t>Title Text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5.png" descr="FINAL DESIGN-for pp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74875"/>
            <a:ext cx="9144000" cy="223202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6948486" y="0"/>
            <a:ext cx="2195514" cy="549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23222"/>
                </a:solidFill>
              </a:rPr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-2" y="0"/>
            <a:ext cx="9144004" cy="6165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5400" dist="12700" dir="5400000" rotWithShape="0">
              <a:srgbClr val="474749">
                <a:alpha val="11999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7" name="image1.png" descr="FINAL DESIGN-for pp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9786" y="115887"/>
            <a:ext cx="1770064" cy="433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1.jpeg" descr="N:\Presentations\CircleScience\#Clients\Novartis\QAB\40650F Meeting in a Box Slides\Meeting in a Box Files\modules 4, 5 &amp; 6\NOVERTIS-new-logo-250w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8100" y="6323012"/>
            <a:ext cx="1336675" cy="396877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185733" y="6389683"/>
            <a:ext cx="287333" cy="287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A6A6A6"/>
            </a:solidFill>
            <a:round/>
          </a:ln>
          <a:effectLst>
            <a:outerShdw blurRad="25400" dist="12700" dir="5400000" rotWithShape="0">
              <a:srgbClr val="474749">
                <a:alpha val="11999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ts val="1200"/>
              </a:lnSpc>
              <a:defRPr sz="1200" i="1">
                <a:solidFill>
                  <a:srgbClr val="8B8D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17537" y="6376987"/>
            <a:ext cx="323852" cy="287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6" y="0"/>
                </a:moveTo>
                <a:lnTo>
                  <a:pt x="21600" y="11228"/>
                </a:lnTo>
                <a:lnTo>
                  <a:pt x="18000" y="11228"/>
                </a:lnTo>
                <a:lnTo>
                  <a:pt x="18000" y="21600"/>
                </a:lnTo>
                <a:lnTo>
                  <a:pt x="13024" y="21600"/>
                </a:lnTo>
                <a:lnTo>
                  <a:pt x="13024" y="14863"/>
                </a:lnTo>
                <a:lnTo>
                  <a:pt x="8894" y="14863"/>
                </a:lnTo>
                <a:lnTo>
                  <a:pt x="8894" y="21600"/>
                </a:lnTo>
                <a:lnTo>
                  <a:pt x="3918" y="21600"/>
                </a:lnTo>
                <a:lnTo>
                  <a:pt x="3918" y="11228"/>
                </a:lnTo>
                <a:lnTo>
                  <a:pt x="0" y="11228"/>
                </a:lnTo>
                <a:lnTo>
                  <a:pt x="10906" y="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A6A6A6"/>
            </a:solidFill>
            <a:round/>
          </a:ln>
          <a:effectLst>
            <a:outerShdw blurRad="25400" dist="12700" dir="5400000" rotWithShape="0">
              <a:srgbClr val="474749">
                <a:alpha val="11999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47474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-457202" y="-358776"/>
            <a:ext cx="8702679" cy="5861052"/>
          </a:xfrm>
          <a:prstGeom prst="line">
            <a:avLst/>
          </a:prstGeom>
          <a:ln w="19050" cap="rnd">
            <a:solidFill>
              <a:srgbClr val="8B8D9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23222"/>
                </a:solidFill>
              </a:rPr>
              <a:t>Title Text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-2" y="0"/>
            <a:ext cx="9144004" cy="6165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5400" dist="12700" dir="5400000" rotWithShape="0">
              <a:srgbClr val="474749">
                <a:alpha val="11999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27" name="image1.png" descr="FINAL DESIGN-for pp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9786" y="115887"/>
            <a:ext cx="1770064" cy="433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1.jpeg" descr="N:\Presentations\CircleScience\#Clients\Novartis\QAB\40650F Meeting in a Box Slides\Meeting in a Box Files\modules 4, 5 &amp; 6\NOVERTIS-new-logo-250w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8100" y="6323012"/>
            <a:ext cx="1336675" cy="396877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185733" y="6389683"/>
            <a:ext cx="287333" cy="287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A6A6A6"/>
            </a:solidFill>
            <a:round/>
          </a:ln>
          <a:effectLst>
            <a:outerShdw blurRad="25400" dist="12700" dir="5400000" rotWithShape="0">
              <a:srgbClr val="474749">
                <a:alpha val="11999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ts val="1200"/>
              </a:lnSpc>
              <a:defRPr sz="1200" i="1">
                <a:solidFill>
                  <a:srgbClr val="8B8D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617537" y="6376987"/>
            <a:ext cx="323852" cy="287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6" y="0"/>
                </a:moveTo>
                <a:lnTo>
                  <a:pt x="21600" y="11228"/>
                </a:lnTo>
                <a:lnTo>
                  <a:pt x="18000" y="11228"/>
                </a:lnTo>
                <a:lnTo>
                  <a:pt x="18000" y="21600"/>
                </a:lnTo>
                <a:lnTo>
                  <a:pt x="13024" y="21600"/>
                </a:lnTo>
                <a:lnTo>
                  <a:pt x="13024" y="14863"/>
                </a:lnTo>
                <a:lnTo>
                  <a:pt x="8894" y="14863"/>
                </a:lnTo>
                <a:lnTo>
                  <a:pt x="8894" y="21600"/>
                </a:lnTo>
                <a:lnTo>
                  <a:pt x="3918" y="21600"/>
                </a:lnTo>
                <a:lnTo>
                  <a:pt x="3918" y="11228"/>
                </a:lnTo>
                <a:lnTo>
                  <a:pt x="0" y="11228"/>
                </a:lnTo>
                <a:lnTo>
                  <a:pt x="10906" y="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A6A6A6"/>
            </a:solidFill>
            <a:round/>
          </a:ln>
          <a:effectLst>
            <a:outerShdw blurRad="25400" dist="12700" dir="5400000" rotWithShape="0">
              <a:srgbClr val="474749">
                <a:alpha val="11999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47474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23222"/>
                </a:solidFill>
              </a:rPr>
              <a:t>Title Text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23222"/>
                </a:solidFill>
              </a:rPr>
              <a:t>Title Text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2" y="0"/>
            <a:ext cx="9144004" cy="6165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5400" dist="12700" dir="5400000" rotWithShape="0">
              <a:srgbClr val="474749">
                <a:alpha val="11999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7" name="image1.jpeg" descr="N:\Presentations\CircleScience\#Clients\Novartis\QAB\40650F Meeting in a Box Slides\Meeting in a Box Files\modules 4, 5 &amp; 6\NOVERTIS-new-logo-250w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8100" y="6323012"/>
            <a:ext cx="1336675" cy="396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1.png" descr="FINAL DESIGN-for ppt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9786" y="115887"/>
            <a:ext cx="1770064" cy="43338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23222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23222"/>
                </a:solidFill>
              </a:rPr>
              <a:t>Title Text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E00864-8C33-4E3B-92C8-3D2B700DB20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14/08/2018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D4BC-98F6-4BF8-BD55-77708BFD459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46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n_gradi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412875"/>
            <a:ext cx="6948487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6"/>
          <p:cNvCxnSpPr/>
          <p:nvPr userDrawn="1"/>
        </p:nvCxnSpPr>
        <p:spPr>
          <a:xfrm>
            <a:off x="467544" y="6126163"/>
            <a:ext cx="7128792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248472" cy="1084982"/>
          </a:xfrm>
        </p:spPr>
        <p:txBody>
          <a:bodyPr lIns="0" rIns="0" bIns="0"/>
          <a:lstStyle>
            <a:lvl1pPr algn="l">
              <a:lnSpc>
                <a:spcPct val="80000"/>
              </a:lnSpc>
              <a:defRPr sz="3800" b="1" i="0">
                <a:solidFill>
                  <a:srgbClr val="00325D"/>
                </a:solidFill>
                <a:latin typeface="Arial Narrow"/>
                <a:cs typeface="Arial Narrow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323528" y="6379864"/>
            <a:ext cx="7488237" cy="217488"/>
          </a:xfrm>
        </p:spPr>
        <p:txBody>
          <a:bodyPr/>
          <a:lstStyle>
            <a:lvl1pPr marL="0" indent="0">
              <a:buNone/>
              <a:defRPr sz="900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8F5C-93D3-46F3-96C6-4A63284E62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67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82AC-E73F-4ED3-8B80-40C114E82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93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Tx/>
              <a:buFont typeface="Arial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00008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85733" y="6389683"/>
            <a:ext cx="287333" cy="287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A6A6A6"/>
            </a:solidFill>
            <a:round/>
          </a:ln>
          <a:effectLst>
            <a:outerShdw blurRad="25400" dist="12700" dir="5400000" rotWithShape="0">
              <a:srgbClr val="474749">
                <a:alpha val="11999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ts val="1200"/>
              </a:lnSpc>
              <a:defRPr sz="1200" i="1">
                <a:solidFill>
                  <a:srgbClr val="8B8D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617537" y="6376987"/>
            <a:ext cx="323852" cy="287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6" y="0"/>
                </a:moveTo>
                <a:lnTo>
                  <a:pt x="21600" y="11228"/>
                </a:lnTo>
                <a:lnTo>
                  <a:pt x="18000" y="11228"/>
                </a:lnTo>
                <a:lnTo>
                  <a:pt x="18000" y="21600"/>
                </a:lnTo>
                <a:lnTo>
                  <a:pt x="13024" y="21600"/>
                </a:lnTo>
                <a:lnTo>
                  <a:pt x="13024" y="14863"/>
                </a:lnTo>
                <a:lnTo>
                  <a:pt x="8894" y="14863"/>
                </a:lnTo>
                <a:lnTo>
                  <a:pt x="8894" y="21600"/>
                </a:lnTo>
                <a:lnTo>
                  <a:pt x="3918" y="21600"/>
                </a:lnTo>
                <a:lnTo>
                  <a:pt x="3918" y="11228"/>
                </a:lnTo>
                <a:lnTo>
                  <a:pt x="0" y="11228"/>
                </a:lnTo>
                <a:lnTo>
                  <a:pt x="10906" y="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A6A6A6"/>
            </a:solidFill>
            <a:round/>
          </a:ln>
          <a:effectLst>
            <a:outerShdw blurRad="25400" dist="12700" dir="5400000" rotWithShape="0">
              <a:srgbClr val="474749">
                <a:alpha val="11999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47474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34950" y="6458939"/>
            <a:ext cx="188913" cy="1488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ctr">
              <a:lnSpc>
                <a:spcPts val="1200"/>
              </a:lnSpc>
              <a:defRPr sz="10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44486" y="0"/>
            <a:ext cx="8456615" cy="1316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23222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30200" y="1512887"/>
            <a:ext cx="8470900" cy="534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74749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4" r:id="rId19"/>
    <p:sldLayoutId id="2147483675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3" r:id="rId33"/>
    <p:sldLayoutId id="2147483694" r:id="rId34"/>
    <p:sldLayoutId id="2147483695" r:id="rId35"/>
    <p:sldLayoutId id="2147483696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</p:sldLayoutIdLst>
  <p:transition spd="med"/>
  <p:txStyles>
    <p:titleStyle>
      <a:lvl1pPr>
        <a:defRPr sz="2800">
          <a:solidFill>
            <a:srgbClr val="923222"/>
          </a:solidFill>
          <a:latin typeface="Arial"/>
          <a:ea typeface="Arial"/>
          <a:cs typeface="Arial"/>
          <a:sym typeface="Arial"/>
        </a:defRPr>
      </a:lvl1pPr>
      <a:lvl2pPr>
        <a:defRPr sz="2800">
          <a:solidFill>
            <a:srgbClr val="923222"/>
          </a:solidFill>
          <a:latin typeface="Arial"/>
          <a:ea typeface="Arial"/>
          <a:cs typeface="Arial"/>
          <a:sym typeface="Arial"/>
        </a:defRPr>
      </a:lvl2pPr>
      <a:lvl3pPr>
        <a:defRPr sz="2800">
          <a:solidFill>
            <a:srgbClr val="923222"/>
          </a:solidFill>
          <a:latin typeface="Arial"/>
          <a:ea typeface="Arial"/>
          <a:cs typeface="Arial"/>
          <a:sym typeface="Arial"/>
        </a:defRPr>
      </a:lvl3pPr>
      <a:lvl4pPr>
        <a:defRPr sz="2800">
          <a:solidFill>
            <a:srgbClr val="923222"/>
          </a:solidFill>
          <a:latin typeface="Arial"/>
          <a:ea typeface="Arial"/>
          <a:cs typeface="Arial"/>
          <a:sym typeface="Arial"/>
        </a:defRPr>
      </a:lvl4pPr>
      <a:lvl5pPr>
        <a:defRPr sz="2800">
          <a:solidFill>
            <a:srgbClr val="923222"/>
          </a:solidFill>
          <a:latin typeface="Arial"/>
          <a:ea typeface="Arial"/>
          <a:cs typeface="Arial"/>
          <a:sym typeface="Arial"/>
        </a:defRPr>
      </a:lvl5pPr>
      <a:lvl6pPr>
        <a:defRPr sz="2800">
          <a:solidFill>
            <a:srgbClr val="923222"/>
          </a:solidFill>
          <a:latin typeface="Arial"/>
          <a:ea typeface="Arial"/>
          <a:cs typeface="Arial"/>
          <a:sym typeface="Arial"/>
        </a:defRPr>
      </a:lvl6pPr>
      <a:lvl7pPr>
        <a:defRPr sz="2800">
          <a:solidFill>
            <a:srgbClr val="923222"/>
          </a:solidFill>
          <a:latin typeface="Arial"/>
          <a:ea typeface="Arial"/>
          <a:cs typeface="Arial"/>
          <a:sym typeface="Arial"/>
        </a:defRPr>
      </a:lvl7pPr>
      <a:lvl8pPr>
        <a:defRPr sz="2800">
          <a:solidFill>
            <a:srgbClr val="923222"/>
          </a:solidFill>
          <a:latin typeface="Arial"/>
          <a:ea typeface="Arial"/>
          <a:cs typeface="Arial"/>
          <a:sym typeface="Arial"/>
        </a:defRPr>
      </a:lvl8pPr>
      <a:lvl9pPr>
        <a:defRPr sz="2800">
          <a:solidFill>
            <a:srgbClr val="923222"/>
          </a:solidFill>
          <a:latin typeface="Arial"/>
          <a:ea typeface="Arial"/>
          <a:cs typeface="Arial"/>
          <a:sym typeface="Arial"/>
        </a:defRPr>
      </a:lvl9pPr>
    </p:titleStyle>
    <p:bodyStyle>
      <a:lvl1pPr marL="233361" indent="-233361">
        <a:spcBef>
          <a:spcPts val="600"/>
        </a:spcBef>
        <a:buClr>
          <a:srgbClr val="FCAF17"/>
        </a:buClr>
        <a:buSzPct val="110000"/>
        <a:buFont typeface="Helvetica"/>
        <a:buChar char="»"/>
        <a:defRPr sz="1600">
          <a:solidFill>
            <a:srgbClr val="474749"/>
          </a:solidFill>
          <a:latin typeface="Arial"/>
          <a:ea typeface="Arial"/>
          <a:cs typeface="Arial"/>
          <a:sym typeface="Arial"/>
        </a:defRPr>
      </a:lvl1pPr>
      <a:lvl2pPr marL="380294" indent="-145344">
        <a:spcBef>
          <a:spcPts val="600"/>
        </a:spcBef>
        <a:buClr>
          <a:srgbClr val="FCAF17"/>
        </a:buClr>
        <a:buSzPct val="100000"/>
        <a:buFont typeface="Helvetica"/>
        <a:buChar char="•"/>
        <a:defRPr sz="1600">
          <a:solidFill>
            <a:srgbClr val="474749"/>
          </a:solidFill>
          <a:latin typeface="Arial"/>
          <a:ea typeface="Arial"/>
          <a:cs typeface="Arial"/>
          <a:sym typeface="Arial"/>
        </a:defRPr>
      </a:lvl2pPr>
      <a:lvl3pPr marL="558093" indent="-158043">
        <a:spcBef>
          <a:spcPts val="600"/>
        </a:spcBef>
        <a:buClr>
          <a:srgbClr val="FCAF17"/>
        </a:buClr>
        <a:buSzPct val="100000"/>
        <a:buFont typeface="Helvetica"/>
        <a:buChar char="-"/>
        <a:defRPr sz="1600">
          <a:solidFill>
            <a:srgbClr val="474749"/>
          </a:solidFill>
          <a:latin typeface="Arial"/>
          <a:ea typeface="Arial"/>
          <a:cs typeface="Arial"/>
          <a:sym typeface="Arial"/>
        </a:defRPr>
      </a:lvl3pPr>
      <a:lvl4pPr marL="733247" indent="-153811">
        <a:spcBef>
          <a:spcPts val="600"/>
        </a:spcBef>
        <a:buClr>
          <a:srgbClr val="FCAF17"/>
        </a:buClr>
        <a:buSzPct val="100000"/>
        <a:buFont typeface="Helvetica"/>
        <a:buChar char="•"/>
        <a:defRPr sz="1600">
          <a:solidFill>
            <a:srgbClr val="474749"/>
          </a:solidFill>
          <a:latin typeface="Arial"/>
          <a:ea typeface="Arial"/>
          <a:cs typeface="Arial"/>
          <a:sym typeface="Arial"/>
        </a:defRPr>
      </a:lvl4pPr>
      <a:lvl5pPr marL="899405" indent="-145343">
        <a:spcBef>
          <a:spcPts val="600"/>
        </a:spcBef>
        <a:buClr>
          <a:srgbClr val="FCAF17"/>
        </a:buClr>
        <a:buSzPct val="100000"/>
        <a:buFont typeface="Helvetica"/>
        <a:buChar char="»"/>
        <a:defRPr sz="1600">
          <a:solidFill>
            <a:srgbClr val="474749"/>
          </a:solidFill>
          <a:latin typeface="Arial"/>
          <a:ea typeface="Arial"/>
          <a:cs typeface="Arial"/>
          <a:sym typeface="Arial"/>
        </a:defRPr>
      </a:lvl5pPr>
      <a:lvl6pPr marL="1356605" indent="-145344">
        <a:spcBef>
          <a:spcPts val="600"/>
        </a:spcBef>
        <a:buClr>
          <a:srgbClr val="FCAF17"/>
        </a:buClr>
        <a:buSzPct val="100000"/>
        <a:buFont typeface="Helvetica"/>
        <a:buChar char="•"/>
        <a:defRPr sz="1600">
          <a:solidFill>
            <a:srgbClr val="474749"/>
          </a:solidFill>
          <a:latin typeface="Arial"/>
          <a:ea typeface="Arial"/>
          <a:cs typeface="Arial"/>
          <a:sym typeface="Arial"/>
        </a:defRPr>
      </a:lvl6pPr>
      <a:lvl7pPr marL="1813805" indent="-145344">
        <a:spcBef>
          <a:spcPts val="600"/>
        </a:spcBef>
        <a:buClr>
          <a:srgbClr val="FCAF17"/>
        </a:buClr>
        <a:buSzPct val="100000"/>
        <a:buFont typeface="Helvetica"/>
        <a:buChar char="•"/>
        <a:defRPr sz="1600">
          <a:solidFill>
            <a:srgbClr val="474749"/>
          </a:solidFill>
          <a:latin typeface="Arial"/>
          <a:ea typeface="Arial"/>
          <a:cs typeface="Arial"/>
          <a:sym typeface="Arial"/>
        </a:defRPr>
      </a:lvl7pPr>
      <a:lvl8pPr marL="2271005" indent="-145344">
        <a:spcBef>
          <a:spcPts val="600"/>
        </a:spcBef>
        <a:buClr>
          <a:srgbClr val="FCAF17"/>
        </a:buClr>
        <a:buSzPct val="100000"/>
        <a:buFont typeface="Helvetica"/>
        <a:buChar char="•"/>
        <a:defRPr sz="1600">
          <a:solidFill>
            <a:srgbClr val="474749"/>
          </a:solidFill>
          <a:latin typeface="Arial"/>
          <a:ea typeface="Arial"/>
          <a:cs typeface="Arial"/>
          <a:sym typeface="Arial"/>
        </a:defRPr>
      </a:lvl8pPr>
      <a:lvl9pPr marL="2728205" indent="-145344">
        <a:spcBef>
          <a:spcPts val="600"/>
        </a:spcBef>
        <a:buClr>
          <a:srgbClr val="FCAF17"/>
        </a:buClr>
        <a:buSzPct val="100000"/>
        <a:buFont typeface="Helvetica"/>
        <a:buChar char="•"/>
        <a:defRPr sz="1600">
          <a:solidFill>
            <a:srgbClr val="474749"/>
          </a:solidFill>
          <a:latin typeface="Arial"/>
          <a:ea typeface="Arial"/>
          <a:cs typeface="Arial"/>
          <a:sym typeface="Arial"/>
        </a:defRPr>
      </a:lvl9pPr>
    </p:bodyStyle>
    <p:otherStyle>
      <a:lvl1pPr algn="ctr">
        <a:lnSpc>
          <a:spcPts val="1200"/>
        </a:lnSpc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ctr">
        <a:lnSpc>
          <a:spcPts val="1200"/>
        </a:lnSpc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ctr">
        <a:lnSpc>
          <a:spcPts val="1200"/>
        </a:lnSpc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ctr">
        <a:lnSpc>
          <a:spcPts val="1200"/>
        </a:lnSpc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ctr">
        <a:lnSpc>
          <a:spcPts val="1200"/>
        </a:lnSpc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ctr">
        <a:lnSpc>
          <a:spcPts val="1200"/>
        </a:lnSpc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ctr">
        <a:lnSpc>
          <a:spcPts val="1200"/>
        </a:lnSpc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ctr">
        <a:lnSpc>
          <a:spcPts val="1200"/>
        </a:lnSpc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ctr">
        <a:lnSpc>
          <a:spcPts val="1200"/>
        </a:lnSpc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246" y="0"/>
            <a:ext cx="9144000" cy="2854377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ĐIỀU TRỊ SUY </a:t>
            </a:r>
            <a:r>
              <a:rPr lang="en-US" alt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MẠN TỪ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ĐẾN THỰC HÀNH LÂM SÀNG</a:t>
            </a:r>
            <a:b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152525" y="6019800"/>
            <a:ext cx="683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2" descr="C:\Users\Acer\Downloads\Compressed\hinh b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419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PARADIGM-HF: Nghiên cứu với HFrEF được thực hiện nhiều nơi trên thế giới</a:t>
            </a:r>
          </a:p>
        </p:txBody>
      </p:sp>
      <p:sp>
        <p:nvSpPr>
          <p:cNvPr id="523" name="Shape 523"/>
          <p:cNvSpPr>
            <a:spLocks noGrp="1"/>
          </p:cNvSpPr>
          <p:nvPr>
            <p:ph type="body" idx="4294967295"/>
          </p:nvPr>
        </p:nvSpPr>
        <p:spPr>
          <a:xfrm>
            <a:off x="7924800" y="5791200"/>
            <a:ext cx="762000" cy="3349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9329" lvl="0" indent="-119329" defTabSz="318211">
              <a:spcBef>
                <a:spcPts val="200"/>
              </a:spcBef>
              <a:buClrTx/>
              <a:buSzPct val="100000"/>
              <a:buFont typeface="Arial"/>
              <a:buChar char="•"/>
              <a:defRPr sz="104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24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7287" y="2209800"/>
            <a:ext cx="6919914" cy="3978275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/>
          <p:nvPr/>
        </p:nvSpPr>
        <p:spPr>
          <a:xfrm>
            <a:off x="531812" y="6616700"/>
            <a:ext cx="69834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7F7F7F"/>
                </a:solidFill>
              </a:rPr>
              <a:t>1. McMurray et al. Eur J Heart Fail. 2014;16:817–25; 2. McMurray et al. Eur J Heart Fail 2013;15:1062–73</a:t>
            </a:r>
          </a:p>
        </p:txBody>
      </p:sp>
      <p:sp>
        <p:nvSpPr>
          <p:cNvPr id="526" name="Shape 526"/>
          <p:cNvSpPr/>
          <p:nvPr/>
        </p:nvSpPr>
        <p:spPr>
          <a:xfrm>
            <a:off x="1066800" y="1600200"/>
            <a:ext cx="8435975" cy="458886"/>
          </a:xfrm>
          <a:prstGeom prst="rect">
            <a:avLst/>
          </a:prstGeom>
          <a:ln w="12700">
            <a:miter lim="400000"/>
          </a:ln>
          <a:effectLst>
            <a:outerShdw blurRad="12700" dist="38100" dir="5400000" rotWithShape="0">
              <a:srgbClr val="000000">
                <a:alpha val="15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7999" tIns="107999" rIns="107999" bIns="107999">
            <a:spAutoFit/>
          </a:bodyPr>
          <a:lstStyle>
            <a:lvl1pPr marL="184384" indent="-184384">
              <a:spcBef>
                <a:spcPts val="600"/>
              </a:spcBef>
              <a:buClr>
                <a:srgbClr val="FCAF17"/>
              </a:buClr>
              <a:buSzPct val="110000"/>
              <a:buFont typeface="Helvetica"/>
              <a:buChar char="▪"/>
              <a:defRPr sz="16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0090"/>
                </a:solidFill>
              </a:rPr>
              <a:t>8442 bệnh nhân được chọn ở 985 cơ sở nghiên cứu trên  47 quốc gia</a:t>
            </a:r>
          </a:p>
        </p:txBody>
      </p:sp>
      <p:sp>
        <p:nvSpPr>
          <p:cNvPr id="527" name="Shape 527">
            <a:hlinkClick r:id="" action="ppaction://noaction"/>
          </p:cNvPr>
          <p:cNvSpPr/>
          <p:nvPr/>
        </p:nvSpPr>
        <p:spPr>
          <a:xfrm>
            <a:off x="569912" y="6359525"/>
            <a:ext cx="342902" cy="38417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  <a:effectLst>
            <a:outerShdw blurRad="12700" dist="12700" dir="5400000" rotWithShape="0">
              <a:srgbClr val="000000">
                <a:alpha val="11999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4" t="11462" r="20833" b="42589"/>
          <a:stretch/>
        </p:blipFill>
        <p:spPr>
          <a:xfrm>
            <a:off x="344486" y="1447799"/>
            <a:ext cx="8456614" cy="44196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4"/>
            <a:ext cx="9144000" cy="232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3657600"/>
            <a:ext cx="8267701" cy="6096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>
            <a:outerShdw blurRad="63500" dist="17960" dir="2700000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513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00" t="27767" r="50833" b="15910"/>
          <a:stretch/>
        </p:blipFill>
        <p:spPr>
          <a:xfrm>
            <a:off x="1600200" y="1316038"/>
            <a:ext cx="6172200" cy="516096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4"/>
            <a:ext cx="9144000" cy="232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6" y="0"/>
            <a:ext cx="8456613" cy="13160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00" t="21838" r="21667" b="21838"/>
          <a:stretch/>
        </p:blipFill>
        <p:spPr>
          <a:xfrm>
            <a:off x="344485" y="1316039"/>
            <a:ext cx="8456613" cy="455136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4"/>
            <a:ext cx="9144000" cy="232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2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00" t="18874" r="21666" b="24803"/>
          <a:stretch/>
        </p:blipFill>
        <p:spPr>
          <a:xfrm>
            <a:off x="344485" y="1316038"/>
            <a:ext cx="8456615" cy="447516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4"/>
            <a:ext cx="9144000" cy="232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4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93" y="528507"/>
            <a:ext cx="8656706" cy="75485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charset="0"/>
              </a:rPr>
              <a:t>HF Guidelines 2012 - 2017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18507" y="4011237"/>
            <a:ext cx="6296893" cy="1853393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charset="0"/>
            </a:endParaRPr>
          </a:p>
          <a:p>
            <a:endParaRPr lang="en-US" dirty="0" smtClean="0">
              <a:latin typeface="Times New Roman" panose="0202060305040502030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2016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  Guidelines for  the  diagnosis and treatment of acute and Chronic heart failure.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3" y="3372757"/>
            <a:ext cx="2111303" cy="105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4" y="1858299"/>
            <a:ext cx="2111302" cy="130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3" y="4608369"/>
            <a:ext cx="2111303" cy="10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618509" y="1996895"/>
            <a:ext cx="6296890" cy="20236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2012 Canadian Cardiovascular Society Heart Failure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Guidelines Update: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Acute and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Heart Failure. </a:t>
            </a:r>
          </a:p>
          <a:p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18508" y="3474222"/>
            <a:ext cx="6296891" cy="76944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charset="0"/>
              </a:rPr>
              <a:t>The 2013 ACCF/AHA Guideline  for the </a:t>
            </a:r>
            <a:r>
              <a:rPr lang="en-US" sz="2200" dirty="0" smtClean="0">
                <a:latin typeface="Times New Roman" panose="02020603050405020304" charset="0"/>
              </a:rPr>
              <a:t>Management </a:t>
            </a:r>
            <a:r>
              <a:rPr lang="en-US" sz="2200" dirty="0">
                <a:latin typeface="Times New Roman" panose="02020603050405020304" charset="0"/>
              </a:rPr>
              <a:t>of the heart failure.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2980" y="2000830"/>
            <a:ext cx="4352753" cy="3699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8046" y="780055"/>
            <a:ext cx="6858000" cy="64632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TÀI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LIỆU THAM KHẢO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34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6" y="0"/>
            <a:ext cx="8456615" cy="990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990601"/>
            <a:ext cx="8470900" cy="5867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610"/>
            <a:ext cx="9144000" cy="100559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PHÂN LOẠI SUY TIM     ( ESC 2016 )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18267"/>
              </p:ext>
            </p:extLst>
          </p:nvPr>
        </p:nvGraphicFramePr>
        <p:xfrm>
          <a:off x="0" y="1219200"/>
          <a:ext cx="9144000" cy="5257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00"/>
                <a:gridCol w="2286000"/>
                <a:gridCol w="1752600"/>
                <a:gridCol w="2819400"/>
              </a:tblGrid>
              <a:tr h="750357">
                <a:tc rowSpan="2">
                  <a:txBody>
                    <a:bodyPr/>
                    <a:lstStyle/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smtClean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baseline="0" dirty="0" smtClean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LOẠI</a:t>
                      </a:r>
                      <a:endParaRPr lang="en-US" sz="2800" b="1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 smtClean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smtClean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baseline="0" dirty="0" smtClean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CHUẨN</a:t>
                      </a:r>
                      <a:endParaRPr lang="en-US" sz="2800" b="1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21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41795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EF </a:t>
                      </a: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40%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1765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EF ở </a:t>
                      </a: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 – 49%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BNP</a:t>
                      </a:r>
                    </a:p>
                    <a:p>
                      <a:pPr marL="0" indent="0" algn="l">
                        <a:buNone/>
                      </a:pP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TC:</a:t>
                      </a:r>
                    </a:p>
                    <a:p>
                      <a:pPr marL="0" indent="0" algn="l">
                        <a:buNone/>
                      </a:pP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1765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EF </a:t>
                      </a: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50%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BNP</a:t>
                      </a:r>
                    </a:p>
                    <a:p>
                      <a:pPr marL="228600" indent="-228600" algn="l">
                        <a:buAutoNum type="arabicPeriod"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them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TC:</a:t>
                      </a:r>
                    </a:p>
                    <a:p>
                      <a:pPr marL="0" indent="0" algn="l">
                        <a:buNone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RL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TTr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8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6615" cy="858838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PHÂN ĐỘ SUY TIM   ( NYHA )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720597"/>
              </p:ext>
            </p:extLst>
          </p:nvPr>
        </p:nvGraphicFramePr>
        <p:xfrm>
          <a:off x="228600" y="896314"/>
          <a:ext cx="8470900" cy="56568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98600"/>
                <a:gridCol w="6972300"/>
              </a:tblGrid>
              <a:tr h="1131377"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800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aseline="0" dirty="0" smtClean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CHƯNG</a:t>
                      </a:r>
                      <a:endParaRPr lang="en-US" sz="2800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131377">
                <a:tc>
                  <a:txBody>
                    <a:bodyPr/>
                    <a:lstStyle/>
                    <a:p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1377">
                <a:tc>
                  <a:txBody>
                    <a:bodyPr/>
                    <a:lstStyle/>
                    <a:p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BN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ngơi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1377">
                <a:tc>
                  <a:txBody>
                    <a:bodyPr/>
                    <a:lstStyle/>
                    <a:p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BN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ngơi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1377">
                <a:tc>
                  <a:txBody>
                    <a:bodyPr/>
                    <a:lstStyle/>
                    <a:p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ngơi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334" y="1704613"/>
            <a:ext cx="1356705" cy="111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Times New Roman" charset="0"/>
                <a:ea typeface="Times New Roman" charset="0"/>
                <a:cs typeface="Times New Roman" charset="0"/>
              </a:rPr>
              <a:t>Giai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>
                <a:latin typeface="Times New Roman" charset="0"/>
                <a:ea typeface="Times New Roman" charset="0"/>
                <a:cs typeface="Times New Roman" charset="0"/>
              </a:rPr>
              <a:t>đoạn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 A</a:t>
            </a:r>
          </a:p>
          <a:p>
            <a:pPr algn="ctr"/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Nguy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cao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bệnh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tổn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hoặc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triệu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5588" y="1704613"/>
            <a:ext cx="1356705" cy="111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Times New Roman" charset="0"/>
                <a:ea typeface="Times New Roman" charset="0"/>
                <a:cs typeface="Times New Roman" charset="0"/>
              </a:rPr>
              <a:t>Giai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>
                <a:latin typeface="Times New Roman" charset="0"/>
                <a:ea typeface="Times New Roman" charset="0"/>
                <a:cs typeface="Times New Roman" charset="0"/>
              </a:rPr>
              <a:t>đoạn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 B</a:t>
            </a:r>
          </a:p>
          <a:p>
            <a:pPr algn="ctr"/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bệnh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tổn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nhưng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triệu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3033" y="1704613"/>
            <a:ext cx="1356705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Times New Roman" charset="0"/>
                <a:ea typeface="Times New Roman" charset="0"/>
                <a:cs typeface="Times New Roman" charset="0"/>
              </a:rPr>
              <a:t>Giai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>
                <a:latin typeface="Times New Roman" charset="0"/>
                <a:ea typeface="Times New Roman" charset="0"/>
                <a:cs typeface="Times New Roman" charset="0"/>
              </a:rPr>
              <a:t>đoạn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 C</a:t>
            </a:r>
          </a:p>
          <a:p>
            <a:pPr algn="ctr"/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bệnh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tổn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tại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hoặc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trước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kia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triệu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287" y="1704613"/>
            <a:ext cx="1356705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Times New Roman" charset="0"/>
                <a:ea typeface="Times New Roman" charset="0"/>
                <a:cs typeface="Times New Roman" charset="0"/>
              </a:rPr>
              <a:t>Giai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>
                <a:latin typeface="Times New Roman" charset="0"/>
                <a:ea typeface="Times New Roman" charset="0"/>
                <a:cs typeface="Times New Roman" charset="0"/>
              </a:rPr>
              <a:t>đoạn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 D</a:t>
            </a:r>
          </a:p>
          <a:p>
            <a:pPr algn="ctr"/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kháng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cần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can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thiệp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đặc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biệt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ctr"/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732" y="3155245"/>
            <a:ext cx="1356705" cy="2558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ĐIỀU TRỊ</a:t>
            </a: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Mục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tiêu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Điều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THA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Ngưng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thuốc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lá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Điều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RLLM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Vận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thể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lực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Ngưng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uống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rượu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, ma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túy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Kiểm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soát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hội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chuyển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hóa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Thuốc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ƯCMC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hoặc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CTTA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đối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bệnh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ĐTD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hoặc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bệnh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mạch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máu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3033" y="3124200"/>
            <a:ext cx="1356705" cy="3458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ĐIỀU TRỊ</a:t>
            </a: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Mục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tiêu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Tất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cả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biện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pháp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giai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đoạn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A,B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Hạn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chế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muối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Thuốc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thường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dùng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Lợi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tiểu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giảm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ứ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dịch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ƯCMC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hoặc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CTTAN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ƯCB</a:t>
            </a:r>
          </a:p>
          <a:p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Thuốc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tùy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từng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BN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Kháng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Aldosterone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CTTA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Digitalis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Hydralazine/Nitrate</a:t>
            </a:r>
          </a:p>
          <a:p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Điều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thiết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bị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ở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BN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cụ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thể</a:t>
            </a:r>
            <a:endParaRPr lang="en-US" sz="975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Tái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bộ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Cấy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máy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tạo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nhịp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phá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rung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0599" y="3124200"/>
            <a:ext cx="1356705" cy="2858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ĐIỀU TRỊ</a:t>
            </a: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Mục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tiêu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biện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pháp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giai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đoạn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A, B, C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Quyết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định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về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mức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độ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điều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thích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hợp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Lựa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chọn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Biện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pháp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chăm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sóc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giai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đoạn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cuối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Biện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pháp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đặc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biệt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  +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Ghép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  +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Truyền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thuốc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vận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mạch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kéo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dài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  +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Thiết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bị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hỗ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trợ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vĩnh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viễn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  +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Thuốc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hoặc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phẫu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thuật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thử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nghiệm</a:t>
            </a:r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1085" y="1052353"/>
            <a:ext cx="1967915" cy="3385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1600" b="1" dirty="0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nguy</a:t>
            </a:r>
            <a:r>
              <a:rPr lang="en-US" sz="1600" b="1" dirty="0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sz="1600" b="1" dirty="0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1600" b="1" dirty="0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endParaRPr lang="en-US" sz="1600" b="1" dirty="0">
              <a:solidFill>
                <a:schemeClr val="accent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1057350"/>
            <a:ext cx="1100381" cy="3385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1600" b="1" dirty="0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endParaRPr lang="en-US" sz="1600" b="1" dirty="0">
              <a:solidFill>
                <a:schemeClr val="accent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5467" y="3130446"/>
            <a:ext cx="1356705" cy="2408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ĐIỀU TRỊ</a:t>
            </a: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Mục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tiêu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Tất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cả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biện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pháp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giai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đoạn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A</a:t>
            </a:r>
          </a:p>
          <a:p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Thuốc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ƯCMC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hoặc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CTTA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hoặc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CTTAN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tùy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từng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BN</a:t>
            </a: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ƯCB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tùy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từng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BN </a:t>
            </a:r>
          </a:p>
          <a:p>
            <a:endParaRPr lang="en-US" sz="975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Điều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thiết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bị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ở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BN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cụ</a:t>
            </a:r>
            <a:r>
              <a:rPr lang="en-US" sz="975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u="sng" dirty="0" err="1">
                <a:latin typeface="Times New Roman" charset="0"/>
                <a:ea typeface="Times New Roman" charset="0"/>
                <a:cs typeface="Times New Roman" charset="0"/>
              </a:rPr>
              <a:t>thể</a:t>
            </a:r>
            <a:endParaRPr lang="en-US" sz="975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Cấy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máy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tạo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nhịp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75" dirty="0" err="1">
                <a:latin typeface="Times New Roman" charset="0"/>
                <a:ea typeface="Times New Roman" charset="0"/>
                <a:cs typeface="Times New Roman" charset="0"/>
              </a:rPr>
              <a:t>phá</a:t>
            </a:r>
            <a:r>
              <a:rPr lang="en-US" sz="975" dirty="0">
                <a:latin typeface="Times New Roman" charset="0"/>
                <a:ea typeface="Times New Roman" charset="0"/>
                <a:cs typeface="Times New Roman" charset="0"/>
              </a:rPr>
              <a:t> rung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9841"/>
            <a:ext cx="8376648" cy="64632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PHÂN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ĐỘ SUY TIM THEO GIAI ĐOẠN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848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67" t="12945" r="20000" b="7016"/>
          <a:stretch/>
        </p:blipFill>
        <p:spPr>
          <a:xfrm>
            <a:off x="643328" y="381000"/>
            <a:ext cx="8458200" cy="61721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49156" y="4114800"/>
            <a:ext cx="1981200" cy="12192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>
            <a:outerShdw blurRad="63500" dist="17960" dir="2700000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599" y="1377221"/>
            <a:ext cx="1831923" cy="12192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>
            <a:outerShdw blurRad="63500" dist="17960" dir="2700000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Oval 7"/>
          <p:cNvSpPr/>
          <p:nvPr/>
        </p:nvSpPr>
        <p:spPr>
          <a:xfrm>
            <a:off x="7162800" y="1371600"/>
            <a:ext cx="1858156" cy="12192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>
            <a:outerShdw blurRad="63500" dist="17960" dir="2700000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42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33" t="14428" r="20000" b="9980"/>
          <a:stretch/>
        </p:blipFill>
        <p:spPr>
          <a:xfrm>
            <a:off x="304800" y="685801"/>
            <a:ext cx="83820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914400"/>
            <a:ext cx="6781800" cy="523216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PHÂN ĐỘ SUY TIM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038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6" y="0"/>
            <a:ext cx="8456615" cy="838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 LÂM SÀNG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914401"/>
            <a:ext cx="8470900" cy="56387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34950" lvl="1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34950" lvl="1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34950" lvl="1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34950" lvl="1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34950" lvl="1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CTM; TPT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Ion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Glucose;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Creatinine; Men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Bilirubin,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TSH; FT4; BNP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ST2; Galectin 3.</a:t>
            </a:r>
          </a:p>
          <a:p>
            <a:pPr marL="234950" lvl="1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Pet;</a:t>
            </a:r>
          </a:p>
          <a:p>
            <a:pPr marL="234950" lvl="1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MSCT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1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da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878888" cy="757238"/>
          </a:xfrm>
          <a:solidFill>
            <a:schemeClr val="bg1"/>
          </a:solidFill>
        </p:spPr>
        <p:txBody>
          <a:bodyPr lIns="45720" rIns="45720"/>
          <a:lstStyle/>
          <a:p>
            <a:pPr marL="484188" eaLnBrk="1" hangingPunct="1">
              <a:defRPr/>
            </a:pP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 ĐOÁN SUY TIM (Framingham) </a:t>
            </a:r>
            <a:endParaRPr lang="vi-VN" altLang="en-US" sz="3600" b="1" baseline="300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28600" y="5084763"/>
            <a:ext cx="8736013" cy="17287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4,5 kg/5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68" name="Content Placeholder 2"/>
          <p:cNvSpPr txBox="1">
            <a:spLocks/>
          </p:cNvSpPr>
          <p:nvPr/>
        </p:nvSpPr>
        <p:spPr bwMode="auto">
          <a:xfrm>
            <a:off x="228600" y="836613"/>
            <a:ext cx="4487863" cy="410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47675" indent="-382588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32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</a:t>
            </a: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 TT &gt; 16 cm H20</a:t>
            </a: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25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4876800" y="836613"/>
            <a:ext cx="4087813" cy="410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47675" indent="-382588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32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1/3 so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120 /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7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267" grpId="0" build="p" animBg="1"/>
      <p:bldP spid="11268" grpId="0" animBg="1"/>
      <p:bldP spid="112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6239"/>
            <a:ext cx="8647114" cy="930640"/>
          </a:xfrm>
          <a:solidFill>
            <a:srgbClr val="0070C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 ĐOÁN SUY TIM ( ESC 2012 ) </a:t>
            </a:r>
            <a:endParaRPr lang="en-US" altLang="en-US" sz="3600" b="1" baseline="30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33139"/>
            <a:ext cx="8647114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altLang="en-US" sz="2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1.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3. EF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altLang="en-US" sz="2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EF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EF &gt; 50% );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BNP;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4.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endParaRPr lang="en-US" altLang="en-US" sz="2000" dirty="0" smtClean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2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201"/>
            <a:ext cx="9144000" cy="58202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CHẨN ĐOÁN SUY TIM (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 2016)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4244" y="770931"/>
            <a:ext cx="2640467" cy="46166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BỆNH NHÂN NGHI NGỜ SUY TIM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1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1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1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tình</a:t>
            </a:r>
            <a:r>
              <a:rPr lang="en-US" sz="1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trạng</a:t>
            </a:r>
            <a:r>
              <a:rPr lang="en-US" sz="1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cấp</a:t>
            </a:r>
            <a:r>
              <a:rPr lang="en-US" sz="1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cứu</a:t>
            </a:r>
            <a:r>
              <a:rPr lang="en-US" sz="1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7597" y="1488841"/>
            <a:ext cx="3504486" cy="213904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ĐÁNH GIÁ KHẢ NĂNG SUY TIM</a:t>
            </a:r>
          </a:p>
          <a:p>
            <a:pPr marL="257175" indent="-257175">
              <a:buAutoNum type="arabicPeriod"/>
            </a:pP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Tiền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sử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Bệnh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mạch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vành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(NMCT,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tái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tưới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máu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mạch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vành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).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Tăng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huyết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áp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dùng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lợi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tiểu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Khó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thở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phải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ngồi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cơn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khó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thở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kịch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phát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về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đêm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Khám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thể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- Ran ở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phổi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	</a:t>
            </a: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Phù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2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mắt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cá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chân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Tiếng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thổi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ở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tim.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	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Tĩnh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mạch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cổ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nổi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Mỏm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lệch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trái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3.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Điện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tâm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đồ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Bất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cứ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bất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thường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8602" y="4013278"/>
            <a:ext cx="2004075" cy="646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NATRIURETIC PEPTID</a:t>
            </a:r>
          </a:p>
          <a:p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- NT-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proBNP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&gt;= 125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pg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mL.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- BNP &gt;= 35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pg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mL.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4244" y="5077322"/>
            <a:ext cx="2543378" cy="2539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SIÊU ÂM TIM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1470" y="5785877"/>
            <a:ext cx="2777933" cy="46166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Chẩn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đoán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xác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định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algn="ctr"/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Tìm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khởi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đầu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điều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4254478" y="1232596"/>
            <a:ext cx="5362" cy="256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31497" y="3626037"/>
            <a:ext cx="5" cy="31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75982" y="4704980"/>
            <a:ext cx="5" cy="31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75983" y="5379618"/>
            <a:ext cx="24656" cy="36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96416" y="3642610"/>
            <a:ext cx="16607" cy="1319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4764" y="3828681"/>
            <a:ext cx="1043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xét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nghiệm</a:t>
            </a:r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Natriuretic </a:t>
            </a:r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Peptid</a:t>
            </a:r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thường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quy</a:t>
            </a:r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hành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lâm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sàng</a:t>
            </a:r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7865" y="3682083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≥ 1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yếu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tố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6669" y="4731073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1856" y="4141049"/>
            <a:ext cx="1418524" cy="46166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Ít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khả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năng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>
                <a:latin typeface="Times New Roman" charset="0"/>
                <a:ea typeface="Times New Roman" charset="0"/>
                <a:cs typeface="Times New Roman" charset="0"/>
              </a:rPr>
              <a:t>tim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8832" y="3334239"/>
            <a:ext cx="710328" cy="63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14" idx="1"/>
          </p:cNvCxnSpPr>
          <p:nvPr/>
        </p:nvCxnSpPr>
        <p:spPr>
          <a:xfrm>
            <a:off x="5402677" y="4336444"/>
            <a:ext cx="1289179" cy="3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 flipV="1">
            <a:off x="5477622" y="4806973"/>
            <a:ext cx="1315638" cy="397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22971" y="3340135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yếu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tố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99404" y="4121773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9385" y="5005626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Bình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thường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90600" cy="5257800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883233"/>
              </p:ext>
            </p:extLst>
          </p:nvPr>
        </p:nvGraphicFramePr>
        <p:xfrm>
          <a:off x="1562101" y="683802"/>
          <a:ext cx="5105400" cy="587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/>
                <a:gridCol w="1701800"/>
                <a:gridCol w="1701800"/>
              </a:tblGrid>
              <a:tr h="21692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3"/>
                          </a:solidFill>
                        </a:rPr>
                        <a:t>Tên</a:t>
                      </a:r>
                      <a:r>
                        <a:rPr lang="en-US" sz="14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3"/>
                          </a:solidFill>
                        </a:rPr>
                        <a:t>thuốc</a:t>
                      </a:r>
                      <a:endParaRPr lang="en-US" sz="1400" dirty="0">
                        <a:solidFill>
                          <a:schemeClr val="accent3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3"/>
                          </a:solidFill>
                        </a:rPr>
                        <a:t>Liều</a:t>
                      </a:r>
                      <a:r>
                        <a:rPr lang="en-US" sz="14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3"/>
                          </a:solidFill>
                        </a:rPr>
                        <a:t>khởi</a:t>
                      </a:r>
                      <a:r>
                        <a:rPr lang="en-US" sz="14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3"/>
                          </a:solidFill>
                        </a:rPr>
                        <a:t>đầu</a:t>
                      </a:r>
                      <a:endParaRPr lang="en-US" sz="1400" dirty="0">
                        <a:solidFill>
                          <a:schemeClr val="accent3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3"/>
                          </a:solidFill>
                        </a:rPr>
                        <a:t>Liều</a:t>
                      </a:r>
                      <a:r>
                        <a:rPr lang="en-US" sz="14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3"/>
                          </a:solidFill>
                        </a:rPr>
                        <a:t>mục</a:t>
                      </a:r>
                      <a:r>
                        <a:rPr lang="en-US" sz="14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3"/>
                          </a:solidFill>
                        </a:rPr>
                        <a:t>tiêu</a:t>
                      </a:r>
                      <a:endParaRPr lang="en-US" sz="1400" dirty="0">
                        <a:solidFill>
                          <a:schemeClr val="accent3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319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Ức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chế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men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chuyển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Captopril</a:t>
                      </a:r>
                      <a:r>
                        <a:rPr lang="en-US" sz="900" baseline="0" dirty="0" smtClean="0"/>
                        <a:t> 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6,25 mg x 3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50 mg x 3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Enalapril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2,5 mg x 2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10-20 mg</a:t>
                      </a:r>
                      <a:r>
                        <a:rPr lang="en-US" sz="900" baseline="0" dirty="0" smtClean="0"/>
                        <a:t> x 2 </a:t>
                      </a:r>
                      <a:r>
                        <a:rPr lang="en-US" sz="900" baseline="0" dirty="0" err="1" smtClean="0"/>
                        <a:t>lần</a:t>
                      </a:r>
                      <a:r>
                        <a:rPr lang="en-US" sz="900" baseline="0" dirty="0" smtClean="0"/>
                        <a:t>/</a:t>
                      </a:r>
                      <a:r>
                        <a:rPr lang="en-US" sz="900" baseline="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38925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Lisinopril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2,5-5,0</a:t>
                      </a:r>
                      <a:r>
                        <a:rPr lang="en-US" sz="900" baseline="0" dirty="0" smtClean="0"/>
                        <a:t> mg x 1 </a:t>
                      </a:r>
                      <a:r>
                        <a:rPr lang="en-US" sz="900" baseline="0" dirty="0" err="1" smtClean="0"/>
                        <a:t>lần</a:t>
                      </a:r>
                      <a:r>
                        <a:rPr lang="en-US" sz="900" baseline="0" dirty="0" smtClean="0"/>
                        <a:t>/</a:t>
                      </a:r>
                      <a:r>
                        <a:rPr lang="en-US" sz="900" baseline="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20-35 mg x 2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Ramipril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2,5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r>
                        <a:rPr lang="en-US" sz="900" baseline="0" dirty="0" smtClean="0"/>
                        <a:t> mg x 2 </a:t>
                      </a:r>
                      <a:r>
                        <a:rPr lang="en-US" sz="900" baseline="0" dirty="0" err="1" smtClean="0"/>
                        <a:t>lần</a:t>
                      </a:r>
                      <a:r>
                        <a:rPr lang="en-US" sz="900" baseline="0" dirty="0" smtClean="0"/>
                        <a:t>/</a:t>
                      </a:r>
                      <a:r>
                        <a:rPr lang="en-US" sz="900" baseline="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327516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Trandolapril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0,5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150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Ức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chế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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Bisoprolol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1,25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Carvedilol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3,125 mg x 2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baseline="0" dirty="0" smtClean="0"/>
                        <a:t>/</a:t>
                      </a:r>
                      <a:r>
                        <a:rPr lang="en-US" sz="900" baseline="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 mg x 2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389259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Metoprolol</a:t>
                      </a:r>
                      <a:r>
                        <a:rPr lang="en-US" sz="900" dirty="0" smtClean="0"/>
                        <a:t> Succinate</a:t>
                      </a:r>
                      <a:r>
                        <a:rPr lang="en-US" sz="900" baseline="0" dirty="0" smtClean="0"/>
                        <a:t> (CR/XL)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12,5/25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200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Nebivolol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1,25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19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Chẹn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thụ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thể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Angiotensin II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Candesartan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 </a:t>
                      </a:r>
                      <a:r>
                        <a:rPr lang="en-US" sz="900" dirty="0" err="1" smtClean="0"/>
                        <a:t>hoặc</a:t>
                      </a:r>
                      <a:r>
                        <a:rPr lang="en-US" sz="900" baseline="0" dirty="0" smtClean="0"/>
                        <a:t> 8 x 1 </a:t>
                      </a:r>
                      <a:r>
                        <a:rPr lang="en-US" sz="900" baseline="0" dirty="0" err="1" smtClean="0"/>
                        <a:t>lần</a:t>
                      </a:r>
                      <a:r>
                        <a:rPr lang="en-US" sz="900" baseline="0" dirty="0" smtClean="0"/>
                        <a:t>/</a:t>
                      </a:r>
                      <a:r>
                        <a:rPr lang="en-US" sz="900" baseline="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32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Valsartan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40 mg x 2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160 mg x 2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Losartan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50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150</a:t>
                      </a:r>
                      <a:r>
                        <a:rPr lang="en-US" sz="900" baseline="0" dirty="0" smtClean="0"/>
                        <a:t> mg x 1 </a:t>
                      </a:r>
                      <a:r>
                        <a:rPr lang="en-US" sz="900" baseline="0" dirty="0" err="1" smtClean="0"/>
                        <a:t>lần</a:t>
                      </a:r>
                      <a:r>
                        <a:rPr lang="en-US" sz="900" baseline="0" dirty="0" smtClean="0"/>
                        <a:t>/</a:t>
                      </a:r>
                      <a:r>
                        <a:rPr lang="en-US" sz="900" baseline="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32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Mineralocorticoid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Eplerenone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50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Spironolactone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25-50 mg x 1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19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Chẹn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thụ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thể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Angiotensin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Neprilysin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89259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Sacubitril</a:t>
                      </a:r>
                      <a:r>
                        <a:rPr lang="en-US" sz="900" dirty="0" smtClean="0"/>
                        <a:t>/Valsartan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49/51 mg x 2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97/103 mg x 2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  <a:tr h="2319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Thuốc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tác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động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trên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kênh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I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30378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Ivabradine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 mg x 2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7,5 mg x 2 </a:t>
                      </a:r>
                      <a:r>
                        <a:rPr lang="en-US" sz="900" dirty="0" err="1" smtClean="0"/>
                        <a:t>lần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ngày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62101" y="37475"/>
            <a:ext cx="5105400" cy="64632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62101" y="5686274"/>
            <a:ext cx="5105400" cy="838200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63500" dist="17960" dir="2700000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12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immachhoc.vn/images/stories/huanluyennangcao/1297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410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840" y="76200"/>
            <a:ext cx="757675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QUY TRÌNH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ĐIỀU TRỊ SUY TIM ( ESC 2016 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)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Impact" panose="020B080603090205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6774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33" t="14428" r="20000" b="9980"/>
          <a:stretch/>
        </p:blipFill>
        <p:spPr>
          <a:xfrm>
            <a:off x="838200" y="1219200"/>
            <a:ext cx="7315200" cy="54102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38550" y="4876800"/>
            <a:ext cx="1714500" cy="523216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ARN</a:t>
            </a:r>
            <a:r>
              <a:rPr lang="en-US" b="1" dirty="0" smtClean="0">
                <a:solidFill>
                  <a:srgbClr val="000000"/>
                </a:solidFill>
              </a:rPr>
              <a:t>I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28600"/>
            <a:ext cx="4572000" cy="64632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      KẾT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LUẬN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3500" y="1676400"/>
            <a:ext cx="6324600" cy="615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400" b="1" i="1" dirty="0" err="1">
                <a:latin typeface="Times New Roman" panose="02020603050405020304" charset="0"/>
              </a:rPr>
              <a:t>HFrEF</a:t>
            </a:r>
            <a:r>
              <a:rPr lang="en-US" sz="3400" b="1" i="1" dirty="0">
                <a:latin typeface="Times New Roman" panose="02020603050405020304" charset="0"/>
              </a:rPr>
              <a:t>: Where are we today?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410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ank You ecard, online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33" t="17391" r="20000" b="9980"/>
          <a:stretch/>
        </p:blipFill>
        <p:spPr>
          <a:xfrm>
            <a:off x="330200" y="228600"/>
            <a:ext cx="8321171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65" t="21838" r="15001" b="30731"/>
          <a:stretch/>
        </p:blipFill>
        <p:spPr>
          <a:xfrm>
            <a:off x="304800" y="762000"/>
            <a:ext cx="8458200" cy="4876799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924800" y="1066800"/>
            <a:ext cx="838200" cy="457200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bevel/>
          </a:ln>
          <a:effectLst>
            <a:outerShdw blurRad="63500" dist="17960" dir="2700000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125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974024" y="264340"/>
            <a:ext cx="6948487" cy="1085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latin typeface="+mj-lt"/>
              </a:rPr>
              <a:t>Ivabradine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được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thử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nghiệm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trong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nghiên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cứu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bản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lề</a:t>
            </a:r>
            <a:r>
              <a:rPr lang="en-US" dirty="0" smtClean="0">
                <a:latin typeface="Arial Narrow" pitchFamily="34" charset="0"/>
              </a:rPr>
              <a:t/>
            </a:r>
            <a:br>
              <a:rPr lang="en-US" dirty="0" smtClean="0">
                <a:latin typeface="Arial Narrow" pitchFamily="34" charset="0"/>
              </a:rPr>
            </a:br>
            <a:endParaRPr lang="en-US" baseline="30000" dirty="0" smtClean="0">
              <a:latin typeface="Arial Narrow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23850" y="6380163"/>
            <a:ext cx="8569502" cy="289197"/>
          </a:xfrm>
        </p:spPr>
        <p:txBody>
          <a:bodyPr>
            <a:noAutofit/>
          </a:bodyPr>
          <a:lstStyle/>
          <a:p>
            <a:pPr marL="228600" indent="-228600" algn="just" eaLnBrk="1" hangingPunct="1">
              <a:buFontTx/>
              <a:buAutoNum type="arabicPeriod"/>
              <a:defRPr/>
            </a:pPr>
            <a:r>
              <a:rPr lang="en-US" sz="1100" dirty="0" err="1" smtClean="0">
                <a:solidFill>
                  <a:schemeClr val="tx1"/>
                </a:solidFill>
              </a:rPr>
              <a:t>Swedberg</a:t>
            </a:r>
            <a:r>
              <a:rPr lang="en-US" sz="1100" dirty="0" smtClean="0">
                <a:solidFill>
                  <a:schemeClr val="tx1"/>
                </a:solidFill>
              </a:rPr>
              <a:t> K </a:t>
            </a:r>
            <a:r>
              <a:rPr lang="en-US" sz="1100" dirty="0">
                <a:solidFill>
                  <a:schemeClr val="tx1"/>
                </a:solidFill>
              </a:rPr>
              <a:t>et </a:t>
            </a:r>
            <a:r>
              <a:rPr lang="en-US" sz="1100" dirty="0" smtClean="0">
                <a:solidFill>
                  <a:schemeClr val="tx1"/>
                </a:solidFill>
              </a:rPr>
              <a:t>al. </a:t>
            </a:r>
            <a:r>
              <a:rPr lang="en-US" sz="1100" dirty="0">
                <a:solidFill>
                  <a:schemeClr val="tx1"/>
                </a:solidFill>
              </a:rPr>
              <a:t>SHIFT Investigators. </a:t>
            </a:r>
            <a:r>
              <a:rPr lang="en-US" sz="1100" dirty="0" err="1">
                <a:solidFill>
                  <a:schemeClr val="tx1"/>
                </a:solidFill>
              </a:rPr>
              <a:t>Ivabradine</a:t>
            </a:r>
            <a:r>
              <a:rPr lang="en-US" sz="1100" dirty="0">
                <a:solidFill>
                  <a:schemeClr val="tx1"/>
                </a:solidFill>
              </a:rPr>
              <a:t> and outcomes in chronic heart failure (SHIFT): a </a:t>
            </a:r>
            <a:r>
              <a:rPr lang="en-US" sz="1100" dirty="0" err="1">
                <a:solidFill>
                  <a:schemeClr val="tx1"/>
                </a:solidFill>
              </a:rPr>
              <a:t>randomised</a:t>
            </a:r>
            <a:r>
              <a:rPr lang="en-US" sz="1100" dirty="0">
                <a:solidFill>
                  <a:schemeClr val="tx1"/>
                </a:solidFill>
              </a:rPr>
              <a:t> placebo-controlled study. </a:t>
            </a:r>
            <a:r>
              <a:rPr lang="en-US" sz="1100" i="1" dirty="0">
                <a:solidFill>
                  <a:schemeClr val="tx1"/>
                </a:solidFill>
              </a:rPr>
              <a:t>Lancet</a:t>
            </a:r>
            <a:r>
              <a:rPr lang="en-US" sz="1100" dirty="0">
                <a:solidFill>
                  <a:schemeClr val="tx1"/>
                </a:solidFill>
              </a:rPr>
              <a:t>. 2010;376(9744):875-885.</a:t>
            </a:r>
          </a:p>
          <a:p>
            <a:pPr marL="228600" indent="-228600" algn="just" eaLnBrk="1" hangingPunct="1">
              <a:buFontTx/>
              <a:buAutoNum type="arabicPeriod"/>
              <a:defRPr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228600" indent="-228600" algn="just" eaLnBrk="1" hangingPunct="1">
              <a:buFontTx/>
              <a:buAutoNum type="arabicPeriod"/>
              <a:defRPr/>
            </a:pPr>
            <a:endParaRPr lang="en-US" sz="11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6" name="Groupe 374"/>
          <p:cNvGrpSpPr>
            <a:grpSpLocks/>
          </p:cNvGrpSpPr>
          <p:nvPr/>
        </p:nvGrpSpPr>
        <p:grpSpPr bwMode="auto">
          <a:xfrm>
            <a:off x="2339752" y="1961158"/>
            <a:ext cx="6553600" cy="4060130"/>
            <a:chOff x="831850" y="1467384"/>
            <a:chExt cx="7441796" cy="4849812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Line 306"/>
            <p:cNvSpPr>
              <a:spLocks noChangeShapeType="1"/>
            </p:cNvSpPr>
            <p:nvPr/>
          </p:nvSpPr>
          <p:spPr bwMode="auto">
            <a:xfrm>
              <a:off x="3976688" y="4020084"/>
              <a:ext cx="1587" cy="1587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" name="Line 396"/>
            <p:cNvSpPr>
              <a:spLocks noChangeShapeType="1"/>
            </p:cNvSpPr>
            <p:nvPr/>
          </p:nvSpPr>
          <p:spPr bwMode="auto">
            <a:xfrm>
              <a:off x="2436813" y="3948646"/>
              <a:ext cx="1587" cy="1588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" name="Line 398"/>
            <p:cNvSpPr>
              <a:spLocks noChangeShapeType="1"/>
            </p:cNvSpPr>
            <p:nvPr/>
          </p:nvSpPr>
          <p:spPr bwMode="auto">
            <a:xfrm>
              <a:off x="2468563" y="4028021"/>
              <a:ext cx="1587" cy="1588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" name="Line 661"/>
            <p:cNvSpPr>
              <a:spLocks noChangeShapeType="1"/>
            </p:cNvSpPr>
            <p:nvPr/>
          </p:nvSpPr>
          <p:spPr bwMode="auto">
            <a:xfrm>
              <a:off x="4010025" y="3566059"/>
              <a:ext cx="1588" cy="1587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" name="Line 1029"/>
            <p:cNvSpPr>
              <a:spLocks noChangeShapeType="1"/>
            </p:cNvSpPr>
            <p:nvPr/>
          </p:nvSpPr>
          <p:spPr bwMode="auto">
            <a:xfrm>
              <a:off x="4337050" y="4120096"/>
              <a:ext cx="1588" cy="1588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" name="Freeform 1098"/>
            <p:cNvSpPr>
              <a:spLocks/>
            </p:cNvSpPr>
            <p:nvPr/>
          </p:nvSpPr>
          <p:spPr bwMode="auto">
            <a:xfrm>
              <a:off x="1801813" y="4385209"/>
              <a:ext cx="114300" cy="122237"/>
            </a:xfrm>
            <a:custGeom>
              <a:avLst/>
              <a:gdLst>
                <a:gd name="T0" fmla="*/ 2147483647 w 130"/>
                <a:gd name="T1" fmla="*/ 2147483647 h 138"/>
                <a:gd name="T2" fmla="*/ 2147483647 w 130"/>
                <a:gd name="T3" fmla="*/ 2147483647 h 138"/>
                <a:gd name="T4" fmla="*/ 2147483647 w 130"/>
                <a:gd name="T5" fmla="*/ 2147483647 h 138"/>
                <a:gd name="T6" fmla="*/ 2147483647 w 130"/>
                <a:gd name="T7" fmla="*/ 2147483647 h 138"/>
                <a:gd name="T8" fmla="*/ 2147483647 w 130"/>
                <a:gd name="T9" fmla="*/ 2147483647 h 138"/>
                <a:gd name="T10" fmla="*/ 2147483647 w 130"/>
                <a:gd name="T11" fmla="*/ 2147483647 h 138"/>
                <a:gd name="T12" fmla="*/ 2147483647 w 130"/>
                <a:gd name="T13" fmla="*/ 2147483647 h 138"/>
                <a:gd name="T14" fmla="*/ 2147483647 w 130"/>
                <a:gd name="T15" fmla="*/ 2147483647 h 138"/>
                <a:gd name="T16" fmla="*/ 2147483647 w 130"/>
                <a:gd name="T17" fmla="*/ 2147483647 h 138"/>
                <a:gd name="T18" fmla="*/ 2147483647 w 130"/>
                <a:gd name="T19" fmla="*/ 2147483647 h 138"/>
                <a:gd name="T20" fmla="*/ 2147483647 w 130"/>
                <a:gd name="T21" fmla="*/ 2147483647 h 138"/>
                <a:gd name="T22" fmla="*/ 2147483647 w 130"/>
                <a:gd name="T23" fmla="*/ 2147483647 h 138"/>
                <a:gd name="T24" fmla="*/ 2147483647 w 130"/>
                <a:gd name="T25" fmla="*/ 2147483647 h 138"/>
                <a:gd name="T26" fmla="*/ 2147483647 w 130"/>
                <a:gd name="T27" fmla="*/ 2147483647 h 138"/>
                <a:gd name="T28" fmla="*/ 2147483647 w 130"/>
                <a:gd name="T29" fmla="*/ 2147483647 h 138"/>
                <a:gd name="T30" fmla="*/ 2147483647 w 130"/>
                <a:gd name="T31" fmla="*/ 2147483647 h 138"/>
                <a:gd name="T32" fmla="*/ 2147483647 w 130"/>
                <a:gd name="T33" fmla="*/ 2147483647 h 138"/>
                <a:gd name="T34" fmla="*/ 2147483647 w 130"/>
                <a:gd name="T35" fmla="*/ 2147483647 h 138"/>
                <a:gd name="T36" fmla="*/ 2147483647 w 130"/>
                <a:gd name="T37" fmla="*/ 2147483647 h 138"/>
                <a:gd name="T38" fmla="*/ 2147483647 w 130"/>
                <a:gd name="T39" fmla="*/ 2147483647 h 138"/>
                <a:gd name="T40" fmla="*/ 2147483647 w 130"/>
                <a:gd name="T41" fmla="*/ 2147483647 h 138"/>
                <a:gd name="T42" fmla="*/ 0 w 130"/>
                <a:gd name="T43" fmla="*/ 2147483647 h 138"/>
                <a:gd name="T44" fmla="*/ 0 w 130"/>
                <a:gd name="T45" fmla="*/ 2147483647 h 138"/>
                <a:gd name="T46" fmla="*/ 2147483647 w 130"/>
                <a:gd name="T47" fmla="*/ 2147483647 h 138"/>
                <a:gd name="T48" fmla="*/ 2147483647 w 130"/>
                <a:gd name="T49" fmla="*/ 2147483647 h 138"/>
                <a:gd name="T50" fmla="*/ 2147483647 w 130"/>
                <a:gd name="T51" fmla="*/ 2147483647 h 138"/>
                <a:gd name="T52" fmla="*/ 2147483647 w 130"/>
                <a:gd name="T53" fmla="*/ 2147483647 h 138"/>
                <a:gd name="T54" fmla="*/ 2147483647 w 130"/>
                <a:gd name="T55" fmla="*/ 2147483647 h 138"/>
                <a:gd name="T56" fmla="*/ 2147483647 w 130"/>
                <a:gd name="T57" fmla="*/ 2147483647 h 138"/>
                <a:gd name="T58" fmla="*/ 2147483647 w 130"/>
                <a:gd name="T59" fmla="*/ 2147483647 h 138"/>
                <a:gd name="T60" fmla="*/ 2147483647 w 130"/>
                <a:gd name="T61" fmla="*/ 2147483647 h 138"/>
                <a:gd name="T62" fmla="*/ 2147483647 w 130"/>
                <a:gd name="T63" fmla="*/ 2147483647 h 138"/>
                <a:gd name="T64" fmla="*/ 2147483647 w 130"/>
                <a:gd name="T65" fmla="*/ 2147483647 h 138"/>
                <a:gd name="T66" fmla="*/ 2147483647 w 130"/>
                <a:gd name="T67" fmla="*/ 2147483647 h 1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0" h="138">
                  <a:moveTo>
                    <a:pt x="102" y="10"/>
                  </a:moveTo>
                  <a:cubicBezTo>
                    <a:pt x="100" y="13"/>
                    <a:pt x="96" y="17"/>
                    <a:pt x="95" y="22"/>
                  </a:cubicBezTo>
                  <a:cubicBezTo>
                    <a:pt x="93" y="28"/>
                    <a:pt x="92" y="27"/>
                    <a:pt x="93" y="37"/>
                  </a:cubicBezTo>
                  <a:cubicBezTo>
                    <a:pt x="94" y="47"/>
                    <a:pt x="94" y="36"/>
                    <a:pt x="91" y="54"/>
                  </a:cubicBezTo>
                  <a:cubicBezTo>
                    <a:pt x="87" y="71"/>
                    <a:pt x="87" y="74"/>
                    <a:pt x="89" y="76"/>
                  </a:cubicBezTo>
                  <a:cubicBezTo>
                    <a:pt x="92" y="78"/>
                    <a:pt x="100" y="73"/>
                    <a:pt x="100" y="73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7"/>
                    <a:pt x="109" y="75"/>
                    <a:pt x="109" y="75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72"/>
                    <a:pt x="127" y="73"/>
                    <a:pt x="130" y="74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26" y="79"/>
                    <a:pt x="120" y="80"/>
                    <a:pt x="116" y="83"/>
                  </a:cubicBezTo>
                  <a:cubicBezTo>
                    <a:pt x="111" y="86"/>
                    <a:pt x="105" y="89"/>
                    <a:pt x="101" y="93"/>
                  </a:cubicBezTo>
                  <a:cubicBezTo>
                    <a:pt x="97" y="96"/>
                    <a:pt x="91" y="99"/>
                    <a:pt x="89" y="103"/>
                  </a:cubicBezTo>
                  <a:cubicBezTo>
                    <a:pt x="87" y="106"/>
                    <a:pt x="88" y="111"/>
                    <a:pt x="86" y="114"/>
                  </a:cubicBezTo>
                  <a:cubicBezTo>
                    <a:pt x="83" y="121"/>
                    <a:pt x="73" y="125"/>
                    <a:pt x="68" y="129"/>
                  </a:cubicBezTo>
                  <a:cubicBezTo>
                    <a:pt x="64" y="131"/>
                    <a:pt x="62" y="134"/>
                    <a:pt x="59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5" y="138"/>
                    <a:pt x="53" y="138"/>
                    <a:pt x="51" y="135"/>
                  </a:cubicBezTo>
                  <a:cubicBezTo>
                    <a:pt x="47" y="128"/>
                    <a:pt x="38" y="135"/>
                    <a:pt x="33" y="133"/>
                  </a:cubicBezTo>
                  <a:cubicBezTo>
                    <a:pt x="28" y="132"/>
                    <a:pt x="14" y="127"/>
                    <a:pt x="4" y="117"/>
                  </a:cubicBezTo>
                  <a:cubicBezTo>
                    <a:pt x="3" y="116"/>
                    <a:pt x="2" y="114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" y="107"/>
                    <a:pt x="1" y="95"/>
                    <a:pt x="2" y="89"/>
                  </a:cubicBezTo>
                  <a:cubicBezTo>
                    <a:pt x="3" y="81"/>
                    <a:pt x="5" y="76"/>
                    <a:pt x="11" y="72"/>
                  </a:cubicBezTo>
                  <a:cubicBezTo>
                    <a:pt x="18" y="68"/>
                    <a:pt x="12" y="61"/>
                    <a:pt x="25" y="64"/>
                  </a:cubicBezTo>
                  <a:cubicBezTo>
                    <a:pt x="39" y="66"/>
                    <a:pt x="52" y="67"/>
                    <a:pt x="54" y="64"/>
                  </a:cubicBezTo>
                  <a:cubicBezTo>
                    <a:pt x="55" y="61"/>
                    <a:pt x="57" y="47"/>
                    <a:pt x="50" y="43"/>
                  </a:cubicBezTo>
                  <a:cubicBezTo>
                    <a:pt x="42" y="38"/>
                    <a:pt x="32" y="35"/>
                    <a:pt x="36" y="31"/>
                  </a:cubicBezTo>
                  <a:cubicBezTo>
                    <a:pt x="40" y="28"/>
                    <a:pt x="45" y="18"/>
                    <a:pt x="48" y="16"/>
                  </a:cubicBezTo>
                  <a:cubicBezTo>
                    <a:pt x="51" y="13"/>
                    <a:pt x="46" y="0"/>
                    <a:pt x="58" y="7"/>
                  </a:cubicBezTo>
                  <a:cubicBezTo>
                    <a:pt x="69" y="13"/>
                    <a:pt x="65" y="9"/>
                    <a:pt x="76" y="8"/>
                  </a:cubicBezTo>
                  <a:cubicBezTo>
                    <a:pt x="87" y="7"/>
                    <a:pt x="81" y="7"/>
                    <a:pt x="87" y="7"/>
                  </a:cubicBezTo>
                  <a:cubicBezTo>
                    <a:pt x="90" y="6"/>
                    <a:pt x="98" y="8"/>
                    <a:pt x="102" y="1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" name="Freeform 1100"/>
            <p:cNvSpPr>
              <a:spLocks/>
            </p:cNvSpPr>
            <p:nvPr/>
          </p:nvSpPr>
          <p:spPr bwMode="auto">
            <a:xfrm>
              <a:off x="7224713" y="5758396"/>
              <a:ext cx="76200" cy="76200"/>
            </a:xfrm>
            <a:custGeom>
              <a:avLst/>
              <a:gdLst>
                <a:gd name="T0" fmla="*/ 2147483647 w 86"/>
                <a:gd name="T1" fmla="*/ 2147483647 h 87"/>
                <a:gd name="T2" fmla="*/ 2147483647 w 86"/>
                <a:gd name="T3" fmla="*/ 2147483647 h 87"/>
                <a:gd name="T4" fmla="*/ 2147483647 w 86"/>
                <a:gd name="T5" fmla="*/ 2147483647 h 87"/>
                <a:gd name="T6" fmla="*/ 2147483647 w 86"/>
                <a:gd name="T7" fmla="*/ 2147483647 h 87"/>
                <a:gd name="T8" fmla="*/ 2147483647 w 86"/>
                <a:gd name="T9" fmla="*/ 2147483647 h 87"/>
                <a:gd name="T10" fmla="*/ 2147483647 w 86"/>
                <a:gd name="T11" fmla="*/ 2147483647 h 87"/>
                <a:gd name="T12" fmla="*/ 2147483647 w 86"/>
                <a:gd name="T13" fmla="*/ 2147483647 h 87"/>
                <a:gd name="T14" fmla="*/ 2147483647 w 86"/>
                <a:gd name="T15" fmla="*/ 2147483647 h 87"/>
                <a:gd name="T16" fmla="*/ 2147483647 w 86"/>
                <a:gd name="T17" fmla="*/ 2147483647 h 87"/>
                <a:gd name="T18" fmla="*/ 2147483647 w 86"/>
                <a:gd name="T19" fmla="*/ 2147483647 h 87"/>
                <a:gd name="T20" fmla="*/ 2147483647 w 86"/>
                <a:gd name="T21" fmla="*/ 2147483647 h 87"/>
                <a:gd name="T22" fmla="*/ 2147483647 w 86"/>
                <a:gd name="T23" fmla="*/ 2147483647 h 87"/>
                <a:gd name="T24" fmla="*/ 2147483647 w 86"/>
                <a:gd name="T25" fmla="*/ 2147483647 h 87"/>
                <a:gd name="T26" fmla="*/ 2147483647 w 86"/>
                <a:gd name="T27" fmla="*/ 2147483647 h 87"/>
                <a:gd name="T28" fmla="*/ 2147483647 w 86"/>
                <a:gd name="T29" fmla="*/ 2147483647 h 87"/>
                <a:gd name="T30" fmla="*/ 2147483647 w 86"/>
                <a:gd name="T31" fmla="*/ 2147483647 h 87"/>
                <a:gd name="T32" fmla="*/ 2147483647 w 86"/>
                <a:gd name="T33" fmla="*/ 2147483647 h 87"/>
                <a:gd name="T34" fmla="*/ 2147483647 w 86"/>
                <a:gd name="T35" fmla="*/ 2147483647 h 87"/>
                <a:gd name="T36" fmla="*/ 2147483647 w 86"/>
                <a:gd name="T37" fmla="*/ 2147483647 h 87"/>
                <a:gd name="T38" fmla="*/ 2147483647 w 86"/>
                <a:gd name="T39" fmla="*/ 2147483647 h 87"/>
                <a:gd name="T40" fmla="*/ 2147483647 w 86"/>
                <a:gd name="T41" fmla="*/ 2147483647 h 87"/>
                <a:gd name="T42" fmla="*/ 2147483647 w 86"/>
                <a:gd name="T43" fmla="*/ 214748364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87">
                  <a:moveTo>
                    <a:pt x="59" y="10"/>
                  </a:moveTo>
                  <a:cubicBezTo>
                    <a:pt x="56" y="6"/>
                    <a:pt x="53" y="11"/>
                    <a:pt x="48" y="12"/>
                  </a:cubicBezTo>
                  <a:cubicBezTo>
                    <a:pt x="42" y="14"/>
                    <a:pt x="35" y="13"/>
                    <a:pt x="31" y="10"/>
                  </a:cubicBezTo>
                  <a:cubicBezTo>
                    <a:pt x="27" y="7"/>
                    <a:pt x="15" y="0"/>
                    <a:pt x="10" y="1"/>
                  </a:cubicBezTo>
                  <a:cubicBezTo>
                    <a:pt x="5" y="2"/>
                    <a:pt x="5" y="6"/>
                    <a:pt x="5" y="10"/>
                  </a:cubicBezTo>
                  <a:cubicBezTo>
                    <a:pt x="6" y="14"/>
                    <a:pt x="0" y="16"/>
                    <a:pt x="7" y="23"/>
                  </a:cubicBezTo>
                  <a:cubicBezTo>
                    <a:pt x="14" y="29"/>
                    <a:pt x="18" y="29"/>
                    <a:pt x="19" y="36"/>
                  </a:cubicBezTo>
                  <a:cubicBezTo>
                    <a:pt x="19" y="44"/>
                    <a:pt x="19" y="46"/>
                    <a:pt x="18" y="51"/>
                  </a:cubicBezTo>
                  <a:cubicBezTo>
                    <a:pt x="18" y="55"/>
                    <a:pt x="13" y="55"/>
                    <a:pt x="18" y="58"/>
                  </a:cubicBezTo>
                  <a:cubicBezTo>
                    <a:pt x="23" y="61"/>
                    <a:pt x="32" y="61"/>
                    <a:pt x="31" y="66"/>
                  </a:cubicBezTo>
                  <a:cubicBezTo>
                    <a:pt x="29" y="71"/>
                    <a:pt x="27" y="87"/>
                    <a:pt x="32" y="86"/>
                  </a:cubicBezTo>
                  <a:cubicBezTo>
                    <a:pt x="38" y="86"/>
                    <a:pt x="50" y="86"/>
                    <a:pt x="51" y="81"/>
                  </a:cubicBezTo>
                  <a:cubicBezTo>
                    <a:pt x="52" y="75"/>
                    <a:pt x="50" y="67"/>
                    <a:pt x="55" y="68"/>
                  </a:cubicBezTo>
                  <a:cubicBezTo>
                    <a:pt x="61" y="68"/>
                    <a:pt x="63" y="71"/>
                    <a:pt x="64" y="69"/>
                  </a:cubicBezTo>
                  <a:cubicBezTo>
                    <a:pt x="66" y="68"/>
                    <a:pt x="65" y="57"/>
                    <a:pt x="69" y="66"/>
                  </a:cubicBezTo>
                  <a:cubicBezTo>
                    <a:pt x="73" y="76"/>
                    <a:pt x="78" y="73"/>
                    <a:pt x="75" y="67"/>
                  </a:cubicBezTo>
                  <a:cubicBezTo>
                    <a:pt x="72" y="60"/>
                    <a:pt x="72" y="55"/>
                    <a:pt x="73" y="52"/>
                  </a:cubicBezTo>
                  <a:cubicBezTo>
                    <a:pt x="75" y="49"/>
                    <a:pt x="75" y="47"/>
                    <a:pt x="78" y="42"/>
                  </a:cubicBezTo>
                  <a:cubicBezTo>
                    <a:pt x="81" y="37"/>
                    <a:pt x="82" y="30"/>
                    <a:pt x="83" y="25"/>
                  </a:cubicBezTo>
                  <a:cubicBezTo>
                    <a:pt x="84" y="20"/>
                    <a:pt x="86" y="16"/>
                    <a:pt x="85" y="11"/>
                  </a:cubicBezTo>
                  <a:cubicBezTo>
                    <a:pt x="84" y="7"/>
                    <a:pt x="82" y="5"/>
                    <a:pt x="79" y="4"/>
                  </a:cubicBezTo>
                  <a:cubicBezTo>
                    <a:pt x="77" y="2"/>
                    <a:pt x="62" y="14"/>
                    <a:pt x="59" y="1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" name="Freeform 1101"/>
            <p:cNvSpPr>
              <a:spLocks/>
            </p:cNvSpPr>
            <p:nvPr/>
          </p:nvSpPr>
          <p:spPr bwMode="auto">
            <a:xfrm>
              <a:off x="7208838" y="5731409"/>
              <a:ext cx="7937" cy="17462"/>
            </a:xfrm>
            <a:custGeom>
              <a:avLst/>
              <a:gdLst>
                <a:gd name="T0" fmla="*/ 2147483647 w 9"/>
                <a:gd name="T1" fmla="*/ 2147483647 h 20"/>
                <a:gd name="T2" fmla="*/ 0 w 9"/>
                <a:gd name="T3" fmla="*/ 2147483647 h 20"/>
                <a:gd name="T4" fmla="*/ 2147483647 w 9"/>
                <a:gd name="T5" fmla="*/ 2147483647 h 20"/>
                <a:gd name="T6" fmla="*/ 2147483647 w 9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0">
                  <a:moveTo>
                    <a:pt x="6" y="3"/>
                  </a:moveTo>
                  <a:cubicBezTo>
                    <a:pt x="4" y="0"/>
                    <a:pt x="1" y="3"/>
                    <a:pt x="0" y="9"/>
                  </a:cubicBezTo>
                  <a:cubicBezTo>
                    <a:pt x="0" y="14"/>
                    <a:pt x="2" y="20"/>
                    <a:pt x="4" y="18"/>
                  </a:cubicBezTo>
                  <a:cubicBezTo>
                    <a:pt x="7" y="15"/>
                    <a:pt x="9" y="7"/>
                    <a:pt x="6" y="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Freeform 1102"/>
            <p:cNvSpPr>
              <a:spLocks/>
            </p:cNvSpPr>
            <p:nvPr/>
          </p:nvSpPr>
          <p:spPr bwMode="auto">
            <a:xfrm>
              <a:off x="7288213" y="5732996"/>
              <a:ext cx="12700" cy="19050"/>
            </a:xfrm>
            <a:custGeom>
              <a:avLst/>
              <a:gdLst>
                <a:gd name="T0" fmla="*/ 2147483647 w 15"/>
                <a:gd name="T1" fmla="*/ 2147483647 h 21"/>
                <a:gd name="T2" fmla="*/ 2147483647 w 15"/>
                <a:gd name="T3" fmla="*/ 2147483647 h 21"/>
                <a:gd name="T4" fmla="*/ 2147483647 w 15"/>
                <a:gd name="T5" fmla="*/ 2147483647 h 21"/>
                <a:gd name="T6" fmla="*/ 2147483647 w 15"/>
                <a:gd name="T7" fmla="*/ 2147483647 h 21"/>
                <a:gd name="T8" fmla="*/ 2147483647 w 15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1">
                  <a:moveTo>
                    <a:pt x="4" y="2"/>
                  </a:moveTo>
                  <a:cubicBezTo>
                    <a:pt x="0" y="4"/>
                    <a:pt x="3" y="8"/>
                    <a:pt x="4" y="12"/>
                  </a:cubicBezTo>
                  <a:cubicBezTo>
                    <a:pt x="6" y="16"/>
                    <a:pt x="7" y="21"/>
                    <a:pt x="9" y="19"/>
                  </a:cubicBezTo>
                  <a:cubicBezTo>
                    <a:pt x="11" y="18"/>
                    <a:pt x="15" y="14"/>
                    <a:pt x="15" y="14"/>
                  </a:cubicBezTo>
                  <a:cubicBezTo>
                    <a:pt x="15" y="14"/>
                    <a:pt x="9" y="0"/>
                    <a:pt x="4" y="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" name="Freeform 1103"/>
            <p:cNvSpPr>
              <a:spLocks/>
            </p:cNvSpPr>
            <p:nvPr/>
          </p:nvSpPr>
          <p:spPr bwMode="auto">
            <a:xfrm>
              <a:off x="7672388" y="5271034"/>
              <a:ext cx="85725" cy="69850"/>
            </a:xfrm>
            <a:custGeom>
              <a:avLst/>
              <a:gdLst>
                <a:gd name="T0" fmla="*/ 2147483647 w 96"/>
                <a:gd name="T1" fmla="*/ 2147483647 h 80"/>
                <a:gd name="T2" fmla="*/ 2147483647 w 96"/>
                <a:gd name="T3" fmla="*/ 2147483647 h 80"/>
                <a:gd name="T4" fmla="*/ 2147483647 w 96"/>
                <a:gd name="T5" fmla="*/ 2147483647 h 80"/>
                <a:gd name="T6" fmla="*/ 2147483647 w 96"/>
                <a:gd name="T7" fmla="*/ 2147483647 h 80"/>
                <a:gd name="T8" fmla="*/ 2147483647 w 96"/>
                <a:gd name="T9" fmla="*/ 2147483647 h 80"/>
                <a:gd name="T10" fmla="*/ 2147483647 w 96"/>
                <a:gd name="T11" fmla="*/ 2147483647 h 80"/>
                <a:gd name="T12" fmla="*/ 2147483647 w 96"/>
                <a:gd name="T13" fmla="*/ 2147483647 h 80"/>
                <a:gd name="T14" fmla="*/ 2147483647 w 96"/>
                <a:gd name="T15" fmla="*/ 2147483647 h 80"/>
                <a:gd name="T16" fmla="*/ 2147483647 w 96"/>
                <a:gd name="T17" fmla="*/ 2147483647 h 80"/>
                <a:gd name="T18" fmla="*/ 2147483647 w 96"/>
                <a:gd name="T19" fmla="*/ 2147483647 h 80"/>
                <a:gd name="T20" fmla="*/ 2147483647 w 96"/>
                <a:gd name="T21" fmla="*/ 2147483647 h 80"/>
                <a:gd name="T22" fmla="*/ 2147483647 w 96"/>
                <a:gd name="T23" fmla="*/ 2147483647 h 80"/>
                <a:gd name="T24" fmla="*/ 2147483647 w 96"/>
                <a:gd name="T25" fmla="*/ 2147483647 h 80"/>
                <a:gd name="T26" fmla="*/ 2147483647 w 96"/>
                <a:gd name="T27" fmla="*/ 2147483647 h 80"/>
                <a:gd name="T28" fmla="*/ 2147483647 w 96"/>
                <a:gd name="T29" fmla="*/ 2147483647 h 80"/>
                <a:gd name="T30" fmla="*/ 2147483647 w 96"/>
                <a:gd name="T31" fmla="*/ 2147483647 h 80"/>
                <a:gd name="T32" fmla="*/ 2147483647 w 96"/>
                <a:gd name="T33" fmla="*/ 2147483647 h 80"/>
                <a:gd name="T34" fmla="*/ 2147483647 w 96"/>
                <a:gd name="T35" fmla="*/ 2147483647 h 80"/>
                <a:gd name="T36" fmla="*/ 2147483647 w 96"/>
                <a:gd name="T37" fmla="*/ 2147483647 h 80"/>
                <a:gd name="T38" fmla="*/ 2147483647 w 96"/>
                <a:gd name="T39" fmla="*/ 2147483647 h 80"/>
                <a:gd name="T40" fmla="*/ 2147483647 w 96"/>
                <a:gd name="T41" fmla="*/ 2147483647 h 80"/>
                <a:gd name="T42" fmla="*/ 2147483647 w 96"/>
                <a:gd name="T43" fmla="*/ 2147483647 h 80"/>
                <a:gd name="T44" fmla="*/ 2147483647 w 96"/>
                <a:gd name="T45" fmla="*/ 2147483647 h 80"/>
                <a:gd name="T46" fmla="*/ 2147483647 w 96"/>
                <a:gd name="T47" fmla="*/ 2147483647 h 80"/>
                <a:gd name="T48" fmla="*/ 2147483647 w 96"/>
                <a:gd name="T49" fmla="*/ 2147483647 h 80"/>
                <a:gd name="T50" fmla="*/ 2147483647 w 96"/>
                <a:gd name="T51" fmla="*/ 2147483647 h 80"/>
                <a:gd name="T52" fmla="*/ 2147483647 w 96"/>
                <a:gd name="T53" fmla="*/ 2147483647 h 80"/>
                <a:gd name="T54" fmla="*/ 2147483647 w 96"/>
                <a:gd name="T55" fmla="*/ 2147483647 h 80"/>
                <a:gd name="T56" fmla="*/ 2147483647 w 96"/>
                <a:gd name="T57" fmla="*/ 2147483647 h 80"/>
                <a:gd name="T58" fmla="*/ 2147483647 w 96"/>
                <a:gd name="T59" fmla="*/ 2147483647 h 80"/>
                <a:gd name="T60" fmla="*/ 2147483647 w 96"/>
                <a:gd name="T61" fmla="*/ 2147483647 h 80"/>
                <a:gd name="T62" fmla="*/ 2147483647 w 96"/>
                <a:gd name="T63" fmla="*/ 2147483647 h 80"/>
                <a:gd name="T64" fmla="*/ 2147483647 w 96"/>
                <a:gd name="T65" fmla="*/ 2147483647 h 80"/>
                <a:gd name="T66" fmla="*/ 2147483647 w 96"/>
                <a:gd name="T67" fmla="*/ 2147483647 h 80"/>
                <a:gd name="T68" fmla="*/ 2147483647 w 96"/>
                <a:gd name="T69" fmla="*/ 2147483647 h 80"/>
                <a:gd name="T70" fmla="*/ 2147483647 w 96"/>
                <a:gd name="T71" fmla="*/ 2147483647 h 80"/>
                <a:gd name="T72" fmla="*/ 2147483647 w 96"/>
                <a:gd name="T73" fmla="*/ 2147483647 h 80"/>
                <a:gd name="T74" fmla="*/ 2147483647 w 96"/>
                <a:gd name="T75" fmla="*/ 2147483647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6" h="80">
                  <a:moveTo>
                    <a:pt x="2" y="1"/>
                  </a:moveTo>
                  <a:cubicBezTo>
                    <a:pt x="1" y="1"/>
                    <a:pt x="0" y="3"/>
                    <a:pt x="2" y="3"/>
                  </a:cubicBezTo>
                  <a:cubicBezTo>
                    <a:pt x="3" y="3"/>
                    <a:pt x="5" y="4"/>
                    <a:pt x="5" y="4"/>
                  </a:cubicBezTo>
                  <a:cubicBezTo>
                    <a:pt x="5" y="5"/>
                    <a:pt x="3" y="6"/>
                    <a:pt x="3" y="6"/>
                  </a:cubicBezTo>
                  <a:cubicBezTo>
                    <a:pt x="3" y="6"/>
                    <a:pt x="2" y="8"/>
                    <a:pt x="2" y="8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6" y="9"/>
                    <a:pt x="5" y="7"/>
                    <a:pt x="6" y="8"/>
                  </a:cubicBezTo>
                  <a:cubicBezTo>
                    <a:pt x="7" y="9"/>
                    <a:pt x="5" y="11"/>
                    <a:pt x="5" y="12"/>
                  </a:cubicBezTo>
                  <a:cubicBezTo>
                    <a:pt x="6" y="13"/>
                    <a:pt x="10" y="14"/>
                    <a:pt x="10" y="16"/>
                  </a:cubicBezTo>
                  <a:cubicBezTo>
                    <a:pt x="11" y="17"/>
                    <a:pt x="10" y="18"/>
                    <a:pt x="11" y="19"/>
                  </a:cubicBezTo>
                  <a:cubicBezTo>
                    <a:pt x="12" y="19"/>
                    <a:pt x="13" y="20"/>
                    <a:pt x="14" y="21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4" y="24"/>
                    <a:pt x="20" y="27"/>
                    <a:pt x="20" y="28"/>
                  </a:cubicBezTo>
                  <a:cubicBezTo>
                    <a:pt x="21" y="29"/>
                    <a:pt x="23" y="29"/>
                    <a:pt x="23" y="30"/>
                  </a:cubicBezTo>
                  <a:cubicBezTo>
                    <a:pt x="24" y="31"/>
                    <a:pt x="22" y="32"/>
                    <a:pt x="23" y="33"/>
                  </a:cubicBezTo>
                  <a:cubicBezTo>
                    <a:pt x="23" y="34"/>
                    <a:pt x="26" y="36"/>
                    <a:pt x="27" y="35"/>
                  </a:cubicBezTo>
                  <a:cubicBezTo>
                    <a:pt x="27" y="34"/>
                    <a:pt x="26" y="31"/>
                    <a:pt x="27" y="34"/>
                  </a:cubicBezTo>
                  <a:cubicBezTo>
                    <a:pt x="29" y="37"/>
                    <a:pt x="27" y="37"/>
                    <a:pt x="29" y="39"/>
                  </a:cubicBezTo>
                  <a:cubicBezTo>
                    <a:pt x="31" y="40"/>
                    <a:pt x="32" y="42"/>
                    <a:pt x="32" y="42"/>
                  </a:cubicBezTo>
                  <a:cubicBezTo>
                    <a:pt x="32" y="42"/>
                    <a:pt x="30" y="44"/>
                    <a:pt x="31" y="44"/>
                  </a:cubicBezTo>
                  <a:cubicBezTo>
                    <a:pt x="33" y="44"/>
                    <a:pt x="34" y="42"/>
                    <a:pt x="35" y="43"/>
                  </a:cubicBezTo>
                  <a:cubicBezTo>
                    <a:pt x="36" y="44"/>
                    <a:pt x="37" y="46"/>
                    <a:pt x="37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40" y="48"/>
                    <a:pt x="41" y="49"/>
                  </a:cubicBezTo>
                  <a:cubicBezTo>
                    <a:pt x="42" y="51"/>
                    <a:pt x="45" y="52"/>
                    <a:pt x="46" y="52"/>
                  </a:cubicBezTo>
                  <a:cubicBezTo>
                    <a:pt x="48" y="53"/>
                    <a:pt x="51" y="56"/>
                    <a:pt x="51" y="56"/>
                  </a:cubicBezTo>
                  <a:cubicBezTo>
                    <a:pt x="51" y="56"/>
                    <a:pt x="53" y="58"/>
                    <a:pt x="55" y="58"/>
                  </a:cubicBezTo>
                  <a:cubicBezTo>
                    <a:pt x="56" y="58"/>
                    <a:pt x="58" y="57"/>
                    <a:pt x="59" y="59"/>
                  </a:cubicBezTo>
                  <a:cubicBezTo>
                    <a:pt x="59" y="60"/>
                    <a:pt x="60" y="61"/>
                    <a:pt x="61" y="62"/>
                  </a:cubicBezTo>
                  <a:cubicBezTo>
                    <a:pt x="62" y="62"/>
                    <a:pt x="62" y="62"/>
                    <a:pt x="63" y="64"/>
                  </a:cubicBezTo>
                  <a:cubicBezTo>
                    <a:pt x="65" y="65"/>
                    <a:pt x="63" y="59"/>
                    <a:pt x="66" y="63"/>
                  </a:cubicBezTo>
                  <a:cubicBezTo>
                    <a:pt x="69" y="67"/>
                    <a:pt x="69" y="67"/>
                    <a:pt x="68" y="68"/>
                  </a:cubicBezTo>
                  <a:cubicBezTo>
                    <a:pt x="68" y="68"/>
                    <a:pt x="66" y="67"/>
                    <a:pt x="67" y="68"/>
                  </a:cubicBezTo>
                  <a:cubicBezTo>
                    <a:pt x="68" y="69"/>
                    <a:pt x="70" y="69"/>
                    <a:pt x="72" y="70"/>
                  </a:cubicBezTo>
                  <a:cubicBezTo>
                    <a:pt x="74" y="72"/>
                    <a:pt x="74" y="72"/>
                    <a:pt x="76" y="73"/>
                  </a:cubicBezTo>
                  <a:cubicBezTo>
                    <a:pt x="77" y="73"/>
                    <a:pt x="78" y="69"/>
                    <a:pt x="80" y="71"/>
                  </a:cubicBezTo>
                  <a:cubicBezTo>
                    <a:pt x="82" y="73"/>
                    <a:pt x="81" y="75"/>
                    <a:pt x="83" y="76"/>
                  </a:cubicBezTo>
                  <a:cubicBezTo>
                    <a:pt x="86" y="76"/>
                    <a:pt x="87" y="74"/>
                    <a:pt x="87" y="76"/>
                  </a:cubicBezTo>
                  <a:cubicBezTo>
                    <a:pt x="87" y="78"/>
                    <a:pt x="87" y="79"/>
                    <a:pt x="88" y="80"/>
                  </a:cubicBezTo>
                  <a:cubicBezTo>
                    <a:pt x="90" y="80"/>
                    <a:pt x="88" y="76"/>
                    <a:pt x="91" y="78"/>
                  </a:cubicBezTo>
                  <a:cubicBezTo>
                    <a:pt x="94" y="79"/>
                    <a:pt x="95" y="78"/>
                    <a:pt x="95" y="77"/>
                  </a:cubicBezTo>
                  <a:cubicBezTo>
                    <a:pt x="96" y="75"/>
                    <a:pt x="95" y="72"/>
                    <a:pt x="95" y="72"/>
                  </a:cubicBezTo>
                  <a:cubicBezTo>
                    <a:pt x="95" y="72"/>
                    <a:pt x="92" y="72"/>
                    <a:pt x="92" y="71"/>
                  </a:cubicBezTo>
                  <a:cubicBezTo>
                    <a:pt x="91" y="70"/>
                    <a:pt x="91" y="67"/>
                    <a:pt x="90" y="67"/>
                  </a:cubicBezTo>
                  <a:cubicBezTo>
                    <a:pt x="89" y="67"/>
                    <a:pt x="87" y="67"/>
                    <a:pt x="86" y="66"/>
                  </a:cubicBezTo>
                  <a:cubicBezTo>
                    <a:pt x="85" y="64"/>
                    <a:pt x="85" y="62"/>
                    <a:pt x="84" y="61"/>
                  </a:cubicBezTo>
                  <a:cubicBezTo>
                    <a:pt x="83" y="60"/>
                    <a:pt x="82" y="60"/>
                    <a:pt x="81" y="60"/>
                  </a:cubicBezTo>
                  <a:cubicBezTo>
                    <a:pt x="79" y="60"/>
                    <a:pt x="78" y="58"/>
                    <a:pt x="77" y="57"/>
                  </a:cubicBezTo>
                  <a:cubicBezTo>
                    <a:pt x="76" y="56"/>
                    <a:pt x="76" y="53"/>
                    <a:pt x="75" y="54"/>
                  </a:cubicBezTo>
                  <a:cubicBezTo>
                    <a:pt x="74" y="55"/>
                    <a:pt x="73" y="53"/>
                    <a:pt x="73" y="54"/>
                  </a:cubicBezTo>
                  <a:cubicBezTo>
                    <a:pt x="72" y="55"/>
                    <a:pt x="72" y="51"/>
                    <a:pt x="70" y="51"/>
                  </a:cubicBezTo>
                  <a:cubicBezTo>
                    <a:pt x="69" y="51"/>
                    <a:pt x="68" y="50"/>
                    <a:pt x="68" y="49"/>
                  </a:cubicBezTo>
                  <a:cubicBezTo>
                    <a:pt x="67" y="49"/>
                    <a:pt x="67" y="47"/>
                    <a:pt x="67" y="48"/>
                  </a:cubicBezTo>
                  <a:cubicBezTo>
                    <a:pt x="66" y="49"/>
                    <a:pt x="65" y="49"/>
                    <a:pt x="64" y="48"/>
                  </a:cubicBezTo>
                  <a:cubicBezTo>
                    <a:pt x="64" y="47"/>
                    <a:pt x="63" y="44"/>
                    <a:pt x="63" y="45"/>
                  </a:cubicBezTo>
                  <a:cubicBezTo>
                    <a:pt x="63" y="47"/>
                    <a:pt x="61" y="47"/>
                    <a:pt x="61" y="46"/>
                  </a:cubicBezTo>
                  <a:cubicBezTo>
                    <a:pt x="61" y="46"/>
                    <a:pt x="62" y="44"/>
                    <a:pt x="61" y="44"/>
                  </a:cubicBezTo>
                  <a:cubicBezTo>
                    <a:pt x="59" y="44"/>
                    <a:pt x="60" y="43"/>
                    <a:pt x="59" y="44"/>
                  </a:cubicBezTo>
                  <a:cubicBezTo>
                    <a:pt x="59" y="46"/>
                    <a:pt x="58" y="46"/>
                    <a:pt x="58" y="45"/>
                  </a:cubicBezTo>
                  <a:cubicBezTo>
                    <a:pt x="57" y="44"/>
                    <a:pt x="58" y="42"/>
                    <a:pt x="56" y="41"/>
                  </a:cubicBezTo>
                  <a:cubicBezTo>
                    <a:pt x="55" y="41"/>
                    <a:pt x="54" y="41"/>
                    <a:pt x="52" y="40"/>
                  </a:cubicBezTo>
                  <a:cubicBezTo>
                    <a:pt x="50" y="40"/>
                    <a:pt x="49" y="37"/>
                    <a:pt x="50" y="37"/>
                  </a:cubicBezTo>
                  <a:cubicBezTo>
                    <a:pt x="51" y="37"/>
                    <a:pt x="52" y="36"/>
                    <a:pt x="51" y="36"/>
                  </a:cubicBezTo>
                  <a:cubicBezTo>
                    <a:pt x="50" y="36"/>
                    <a:pt x="46" y="29"/>
                    <a:pt x="46" y="29"/>
                  </a:cubicBezTo>
                  <a:cubicBezTo>
                    <a:pt x="46" y="29"/>
                    <a:pt x="44" y="28"/>
                    <a:pt x="43" y="29"/>
                  </a:cubicBezTo>
                  <a:cubicBezTo>
                    <a:pt x="42" y="29"/>
                    <a:pt x="40" y="26"/>
                    <a:pt x="40" y="25"/>
                  </a:cubicBezTo>
                  <a:cubicBezTo>
                    <a:pt x="40" y="23"/>
                    <a:pt x="40" y="22"/>
                    <a:pt x="38" y="22"/>
                  </a:cubicBezTo>
                  <a:cubicBezTo>
                    <a:pt x="37" y="22"/>
                    <a:pt x="33" y="21"/>
                    <a:pt x="31" y="20"/>
                  </a:cubicBezTo>
                  <a:cubicBezTo>
                    <a:pt x="29" y="19"/>
                    <a:pt x="27" y="18"/>
                    <a:pt x="26" y="16"/>
                  </a:cubicBezTo>
                  <a:cubicBezTo>
                    <a:pt x="25" y="14"/>
                    <a:pt x="24" y="12"/>
                    <a:pt x="23" y="11"/>
                  </a:cubicBezTo>
                  <a:cubicBezTo>
                    <a:pt x="21" y="10"/>
                    <a:pt x="21" y="10"/>
                    <a:pt x="19" y="8"/>
                  </a:cubicBezTo>
                  <a:cubicBezTo>
                    <a:pt x="17" y="6"/>
                    <a:pt x="15" y="4"/>
                    <a:pt x="14" y="5"/>
                  </a:cubicBezTo>
                  <a:cubicBezTo>
                    <a:pt x="13" y="6"/>
                    <a:pt x="11" y="4"/>
                    <a:pt x="11" y="5"/>
                  </a:cubicBezTo>
                  <a:cubicBezTo>
                    <a:pt x="11" y="7"/>
                    <a:pt x="5" y="2"/>
                    <a:pt x="5" y="2"/>
                  </a:cubicBezTo>
                  <a:cubicBezTo>
                    <a:pt x="5" y="2"/>
                    <a:pt x="4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" name="Freeform 1104"/>
            <p:cNvSpPr>
              <a:spLocks/>
            </p:cNvSpPr>
            <p:nvPr/>
          </p:nvSpPr>
          <p:spPr bwMode="auto">
            <a:xfrm>
              <a:off x="7751763" y="5288496"/>
              <a:ext cx="11112" cy="14288"/>
            </a:xfrm>
            <a:custGeom>
              <a:avLst/>
              <a:gdLst>
                <a:gd name="T0" fmla="*/ 2147483647 w 13"/>
                <a:gd name="T1" fmla="*/ 0 h 16"/>
                <a:gd name="T2" fmla="*/ 2147483647 w 13"/>
                <a:gd name="T3" fmla="*/ 0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2147483647 h 16"/>
                <a:gd name="T12" fmla="*/ 2147483647 w 13"/>
                <a:gd name="T13" fmla="*/ 2147483647 h 16"/>
                <a:gd name="T14" fmla="*/ 2147483647 w 13"/>
                <a:gd name="T15" fmla="*/ 2147483647 h 16"/>
                <a:gd name="T16" fmla="*/ 2147483647 w 13"/>
                <a:gd name="T17" fmla="*/ 2147483647 h 16"/>
                <a:gd name="T18" fmla="*/ 2147483647 w 13"/>
                <a:gd name="T19" fmla="*/ 2147483647 h 16"/>
                <a:gd name="T20" fmla="*/ 2147483647 w 13"/>
                <a:gd name="T21" fmla="*/ 2147483647 h 16"/>
                <a:gd name="T22" fmla="*/ 2147483647 w 13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" h="16">
                  <a:moveTo>
                    <a:pt x="8" y="0"/>
                  </a:moveTo>
                  <a:cubicBezTo>
                    <a:pt x="8" y="0"/>
                    <a:pt x="3" y="0"/>
                    <a:pt x="3" y="0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2"/>
                    <a:pt x="5" y="3"/>
                    <a:pt x="5" y="3"/>
                  </a:cubicBezTo>
                  <a:cubicBezTo>
                    <a:pt x="5" y="4"/>
                    <a:pt x="3" y="6"/>
                    <a:pt x="3" y="6"/>
                  </a:cubicBezTo>
                  <a:cubicBezTo>
                    <a:pt x="2" y="7"/>
                    <a:pt x="1" y="6"/>
                    <a:pt x="1" y="7"/>
                  </a:cubicBezTo>
                  <a:cubicBezTo>
                    <a:pt x="0" y="7"/>
                    <a:pt x="5" y="12"/>
                    <a:pt x="6" y="13"/>
                  </a:cubicBezTo>
                  <a:cubicBezTo>
                    <a:pt x="8" y="14"/>
                    <a:pt x="8" y="16"/>
                    <a:pt x="9" y="16"/>
                  </a:cubicBezTo>
                  <a:cubicBezTo>
                    <a:pt x="10" y="16"/>
                    <a:pt x="10" y="16"/>
                    <a:pt x="12" y="15"/>
                  </a:cubicBezTo>
                  <a:cubicBezTo>
                    <a:pt x="13" y="15"/>
                    <a:pt x="11" y="11"/>
                    <a:pt x="11" y="9"/>
                  </a:cubicBezTo>
                  <a:cubicBezTo>
                    <a:pt x="11" y="8"/>
                    <a:pt x="9" y="8"/>
                    <a:pt x="9" y="6"/>
                  </a:cubicBezTo>
                  <a:cubicBezTo>
                    <a:pt x="9" y="4"/>
                    <a:pt x="12" y="3"/>
                    <a:pt x="8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" name="Freeform 1105"/>
            <p:cNvSpPr>
              <a:spLocks/>
            </p:cNvSpPr>
            <p:nvPr/>
          </p:nvSpPr>
          <p:spPr bwMode="auto">
            <a:xfrm>
              <a:off x="7735888" y="5280559"/>
              <a:ext cx="7937" cy="9525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0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2147483647 h 12"/>
                <a:gd name="T20" fmla="*/ 2147483647 w 9"/>
                <a:gd name="T21" fmla="*/ 2147483647 h 12"/>
                <a:gd name="T22" fmla="*/ 2147483647 w 9"/>
                <a:gd name="T23" fmla="*/ 0 h 12"/>
                <a:gd name="T24" fmla="*/ 2147483647 w 9"/>
                <a:gd name="T25" fmla="*/ 2147483647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12">
                  <a:moveTo>
                    <a:pt x="3" y="1"/>
                  </a:moveTo>
                  <a:cubicBezTo>
                    <a:pt x="3" y="1"/>
                    <a:pt x="4" y="0"/>
                    <a:pt x="6" y="1"/>
                  </a:cubicBezTo>
                  <a:cubicBezTo>
                    <a:pt x="7" y="2"/>
                    <a:pt x="6" y="4"/>
                    <a:pt x="6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8"/>
                    <a:pt x="3" y="8"/>
                    <a:pt x="2" y="9"/>
                  </a:cubicBezTo>
                  <a:cubicBezTo>
                    <a:pt x="2" y="11"/>
                    <a:pt x="0" y="12"/>
                    <a:pt x="0" y="12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6" y="11"/>
                    <a:pt x="6" y="8"/>
                    <a:pt x="6" y="8"/>
                  </a:cubicBezTo>
                  <a:cubicBezTo>
                    <a:pt x="7" y="7"/>
                    <a:pt x="5" y="6"/>
                    <a:pt x="6" y="6"/>
                  </a:cubicBezTo>
                  <a:cubicBezTo>
                    <a:pt x="6" y="5"/>
                    <a:pt x="6" y="4"/>
                    <a:pt x="8" y="4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3" y="1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" name="Freeform 1106"/>
            <p:cNvSpPr>
              <a:spLocks/>
            </p:cNvSpPr>
            <p:nvPr/>
          </p:nvSpPr>
          <p:spPr bwMode="auto">
            <a:xfrm>
              <a:off x="7770813" y="5305959"/>
              <a:ext cx="11112" cy="9525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0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2147483647 h 11"/>
                <a:gd name="T12" fmla="*/ 2147483647 w 12"/>
                <a:gd name="T13" fmla="*/ 2147483647 h 11"/>
                <a:gd name="T14" fmla="*/ 2147483647 w 12"/>
                <a:gd name="T15" fmla="*/ 2147483647 h 11"/>
                <a:gd name="T16" fmla="*/ 2147483647 w 12"/>
                <a:gd name="T17" fmla="*/ 2147483647 h 11"/>
                <a:gd name="T18" fmla="*/ 2147483647 w 12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1">
                  <a:moveTo>
                    <a:pt x="5" y="1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5" y="9"/>
                    <a:pt x="5" y="8"/>
                    <a:pt x="6" y="10"/>
                  </a:cubicBezTo>
                  <a:cubicBezTo>
                    <a:pt x="7" y="11"/>
                    <a:pt x="9" y="9"/>
                    <a:pt x="10" y="10"/>
                  </a:cubicBezTo>
                  <a:cubicBezTo>
                    <a:pt x="11" y="10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8" y="4"/>
                    <a:pt x="7" y="4"/>
                  </a:cubicBezTo>
                  <a:cubicBezTo>
                    <a:pt x="6" y="3"/>
                    <a:pt x="7" y="0"/>
                    <a:pt x="5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" name="Freeform 1107"/>
            <p:cNvSpPr>
              <a:spLocks/>
            </p:cNvSpPr>
            <p:nvPr/>
          </p:nvSpPr>
          <p:spPr bwMode="auto">
            <a:xfrm>
              <a:off x="6511925" y="4986871"/>
              <a:ext cx="922338" cy="733425"/>
            </a:xfrm>
            <a:custGeom>
              <a:avLst/>
              <a:gdLst>
                <a:gd name="T0" fmla="*/ 2147483647 w 1042"/>
                <a:gd name="T1" fmla="*/ 2147483647 h 829"/>
                <a:gd name="T2" fmla="*/ 2147483647 w 1042"/>
                <a:gd name="T3" fmla="*/ 2147483647 h 829"/>
                <a:gd name="T4" fmla="*/ 2147483647 w 1042"/>
                <a:gd name="T5" fmla="*/ 2147483647 h 829"/>
                <a:gd name="T6" fmla="*/ 2147483647 w 1042"/>
                <a:gd name="T7" fmla="*/ 2147483647 h 829"/>
                <a:gd name="T8" fmla="*/ 2147483647 w 1042"/>
                <a:gd name="T9" fmla="*/ 2147483647 h 829"/>
                <a:gd name="T10" fmla="*/ 2147483647 w 1042"/>
                <a:gd name="T11" fmla="*/ 2147483647 h 829"/>
                <a:gd name="T12" fmla="*/ 2147483647 w 1042"/>
                <a:gd name="T13" fmla="*/ 2147483647 h 829"/>
                <a:gd name="T14" fmla="*/ 2147483647 w 1042"/>
                <a:gd name="T15" fmla="*/ 2147483647 h 829"/>
                <a:gd name="T16" fmla="*/ 2147483647 w 1042"/>
                <a:gd name="T17" fmla="*/ 2147483647 h 829"/>
                <a:gd name="T18" fmla="*/ 2147483647 w 1042"/>
                <a:gd name="T19" fmla="*/ 2147483647 h 829"/>
                <a:gd name="T20" fmla="*/ 2147483647 w 1042"/>
                <a:gd name="T21" fmla="*/ 2147483647 h 829"/>
                <a:gd name="T22" fmla="*/ 2147483647 w 1042"/>
                <a:gd name="T23" fmla="*/ 2147483647 h 829"/>
                <a:gd name="T24" fmla="*/ 2147483647 w 1042"/>
                <a:gd name="T25" fmla="*/ 2147483647 h 829"/>
                <a:gd name="T26" fmla="*/ 2147483647 w 1042"/>
                <a:gd name="T27" fmla="*/ 2147483647 h 829"/>
                <a:gd name="T28" fmla="*/ 2147483647 w 1042"/>
                <a:gd name="T29" fmla="*/ 2147483647 h 829"/>
                <a:gd name="T30" fmla="*/ 2147483647 w 1042"/>
                <a:gd name="T31" fmla="*/ 2147483647 h 829"/>
                <a:gd name="T32" fmla="*/ 2147483647 w 1042"/>
                <a:gd name="T33" fmla="*/ 2147483647 h 829"/>
                <a:gd name="T34" fmla="*/ 2147483647 w 1042"/>
                <a:gd name="T35" fmla="*/ 2147483647 h 829"/>
                <a:gd name="T36" fmla="*/ 2147483647 w 1042"/>
                <a:gd name="T37" fmla="*/ 2147483647 h 829"/>
                <a:gd name="T38" fmla="*/ 2147483647 w 1042"/>
                <a:gd name="T39" fmla="*/ 2147483647 h 829"/>
                <a:gd name="T40" fmla="*/ 2147483647 w 1042"/>
                <a:gd name="T41" fmla="*/ 2147483647 h 829"/>
                <a:gd name="T42" fmla="*/ 2147483647 w 1042"/>
                <a:gd name="T43" fmla="*/ 2147483647 h 829"/>
                <a:gd name="T44" fmla="*/ 2147483647 w 1042"/>
                <a:gd name="T45" fmla="*/ 2147483647 h 829"/>
                <a:gd name="T46" fmla="*/ 2147483647 w 1042"/>
                <a:gd name="T47" fmla="*/ 2147483647 h 829"/>
                <a:gd name="T48" fmla="*/ 2147483647 w 1042"/>
                <a:gd name="T49" fmla="*/ 2147483647 h 829"/>
                <a:gd name="T50" fmla="*/ 2147483647 w 1042"/>
                <a:gd name="T51" fmla="*/ 2147483647 h 829"/>
                <a:gd name="T52" fmla="*/ 2147483647 w 1042"/>
                <a:gd name="T53" fmla="*/ 2147483647 h 829"/>
                <a:gd name="T54" fmla="*/ 2147483647 w 1042"/>
                <a:gd name="T55" fmla="*/ 2147483647 h 829"/>
                <a:gd name="T56" fmla="*/ 2147483647 w 1042"/>
                <a:gd name="T57" fmla="*/ 2147483647 h 829"/>
                <a:gd name="T58" fmla="*/ 2147483647 w 1042"/>
                <a:gd name="T59" fmla="*/ 2147483647 h 829"/>
                <a:gd name="T60" fmla="*/ 2147483647 w 1042"/>
                <a:gd name="T61" fmla="*/ 2147483647 h 829"/>
                <a:gd name="T62" fmla="*/ 2147483647 w 1042"/>
                <a:gd name="T63" fmla="*/ 2147483647 h 829"/>
                <a:gd name="T64" fmla="*/ 2147483647 w 1042"/>
                <a:gd name="T65" fmla="*/ 2147483647 h 829"/>
                <a:gd name="T66" fmla="*/ 2147483647 w 1042"/>
                <a:gd name="T67" fmla="*/ 2147483647 h 829"/>
                <a:gd name="T68" fmla="*/ 2147483647 w 1042"/>
                <a:gd name="T69" fmla="*/ 2147483647 h 829"/>
                <a:gd name="T70" fmla="*/ 2147483647 w 1042"/>
                <a:gd name="T71" fmla="*/ 2147483647 h 829"/>
                <a:gd name="T72" fmla="*/ 2147483647 w 1042"/>
                <a:gd name="T73" fmla="*/ 2147483647 h 829"/>
                <a:gd name="T74" fmla="*/ 2147483647 w 1042"/>
                <a:gd name="T75" fmla="*/ 2147483647 h 829"/>
                <a:gd name="T76" fmla="*/ 2147483647 w 1042"/>
                <a:gd name="T77" fmla="*/ 2147483647 h 829"/>
                <a:gd name="T78" fmla="*/ 2147483647 w 1042"/>
                <a:gd name="T79" fmla="*/ 2147483647 h 829"/>
                <a:gd name="T80" fmla="*/ 2147483647 w 1042"/>
                <a:gd name="T81" fmla="*/ 2147483647 h 829"/>
                <a:gd name="T82" fmla="*/ 2147483647 w 1042"/>
                <a:gd name="T83" fmla="*/ 2147483647 h 829"/>
                <a:gd name="T84" fmla="*/ 2147483647 w 1042"/>
                <a:gd name="T85" fmla="*/ 2147483647 h 829"/>
                <a:gd name="T86" fmla="*/ 2147483647 w 1042"/>
                <a:gd name="T87" fmla="*/ 2147483647 h 829"/>
                <a:gd name="T88" fmla="*/ 2147483647 w 1042"/>
                <a:gd name="T89" fmla="*/ 2147483647 h 829"/>
                <a:gd name="T90" fmla="*/ 2147483647 w 1042"/>
                <a:gd name="T91" fmla="*/ 2147483647 h 829"/>
                <a:gd name="T92" fmla="*/ 2147483647 w 1042"/>
                <a:gd name="T93" fmla="*/ 2147483647 h 829"/>
                <a:gd name="T94" fmla="*/ 2147483647 w 1042"/>
                <a:gd name="T95" fmla="*/ 2147483647 h 829"/>
                <a:gd name="T96" fmla="*/ 2147483647 w 1042"/>
                <a:gd name="T97" fmla="*/ 2147483647 h 829"/>
                <a:gd name="T98" fmla="*/ 2147483647 w 1042"/>
                <a:gd name="T99" fmla="*/ 2147483647 h 829"/>
                <a:gd name="T100" fmla="*/ 2147483647 w 1042"/>
                <a:gd name="T101" fmla="*/ 2147483647 h 829"/>
                <a:gd name="T102" fmla="*/ 2147483647 w 1042"/>
                <a:gd name="T103" fmla="*/ 2147483647 h 829"/>
                <a:gd name="T104" fmla="*/ 2147483647 w 1042"/>
                <a:gd name="T105" fmla="*/ 2147483647 h 829"/>
                <a:gd name="T106" fmla="*/ 2147483647 w 1042"/>
                <a:gd name="T107" fmla="*/ 2147483647 h 829"/>
                <a:gd name="T108" fmla="*/ 2147483647 w 1042"/>
                <a:gd name="T109" fmla="*/ 2147483647 h 829"/>
                <a:gd name="T110" fmla="*/ 2147483647 w 1042"/>
                <a:gd name="T111" fmla="*/ 2147483647 h 829"/>
                <a:gd name="T112" fmla="*/ 2147483647 w 1042"/>
                <a:gd name="T113" fmla="*/ 2147483647 h 829"/>
                <a:gd name="T114" fmla="*/ 2147483647 w 1042"/>
                <a:gd name="T115" fmla="*/ 2147483647 h 829"/>
                <a:gd name="T116" fmla="*/ 2147483647 w 1042"/>
                <a:gd name="T117" fmla="*/ 2147483647 h 829"/>
                <a:gd name="T118" fmla="*/ 2147483647 w 1042"/>
                <a:gd name="T119" fmla="*/ 2147483647 h 829"/>
                <a:gd name="T120" fmla="*/ 2147483647 w 1042"/>
                <a:gd name="T121" fmla="*/ 2147483647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42" h="829">
                  <a:moveTo>
                    <a:pt x="732" y="793"/>
                  </a:moveTo>
                  <a:cubicBezTo>
                    <a:pt x="741" y="799"/>
                    <a:pt x="737" y="802"/>
                    <a:pt x="746" y="802"/>
                  </a:cubicBezTo>
                  <a:cubicBezTo>
                    <a:pt x="755" y="802"/>
                    <a:pt x="751" y="793"/>
                    <a:pt x="762" y="801"/>
                  </a:cubicBezTo>
                  <a:cubicBezTo>
                    <a:pt x="774" y="810"/>
                    <a:pt x="764" y="803"/>
                    <a:pt x="780" y="807"/>
                  </a:cubicBezTo>
                  <a:cubicBezTo>
                    <a:pt x="795" y="811"/>
                    <a:pt x="794" y="808"/>
                    <a:pt x="801" y="803"/>
                  </a:cubicBezTo>
                  <a:cubicBezTo>
                    <a:pt x="808" y="798"/>
                    <a:pt x="801" y="788"/>
                    <a:pt x="810" y="794"/>
                  </a:cubicBezTo>
                  <a:cubicBezTo>
                    <a:pt x="820" y="799"/>
                    <a:pt x="817" y="796"/>
                    <a:pt x="818" y="802"/>
                  </a:cubicBezTo>
                  <a:cubicBezTo>
                    <a:pt x="818" y="809"/>
                    <a:pt x="817" y="803"/>
                    <a:pt x="826" y="802"/>
                  </a:cubicBezTo>
                  <a:cubicBezTo>
                    <a:pt x="836" y="802"/>
                    <a:pt x="832" y="805"/>
                    <a:pt x="830" y="810"/>
                  </a:cubicBezTo>
                  <a:cubicBezTo>
                    <a:pt x="829" y="815"/>
                    <a:pt x="837" y="816"/>
                    <a:pt x="837" y="816"/>
                  </a:cubicBezTo>
                  <a:cubicBezTo>
                    <a:pt x="837" y="816"/>
                    <a:pt x="843" y="811"/>
                    <a:pt x="844" y="817"/>
                  </a:cubicBezTo>
                  <a:cubicBezTo>
                    <a:pt x="845" y="823"/>
                    <a:pt x="849" y="824"/>
                    <a:pt x="851" y="820"/>
                  </a:cubicBezTo>
                  <a:cubicBezTo>
                    <a:pt x="853" y="816"/>
                    <a:pt x="856" y="809"/>
                    <a:pt x="857" y="817"/>
                  </a:cubicBezTo>
                  <a:cubicBezTo>
                    <a:pt x="858" y="825"/>
                    <a:pt x="859" y="829"/>
                    <a:pt x="861" y="826"/>
                  </a:cubicBezTo>
                  <a:cubicBezTo>
                    <a:pt x="863" y="824"/>
                    <a:pt x="863" y="810"/>
                    <a:pt x="863" y="810"/>
                  </a:cubicBezTo>
                  <a:cubicBezTo>
                    <a:pt x="865" y="804"/>
                    <a:pt x="865" y="804"/>
                    <a:pt x="865" y="804"/>
                  </a:cubicBezTo>
                  <a:cubicBezTo>
                    <a:pt x="865" y="804"/>
                    <a:pt x="873" y="801"/>
                    <a:pt x="874" y="797"/>
                  </a:cubicBezTo>
                  <a:cubicBezTo>
                    <a:pt x="875" y="792"/>
                    <a:pt x="878" y="790"/>
                    <a:pt x="880" y="790"/>
                  </a:cubicBezTo>
                  <a:cubicBezTo>
                    <a:pt x="883" y="790"/>
                    <a:pt x="892" y="787"/>
                    <a:pt x="895" y="790"/>
                  </a:cubicBezTo>
                  <a:cubicBezTo>
                    <a:pt x="898" y="793"/>
                    <a:pt x="901" y="789"/>
                    <a:pt x="907" y="789"/>
                  </a:cubicBezTo>
                  <a:cubicBezTo>
                    <a:pt x="913" y="788"/>
                    <a:pt x="921" y="791"/>
                    <a:pt x="923" y="784"/>
                  </a:cubicBezTo>
                  <a:cubicBezTo>
                    <a:pt x="925" y="777"/>
                    <a:pt x="928" y="778"/>
                    <a:pt x="931" y="777"/>
                  </a:cubicBezTo>
                  <a:cubicBezTo>
                    <a:pt x="934" y="776"/>
                    <a:pt x="933" y="769"/>
                    <a:pt x="931" y="760"/>
                  </a:cubicBezTo>
                  <a:cubicBezTo>
                    <a:pt x="929" y="752"/>
                    <a:pt x="930" y="747"/>
                    <a:pt x="934" y="742"/>
                  </a:cubicBezTo>
                  <a:cubicBezTo>
                    <a:pt x="939" y="737"/>
                    <a:pt x="938" y="730"/>
                    <a:pt x="943" y="722"/>
                  </a:cubicBezTo>
                  <a:cubicBezTo>
                    <a:pt x="948" y="714"/>
                    <a:pt x="949" y="710"/>
                    <a:pt x="953" y="704"/>
                  </a:cubicBezTo>
                  <a:cubicBezTo>
                    <a:pt x="958" y="698"/>
                    <a:pt x="959" y="708"/>
                    <a:pt x="961" y="691"/>
                  </a:cubicBezTo>
                  <a:cubicBezTo>
                    <a:pt x="964" y="675"/>
                    <a:pt x="983" y="658"/>
                    <a:pt x="987" y="654"/>
                  </a:cubicBezTo>
                  <a:cubicBezTo>
                    <a:pt x="992" y="649"/>
                    <a:pt x="998" y="643"/>
                    <a:pt x="1001" y="640"/>
                  </a:cubicBezTo>
                  <a:cubicBezTo>
                    <a:pt x="1004" y="637"/>
                    <a:pt x="1009" y="630"/>
                    <a:pt x="1006" y="629"/>
                  </a:cubicBezTo>
                  <a:cubicBezTo>
                    <a:pt x="1002" y="628"/>
                    <a:pt x="1006" y="621"/>
                    <a:pt x="1006" y="621"/>
                  </a:cubicBezTo>
                  <a:cubicBezTo>
                    <a:pt x="1006" y="621"/>
                    <a:pt x="1014" y="616"/>
                    <a:pt x="1014" y="613"/>
                  </a:cubicBezTo>
                  <a:cubicBezTo>
                    <a:pt x="1014" y="609"/>
                    <a:pt x="1015" y="606"/>
                    <a:pt x="1018" y="604"/>
                  </a:cubicBezTo>
                  <a:cubicBezTo>
                    <a:pt x="1020" y="601"/>
                    <a:pt x="1020" y="592"/>
                    <a:pt x="1018" y="590"/>
                  </a:cubicBezTo>
                  <a:cubicBezTo>
                    <a:pt x="1016" y="589"/>
                    <a:pt x="1016" y="583"/>
                    <a:pt x="1020" y="582"/>
                  </a:cubicBezTo>
                  <a:cubicBezTo>
                    <a:pt x="1024" y="581"/>
                    <a:pt x="1020" y="564"/>
                    <a:pt x="1024" y="563"/>
                  </a:cubicBezTo>
                  <a:cubicBezTo>
                    <a:pt x="1029" y="562"/>
                    <a:pt x="1027" y="559"/>
                    <a:pt x="1030" y="555"/>
                  </a:cubicBezTo>
                  <a:cubicBezTo>
                    <a:pt x="1033" y="551"/>
                    <a:pt x="1029" y="548"/>
                    <a:pt x="1035" y="544"/>
                  </a:cubicBezTo>
                  <a:cubicBezTo>
                    <a:pt x="1041" y="540"/>
                    <a:pt x="1038" y="547"/>
                    <a:pt x="1040" y="534"/>
                  </a:cubicBezTo>
                  <a:cubicBezTo>
                    <a:pt x="1042" y="521"/>
                    <a:pt x="1041" y="516"/>
                    <a:pt x="1039" y="510"/>
                  </a:cubicBezTo>
                  <a:cubicBezTo>
                    <a:pt x="1039" y="510"/>
                    <a:pt x="1039" y="510"/>
                    <a:pt x="1039" y="510"/>
                  </a:cubicBezTo>
                  <a:cubicBezTo>
                    <a:pt x="1038" y="505"/>
                    <a:pt x="1039" y="499"/>
                    <a:pt x="1036" y="500"/>
                  </a:cubicBezTo>
                  <a:cubicBezTo>
                    <a:pt x="1033" y="501"/>
                    <a:pt x="1027" y="501"/>
                    <a:pt x="1026" y="495"/>
                  </a:cubicBezTo>
                  <a:cubicBezTo>
                    <a:pt x="1025" y="489"/>
                    <a:pt x="1025" y="482"/>
                    <a:pt x="1026" y="480"/>
                  </a:cubicBezTo>
                  <a:cubicBezTo>
                    <a:pt x="1026" y="478"/>
                    <a:pt x="1027" y="444"/>
                    <a:pt x="1026" y="440"/>
                  </a:cubicBezTo>
                  <a:cubicBezTo>
                    <a:pt x="1026" y="437"/>
                    <a:pt x="1024" y="437"/>
                    <a:pt x="1023" y="434"/>
                  </a:cubicBezTo>
                  <a:cubicBezTo>
                    <a:pt x="1022" y="431"/>
                    <a:pt x="1022" y="425"/>
                    <a:pt x="1018" y="424"/>
                  </a:cubicBezTo>
                  <a:cubicBezTo>
                    <a:pt x="1015" y="422"/>
                    <a:pt x="1007" y="417"/>
                    <a:pt x="1007" y="417"/>
                  </a:cubicBezTo>
                  <a:cubicBezTo>
                    <a:pt x="1007" y="417"/>
                    <a:pt x="1001" y="410"/>
                    <a:pt x="1002" y="408"/>
                  </a:cubicBezTo>
                  <a:cubicBezTo>
                    <a:pt x="1003" y="406"/>
                    <a:pt x="1004" y="400"/>
                    <a:pt x="1003" y="398"/>
                  </a:cubicBezTo>
                  <a:cubicBezTo>
                    <a:pt x="1003" y="397"/>
                    <a:pt x="999" y="393"/>
                    <a:pt x="999" y="393"/>
                  </a:cubicBezTo>
                  <a:cubicBezTo>
                    <a:pt x="999" y="393"/>
                    <a:pt x="979" y="379"/>
                    <a:pt x="979" y="372"/>
                  </a:cubicBezTo>
                  <a:cubicBezTo>
                    <a:pt x="980" y="366"/>
                    <a:pt x="977" y="365"/>
                    <a:pt x="977" y="359"/>
                  </a:cubicBezTo>
                  <a:cubicBezTo>
                    <a:pt x="978" y="352"/>
                    <a:pt x="979" y="340"/>
                    <a:pt x="970" y="343"/>
                  </a:cubicBezTo>
                  <a:cubicBezTo>
                    <a:pt x="961" y="346"/>
                    <a:pt x="961" y="348"/>
                    <a:pt x="960" y="344"/>
                  </a:cubicBezTo>
                  <a:cubicBezTo>
                    <a:pt x="958" y="340"/>
                    <a:pt x="957" y="329"/>
                    <a:pt x="954" y="337"/>
                  </a:cubicBezTo>
                  <a:cubicBezTo>
                    <a:pt x="951" y="345"/>
                    <a:pt x="951" y="355"/>
                    <a:pt x="946" y="351"/>
                  </a:cubicBezTo>
                  <a:cubicBezTo>
                    <a:pt x="942" y="348"/>
                    <a:pt x="942" y="341"/>
                    <a:pt x="942" y="341"/>
                  </a:cubicBezTo>
                  <a:cubicBezTo>
                    <a:pt x="942" y="332"/>
                    <a:pt x="942" y="332"/>
                    <a:pt x="942" y="332"/>
                  </a:cubicBezTo>
                  <a:cubicBezTo>
                    <a:pt x="942" y="332"/>
                    <a:pt x="946" y="321"/>
                    <a:pt x="940" y="317"/>
                  </a:cubicBezTo>
                  <a:cubicBezTo>
                    <a:pt x="934" y="313"/>
                    <a:pt x="933" y="309"/>
                    <a:pt x="933" y="309"/>
                  </a:cubicBezTo>
                  <a:cubicBezTo>
                    <a:pt x="933" y="309"/>
                    <a:pt x="940" y="299"/>
                    <a:pt x="934" y="298"/>
                  </a:cubicBezTo>
                  <a:cubicBezTo>
                    <a:pt x="928" y="298"/>
                    <a:pt x="926" y="299"/>
                    <a:pt x="923" y="295"/>
                  </a:cubicBezTo>
                  <a:cubicBezTo>
                    <a:pt x="921" y="292"/>
                    <a:pt x="921" y="287"/>
                    <a:pt x="923" y="286"/>
                  </a:cubicBezTo>
                  <a:cubicBezTo>
                    <a:pt x="926" y="284"/>
                    <a:pt x="927" y="280"/>
                    <a:pt x="922" y="278"/>
                  </a:cubicBezTo>
                  <a:cubicBezTo>
                    <a:pt x="918" y="275"/>
                    <a:pt x="914" y="269"/>
                    <a:pt x="912" y="271"/>
                  </a:cubicBezTo>
                  <a:cubicBezTo>
                    <a:pt x="910" y="272"/>
                    <a:pt x="906" y="263"/>
                    <a:pt x="903" y="265"/>
                  </a:cubicBezTo>
                  <a:cubicBezTo>
                    <a:pt x="900" y="267"/>
                    <a:pt x="898" y="262"/>
                    <a:pt x="895" y="261"/>
                  </a:cubicBezTo>
                  <a:cubicBezTo>
                    <a:pt x="892" y="260"/>
                    <a:pt x="887" y="254"/>
                    <a:pt x="887" y="254"/>
                  </a:cubicBezTo>
                  <a:cubicBezTo>
                    <a:pt x="887" y="254"/>
                    <a:pt x="884" y="243"/>
                    <a:pt x="881" y="249"/>
                  </a:cubicBezTo>
                  <a:cubicBezTo>
                    <a:pt x="878" y="255"/>
                    <a:pt x="872" y="251"/>
                    <a:pt x="872" y="251"/>
                  </a:cubicBezTo>
                  <a:cubicBezTo>
                    <a:pt x="865" y="246"/>
                    <a:pt x="865" y="246"/>
                    <a:pt x="865" y="246"/>
                  </a:cubicBezTo>
                  <a:cubicBezTo>
                    <a:pt x="860" y="237"/>
                    <a:pt x="860" y="237"/>
                    <a:pt x="860" y="237"/>
                  </a:cubicBezTo>
                  <a:cubicBezTo>
                    <a:pt x="859" y="226"/>
                    <a:pt x="859" y="226"/>
                    <a:pt x="859" y="226"/>
                  </a:cubicBezTo>
                  <a:cubicBezTo>
                    <a:pt x="856" y="215"/>
                    <a:pt x="856" y="215"/>
                    <a:pt x="856" y="215"/>
                  </a:cubicBezTo>
                  <a:cubicBezTo>
                    <a:pt x="856" y="215"/>
                    <a:pt x="860" y="206"/>
                    <a:pt x="858" y="201"/>
                  </a:cubicBezTo>
                  <a:cubicBezTo>
                    <a:pt x="856" y="196"/>
                    <a:pt x="854" y="193"/>
                    <a:pt x="850" y="189"/>
                  </a:cubicBezTo>
                  <a:cubicBezTo>
                    <a:pt x="846" y="185"/>
                    <a:pt x="843" y="176"/>
                    <a:pt x="843" y="173"/>
                  </a:cubicBezTo>
                  <a:cubicBezTo>
                    <a:pt x="843" y="170"/>
                    <a:pt x="833" y="174"/>
                    <a:pt x="834" y="168"/>
                  </a:cubicBezTo>
                  <a:cubicBezTo>
                    <a:pt x="835" y="163"/>
                    <a:pt x="841" y="153"/>
                    <a:pt x="836" y="151"/>
                  </a:cubicBezTo>
                  <a:cubicBezTo>
                    <a:pt x="832" y="150"/>
                    <a:pt x="830" y="140"/>
                    <a:pt x="833" y="136"/>
                  </a:cubicBezTo>
                  <a:cubicBezTo>
                    <a:pt x="835" y="133"/>
                    <a:pt x="837" y="124"/>
                    <a:pt x="834" y="122"/>
                  </a:cubicBezTo>
                  <a:cubicBezTo>
                    <a:pt x="832" y="120"/>
                    <a:pt x="833" y="114"/>
                    <a:pt x="829" y="116"/>
                  </a:cubicBezTo>
                  <a:cubicBezTo>
                    <a:pt x="825" y="118"/>
                    <a:pt x="833" y="114"/>
                    <a:pt x="818" y="109"/>
                  </a:cubicBezTo>
                  <a:cubicBezTo>
                    <a:pt x="804" y="104"/>
                    <a:pt x="808" y="98"/>
                    <a:pt x="804" y="104"/>
                  </a:cubicBezTo>
                  <a:cubicBezTo>
                    <a:pt x="799" y="109"/>
                    <a:pt x="798" y="110"/>
                    <a:pt x="794" y="105"/>
                  </a:cubicBezTo>
                  <a:cubicBezTo>
                    <a:pt x="790" y="100"/>
                    <a:pt x="788" y="90"/>
                    <a:pt x="789" y="86"/>
                  </a:cubicBezTo>
                  <a:cubicBezTo>
                    <a:pt x="790" y="81"/>
                    <a:pt x="789" y="76"/>
                    <a:pt x="789" y="73"/>
                  </a:cubicBezTo>
                  <a:cubicBezTo>
                    <a:pt x="788" y="69"/>
                    <a:pt x="787" y="66"/>
                    <a:pt x="784" y="63"/>
                  </a:cubicBezTo>
                  <a:cubicBezTo>
                    <a:pt x="781" y="61"/>
                    <a:pt x="777" y="61"/>
                    <a:pt x="780" y="55"/>
                  </a:cubicBezTo>
                  <a:cubicBezTo>
                    <a:pt x="783" y="50"/>
                    <a:pt x="787" y="46"/>
                    <a:pt x="781" y="47"/>
                  </a:cubicBezTo>
                  <a:cubicBezTo>
                    <a:pt x="774" y="48"/>
                    <a:pt x="771" y="44"/>
                    <a:pt x="774" y="40"/>
                  </a:cubicBezTo>
                  <a:cubicBezTo>
                    <a:pt x="776" y="36"/>
                    <a:pt x="777" y="33"/>
                    <a:pt x="773" y="31"/>
                  </a:cubicBezTo>
                  <a:cubicBezTo>
                    <a:pt x="769" y="29"/>
                    <a:pt x="767" y="30"/>
                    <a:pt x="766" y="25"/>
                  </a:cubicBezTo>
                  <a:cubicBezTo>
                    <a:pt x="765" y="20"/>
                    <a:pt x="764" y="19"/>
                    <a:pt x="762" y="15"/>
                  </a:cubicBezTo>
                  <a:cubicBezTo>
                    <a:pt x="760" y="10"/>
                    <a:pt x="761" y="0"/>
                    <a:pt x="755" y="4"/>
                  </a:cubicBezTo>
                  <a:cubicBezTo>
                    <a:pt x="748" y="7"/>
                    <a:pt x="744" y="7"/>
                    <a:pt x="746" y="16"/>
                  </a:cubicBezTo>
                  <a:cubicBezTo>
                    <a:pt x="747" y="25"/>
                    <a:pt x="743" y="23"/>
                    <a:pt x="740" y="31"/>
                  </a:cubicBezTo>
                  <a:cubicBezTo>
                    <a:pt x="738" y="38"/>
                    <a:pt x="735" y="32"/>
                    <a:pt x="735" y="39"/>
                  </a:cubicBezTo>
                  <a:cubicBezTo>
                    <a:pt x="735" y="46"/>
                    <a:pt x="735" y="51"/>
                    <a:pt x="736" y="59"/>
                  </a:cubicBezTo>
                  <a:cubicBezTo>
                    <a:pt x="738" y="68"/>
                    <a:pt x="739" y="63"/>
                    <a:pt x="738" y="73"/>
                  </a:cubicBezTo>
                  <a:cubicBezTo>
                    <a:pt x="737" y="83"/>
                    <a:pt x="737" y="82"/>
                    <a:pt x="735" y="89"/>
                  </a:cubicBezTo>
                  <a:cubicBezTo>
                    <a:pt x="732" y="95"/>
                    <a:pt x="729" y="110"/>
                    <a:pt x="733" y="115"/>
                  </a:cubicBezTo>
                  <a:cubicBezTo>
                    <a:pt x="736" y="120"/>
                    <a:pt x="731" y="124"/>
                    <a:pt x="735" y="127"/>
                  </a:cubicBezTo>
                  <a:cubicBezTo>
                    <a:pt x="738" y="130"/>
                    <a:pt x="744" y="130"/>
                    <a:pt x="740" y="133"/>
                  </a:cubicBezTo>
                  <a:cubicBezTo>
                    <a:pt x="735" y="137"/>
                    <a:pt x="731" y="140"/>
                    <a:pt x="730" y="147"/>
                  </a:cubicBezTo>
                  <a:cubicBezTo>
                    <a:pt x="729" y="153"/>
                    <a:pt x="728" y="169"/>
                    <a:pt x="723" y="174"/>
                  </a:cubicBezTo>
                  <a:cubicBezTo>
                    <a:pt x="719" y="178"/>
                    <a:pt x="719" y="179"/>
                    <a:pt x="719" y="184"/>
                  </a:cubicBezTo>
                  <a:cubicBezTo>
                    <a:pt x="719" y="189"/>
                    <a:pt x="722" y="186"/>
                    <a:pt x="717" y="192"/>
                  </a:cubicBezTo>
                  <a:cubicBezTo>
                    <a:pt x="712" y="198"/>
                    <a:pt x="688" y="212"/>
                    <a:pt x="678" y="202"/>
                  </a:cubicBezTo>
                  <a:cubicBezTo>
                    <a:pt x="669" y="193"/>
                    <a:pt x="676" y="194"/>
                    <a:pt x="669" y="193"/>
                  </a:cubicBezTo>
                  <a:cubicBezTo>
                    <a:pt x="662" y="192"/>
                    <a:pt x="662" y="185"/>
                    <a:pt x="661" y="182"/>
                  </a:cubicBezTo>
                  <a:cubicBezTo>
                    <a:pt x="659" y="178"/>
                    <a:pt x="646" y="178"/>
                    <a:pt x="641" y="178"/>
                  </a:cubicBezTo>
                  <a:cubicBezTo>
                    <a:pt x="640" y="178"/>
                    <a:pt x="639" y="178"/>
                    <a:pt x="638" y="178"/>
                  </a:cubicBezTo>
                  <a:cubicBezTo>
                    <a:pt x="637" y="178"/>
                    <a:pt x="637" y="178"/>
                    <a:pt x="637" y="178"/>
                  </a:cubicBezTo>
                  <a:cubicBezTo>
                    <a:pt x="636" y="177"/>
                    <a:pt x="636" y="177"/>
                    <a:pt x="636" y="177"/>
                  </a:cubicBezTo>
                  <a:cubicBezTo>
                    <a:pt x="635" y="177"/>
                    <a:pt x="634" y="176"/>
                    <a:pt x="633" y="173"/>
                  </a:cubicBezTo>
                  <a:cubicBezTo>
                    <a:pt x="630" y="169"/>
                    <a:pt x="627" y="163"/>
                    <a:pt x="627" y="163"/>
                  </a:cubicBezTo>
                  <a:cubicBezTo>
                    <a:pt x="627" y="163"/>
                    <a:pt x="626" y="161"/>
                    <a:pt x="618" y="161"/>
                  </a:cubicBezTo>
                  <a:cubicBezTo>
                    <a:pt x="611" y="160"/>
                    <a:pt x="618" y="161"/>
                    <a:pt x="606" y="156"/>
                  </a:cubicBezTo>
                  <a:cubicBezTo>
                    <a:pt x="593" y="151"/>
                    <a:pt x="594" y="143"/>
                    <a:pt x="586" y="144"/>
                  </a:cubicBezTo>
                  <a:cubicBezTo>
                    <a:pt x="579" y="144"/>
                    <a:pt x="572" y="143"/>
                    <a:pt x="574" y="140"/>
                  </a:cubicBezTo>
                  <a:cubicBezTo>
                    <a:pt x="576" y="136"/>
                    <a:pt x="582" y="138"/>
                    <a:pt x="573" y="130"/>
                  </a:cubicBezTo>
                  <a:cubicBezTo>
                    <a:pt x="565" y="122"/>
                    <a:pt x="563" y="121"/>
                    <a:pt x="564" y="119"/>
                  </a:cubicBezTo>
                  <a:cubicBezTo>
                    <a:pt x="565" y="117"/>
                    <a:pt x="575" y="109"/>
                    <a:pt x="575" y="102"/>
                  </a:cubicBezTo>
                  <a:cubicBezTo>
                    <a:pt x="576" y="94"/>
                    <a:pt x="571" y="94"/>
                    <a:pt x="573" y="89"/>
                  </a:cubicBezTo>
                  <a:cubicBezTo>
                    <a:pt x="575" y="84"/>
                    <a:pt x="579" y="72"/>
                    <a:pt x="582" y="79"/>
                  </a:cubicBezTo>
                  <a:cubicBezTo>
                    <a:pt x="585" y="86"/>
                    <a:pt x="585" y="85"/>
                    <a:pt x="588" y="79"/>
                  </a:cubicBezTo>
                  <a:cubicBezTo>
                    <a:pt x="592" y="73"/>
                    <a:pt x="591" y="69"/>
                    <a:pt x="593" y="64"/>
                  </a:cubicBezTo>
                  <a:cubicBezTo>
                    <a:pt x="595" y="59"/>
                    <a:pt x="596" y="61"/>
                    <a:pt x="598" y="55"/>
                  </a:cubicBezTo>
                  <a:cubicBezTo>
                    <a:pt x="600" y="50"/>
                    <a:pt x="607" y="46"/>
                    <a:pt x="600" y="48"/>
                  </a:cubicBezTo>
                  <a:cubicBezTo>
                    <a:pt x="594" y="50"/>
                    <a:pt x="592" y="55"/>
                    <a:pt x="591" y="50"/>
                  </a:cubicBezTo>
                  <a:cubicBezTo>
                    <a:pt x="591" y="45"/>
                    <a:pt x="586" y="43"/>
                    <a:pt x="584" y="46"/>
                  </a:cubicBezTo>
                  <a:cubicBezTo>
                    <a:pt x="582" y="50"/>
                    <a:pt x="582" y="59"/>
                    <a:pt x="579" y="58"/>
                  </a:cubicBezTo>
                  <a:cubicBezTo>
                    <a:pt x="576" y="56"/>
                    <a:pt x="572" y="58"/>
                    <a:pt x="572" y="53"/>
                  </a:cubicBezTo>
                  <a:cubicBezTo>
                    <a:pt x="573" y="48"/>
                    <a:pt x="573" y="42"/>
                    <a:pt x="573" y="42"/>
                  </a:cubicBezTo>
                  <a:cubicBezTo>
                    <a:pt x="573" y="42"/>
                    <a:pt x="572" y="34"/>
                    <a:pt x="567" y="42"/>
                  </a:cubicBezTo>
                  <a:cubicBezTo>
                    <a:pt x="561" y="49"/>
                    <a:pt x="556" y="47"/>
                    <a:pt x="556" y="47"/>
                  </a:cubicBezTo>
                  <a:cubicBezTo>
                    <a:pt x="556" y="47"/>
                    <a:pt x="555" y="41"/>
                    <a:pt x="553" y="46"/>
                  </a:cubicBezTo>
                  <a:cubicBezTo>
                    <a:pt x="552" y="50"/>
                    <a:pt x="556" y="52"/>
                    <a:pt x="553" y="54"/>
                  </a:cubicBezTo>
                  <a:cubicBezTo>
                    <a:pt x="549" y="55"/>
                    <a:pt x="549" y="54"/>
                    <a:pt x="546" y="51"/>
                  </a:cubicBezTo>
                  <a:cubicBezTo>
                    <a:pt x="544" y="49"/>
                    <a:pt x="544" y="47"/>
                    <a:pt x="544" y="47"/>
                  </a:cubicBezTo>
                  <a:cubicBezTo>
                    <a:pt x="544" y="47"/>
                    <a:pt x="536" y="57"/>
                    <a:pt x="535" y="53"/>
                  </a:cubicBezTo>
                  <a:cubicBezTo>
                    <a:pt x="534" y="49"/>
                    <a:pt x="534" y="40"/>
                    <a:pt x="532" y="43"/>
                  </a:cubicBezTo>
                  <a:cubicBezTo>
                    <a:pt x="530" y="47"/>
                    <a:pt x="524" y="45"/>
                    <a:pt x="521" y="46"/>
                  </a:cubicBezTo>
                  <a:cubicBezTo>
                    <a:pt x="518" y="46"/>
                    <a:pt x="516" y="46"/>
                    <a:pt x="513" y="44"/>
                  </a:cubicBezTo>
                  <a:cubicBezTo>
                    <a:pt x="510" y="42"/>
                    <a:pt x="506" y="38"/>
                    <a:pt x="506" y="38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0" y="31"/>
                    <a:pt x="483" y="19"/>
                    <a:pt x="477" y="24"/>
                  </a:cubicBezTo>
                  <a:cubicBezTo>
                    <a:pt x="471" y="28"/>
                    <a:pt x="474" y="24"/>
                    <a:pt x="468" y="26"/>
                  </a:cubicBezTo>
                  <a:cubicBezTo>
                    <a:pt x="462" y="27"/>
                    <a:pt x="452" y="26"/>
                    <a:pt x="456" y="30"/>
                  </a:cubicBezTo>
                  <a:cubicBezTo>
                    <a:pt x="461" y="34"/>
                    <a:pt x="467" y="35"/>
                    <a:pt x="471" y="37"/>
                  </a:cubicBezTo>
                  <a:cubicBezTo>
                    <a:pt x="476" y="39"/>
                    <a:pt x="478" y="44"/>
                    <a:pt x="478" y="44"/>
                  </a:cubicBezTo>
                  <a:cubicBezTo>
                    <a:pt x="478" y="44"/>
                    <a:pt x="479" y="45"/>
                    <a:pt x="484" y="51"/>
                  </a:cubicBezTo>
                  <a:cubicBezTo>
                    <a:pt x="489" y="58"/>
                    <a:pt x="496" y="61"/>
                    <a:pt x="488" y="61"/>
                  </a:cubicBezTo>
                  <a:cubicBezTo>
                    <a:pt x="480" y="61"/>
                    <a:pt x="472" y="55"/>
                    <a:pt x="472" y="55"/>
                  </a:cubicBezTo>
                  <a:cubicBezTo>
                    <a:pt x="472" y="55"/>
                    <a:pt x="474" y="43"/>
                    <a:pt x="464" y="54"/>
                  </a:cubicBezTo>
                  <a:cubicBezTo>
                    <a:pt x="455" y="64"/>
                    <a:pt x="461" y="57"/>
                    <a:pt x="449" y="61"/>
                  </a:cubicBezTo>
                  <a:cubicBezTo>
                    <a:pt x="437" y="64"/>
                    <a:pt x="447" y="52"/>
                    <a:pt x="443" y="53"/>
                  </a:cubicBezTo>
                  <a:cubicBezTo>
                    <a:pt x="439" y="54"/>
                    <a:pt x="432" y="53"/>
                    <a:pt x="432" y="58"/>
                  </a:cubicBezTo>
                  <a:cubicBezTo>
                    <a:pt x="431" y="63"/>
                    <a:pt x="432" y="67"/>
                    <a:pt x="432" y="67"/>
                  </a:cubicBezTo>
                  <a:cubicBezTo>
                    <a:pt x="432" y="67"/>
                    <a:pt x="429" y="69"/>
                    <a:pt x="425" y="70"/>
                  </a:cubicBezTo>
                  <a:cubicBezTo>
                    <a:pt x="422" y="71"/>
                    <a:pt x="420" y="71"/>
                    <a:pt x="420" y="71"/>
                  </a:cubicBezTo>
                  <a:cubicBezTo>
                    <a:pt x="420" y="71"/>
                    <a:pt x="418" y="73"/>
                    <a:pt x="416" y="79"/>
                  </a:cubicBezTo>
                  <a:cubicBezTo>
                    <a:pt x="414" y="85"/>
                    <a:pt x="419" y="86"/>
                    <a:pt x="416" y="90"/>
                  </a:cubicBezTo>
                  <a:cubicBezTo>
                    <a:pt x="413" y="94"/>
                    <a:pt x="411" y="95"/>
                    <a:pt x="411" y="95"/>
                  </a:cubicBezTo>
                  <a:cubicBezTo>
                    <a:pt x="411" y="95"/>
                    <a:pt x="406" y="96"/>
                    <a:pt x="405" y="101"/>
                  </a:cubicBezTo>
                  <a:cubicBezTo>
                    <a:pt x="403" y="105"/>
                    <a:pt x="404" y="111"/>
                    <a:pt x="404" y="111"/>
                  </a:cubicBezTo>
                  <a:cubicBezTo>
                    <a:pt x="404" y="111"/>
                    <a:pt x="397" y="112"/>
                    <a:pt x="396" y="116"/>
                  </a:cubicBezTo>
                  <a:cubicBezTo>
                    <a:pt x="396" y="119"/>
                    <a:pt x="395" y="122"/>
                    <a:pt x="395" y="122"/>
                  </a:cubicBezTo>
                  <a:cubicBezTo>
                    <a:pt x="395" y="122"/>
                    <a:pt x="400" y="124"/>
                    <a:pt x="399" y="130"/>
                  </a:cubicBezTo>
                  <a:cubicBezTo>
                    <a:pt x="399" y="136"/>
                    <a:pt x="399" y="138"/>
                    <a:pt x="398" y="141"/>
                  </a:cubicBezTo>
                  <a:cubicBezTo>
                    <a:pt x="397" y="143"/>
                    <a:pt x="394" y="142"/>
                    <a:pt x="394" y="142"/>
                  </a:cubicBezTo>
                  <a:cubicBezTo>
                    <a:pt x="394" y="142"/>
                    <a:pt x="391" y="137"/>
                    <a:pt x="390" y="139"/>
                  </a:cubicBezTo>
                  <a:cubicBezTo>
                    <a:pt x="389" y="141"/>
                    <a:pt x="386" y="141"/>
                    <a:pt x="386" y="141"/>
                  </a:cubicBezTo>
                  <a:cubicBezTo>
                    <a:pt x="386" y="141"/>
                    <a:pt x="386" y="141"/>
                    <a:pt x="386" y="141"/>
                  </a:cubicBezTo>
                  <a:cubicBezTo>
                    <a:pt x="370" y="137"/>
                    <a:pt x="370" y="137"/>
                    <a:pt x="370" y="137"/>
                  </a:cubicBezTo>
                  <a:cubicBezTo>
                    <a:pt x="370" y="137"/>
                    <a:pt x="365" y="147"/>
                    <a:pt x="362" y="148"/>
                  </a:cubicBezTo>
                  <a:cubicBezTo>
                    <a:pt x="359" y="148"/>
                    <a:pt x="360" y="141"/>
                    <a:pt x="360" y="139"/>
                  </a:cubicBezTo>
                  <a:cubicBezTo>
                    <a:pt x="360" y="137"/>
                    <a:pt x="353" y="136"/>
                    <a:pt x="353" y="136"/>
                  </a:cubicBezTo>
                  <a:cubicBezTo>
                    <a:pt x="353" y="136"/>
                    <a:pt x="348" y="135"/>
                    <a:pt x="347" y="131"/>
                  </a:cubicBezTo>
                  <a:cubicBezTo>
                    <a:pt x="346" y="127"/>
                    <a:pt x="344" y="123"/>
                    <a:pt x="340" y="118"/>
                  </a:cubicBezTo>
                  <a:cubicBezTo>
                    <a:pt x="336" y="114"/>
                    <a:pt x="327" y="111"/>
                    <a:pt x="324" y="113"/>
                  </a:cubicBezTo>
                  <a:cubicBezTo>
                    <a:pt x="321" y="114"/>
                    <a:pt x="317" y="119"/>
                    <a:pt x="315" y="121"/>
                  </a:cubicBezTo>
                  <a:cubicBezTo>
                    <a:pt x="313" y="124"/>
                    <a:pt x="308" y="125"/>
                    <a:pt x="308" y="125"/>
                  </a:cubicBezTo>
                  <a:cubicBezTo>
                    <a:pt x="305" y="125"/>
                    <a:pt x="306" y="117"/>
                    <a:pt x="304" y="118"/>
                  </a:cubicBezTo>
                  <a:cubicBezTo>
                    <a:pt x="302" y="119"/>
                    <a:pt x="300" y="119"/>
                    <a:pt x="300" y="123"/>
                  </a:cubicBezTo>
                  <a:cubicBezTo>
                    <a:pt x="300" y="126"/>
                    <a:pt x="302" y="141"/>
                    <a:pt x="300" y="141"/>
                  </a:cubicBezTo>
                  <a:cubicBezTo>
                    <a:pt x="299" y="142"/>
                    <a:pt x="295" y="139"/>
                    <a:pt x="293" y="137"/>
                  </a:cubicBezTo>
                  <a:cubicBezTo>
                    <a:pt x="291" y="136"/>
                    <a:pt x="290" y="129"/>
                    <a:pt x="288" y="134"/>
                  </a:cubicBezTo>
                  <a:cubicBezTo>
                    <a:pt x="285" y="139"/>
                    <a:pt x="276" y="140"/>
                    <a:pt x="276" y="145"/>
                  </a:cubicBezTo>
                  <a:cubicBezTo>
                    <a:pt x="276" y="149"/>
                    <a:pt x="281" y="153"/>
                    <a:pt x="278" y="156"/>
                  </a:cubicBezTo>
                  <a:cubicBezTo>
                    <a:pt x="275" y="159"/>
                    <a:pt x="272" y="158"/>
                    <a:pt x="273" y="161"/>
                  </a:cubicBezTo>
                  <a:cubicBezTo>
                    <a:pt x="275" y="164"/>
                    <a:pt x="279" y="168"/>
                    <a:pt x="278" y="169"/>
                  </a:cubicBezTo>
                  <a:cubicBezTo>
                    <a:pt x="278" y="171"/>
                    <a:pt x="272" y="169"/>
                    <a:pt x="271" y="169"/>
                  </a:cubicBezTo>
                  <a:cubicBezTo>
                    <a:pt x="269" y="169"/>
                    <a:pt x="267" y="163"/>
                    <a:pt x="265" y="166"/>
                  </a:cubicBezTo>
                  <a:cubicBezTo>
                    <a:pt x="263" y="170"/>
                    <a:pt x="259" y="171"/>
                    <a:pt x="260" y="175"/>
                  </a:cubicBezTo>
                  <a:cubicBezTo>
                    <a:pt x="261" y="178"/>
                    <a:pt x="267" y="178"/>
                    <a:pt x="267" y="178"/>
                  </a:cubicBezTo>
                  <a:cubicBezTo>
                    <a:pt x="265" y="186"/>
                    <a:pt x="267" y="178"/>
                    <a:pt x="265" y="186"/>
                  </a:cubicBezTo>
                  <a:cubicBezTo>
                    <a:pt x="262" y="194"/>
                    <a:pt x="251" y="194"/>
                    <a:pt x="248" y="193"/>
                  </a:cubicBezTo>
                  <a:cubicBezTo>
                    <a:pt x="246" y="191"/>
                    <a:pt x="240" y="189"/>
                    <a:pt x="238" y="193"/>
                  </a:cubicBezTo>
                  <a:cubicBezTo>
                    <a:pt x="236" y="197"/>
                    <a:pt x="237" y="209"/>
                    <a:pt x="239" y="210"/>
                  </a:cubicBezTo>
                  <a:cubicBezTo>
                    <a:pt x="240" y="211"/>
                    <a:pt x="244" y="214"/>
                    <a:pt x="242" y="215"/>
                  </a:cubicBezTo>
                  <a:cubicBezTo>
                    <a:pt x="241" y="216"/>
                    <a:pt x="241" y="218"/>
                    <a:pt x="240" y="219"/>
                  </a:cubicBezTo>
                  <a:cubicBezTo>
                    <a:pt x="238" y="220"/>
                    <a:pt x="232" y="220"/>
                    <a:pt x="230" y="217"/>
                  </a:cubicBezTo>
                  <a:cubicBezTo>
                    <a:pt x="228" y="215"/>
                    <a:pt x="227" y="212"/>
                    <a:pt x="224" y="208"/>
                  </a:cubicBezTo>
                  <a:cubicBezTo>
                    <a:pt x="220" y="205"/>
                    <a:pt x="220" y="200"/>
                    <a:pt x="217" y="204"/>
                  </a:cubicBezTo>
                  <a:cubicBezTo>
                    <a:pt x="214" y="209"/>
                    <a:pt x="217" y="208"/>
                    <a:pt x="212" y="215"/>
                  </a:cubicBezTo>
                  <a:cubicBezTo>
                    <a:pt x="207" y="221"/>
                    <a:pt x="203" y="227"/>
                    <a:pt x="201" y="232"/>
                  </a:cubicBezTo>
                  <a:cubicBezTo>
                    <a:pt x="200" y="236"/>
                    <a:pt x="201" y="243"/>
                    <a:pt x="205" y="247"/>
                  </a:cubicBezTo>
                  <a:cubicBezTo>
                    <a:pt x="208" y="250"/>
                    <a:pt x="218" y="252"/>
                    <a:pt x="212" y="257"/>
                  </a:cubicBezTo>
                  <a:cubicBezTo>
                    <a:pt x="207" y="262"/>
                    <a:pt x="203" y="264"/>
                    <a:pt x="201" y="268"/>
                  </a:cubicBezTo>
                  <a:cubicBezTo>
                    <a:pt x="199" y="273"/>
                    <a:pt x="196" y="270"/>
                    <a:pt x="195" y="274"/>
                  </a:cubicBezTo>
                  <a:cubicBezTo>
                    <a:pt x="195" y="278"/>
                    <a:pt x="191" y="292"/>
                    <a:pt x="190" y="294"/>
                  </a:cubicBezTo>
                  <a:cubicBezTo>
                    <a:pt x="189" y="296"/>
                    <a:pt x="182" y="297"/>
                    <a:pt x="178" y="303"/>
                  </a:cubicBezTo>
                  <a:cubicBezTo>
                    <a:pt x="174" y="308"/>
                    <a:pt x="159" y="316"/>
                    <a:pt x="152" y="316"/>
                  </a:cubicBezTo>
                  <a:cubicBezTo>
                    <a:pt x="145" y="316"/>
                    <a:pt x="143" y="316"/>
                    <a:pt x="136" y="323"/>
                  </a:cubicBezTo>
                  <a:cubicBezTo>
                    <a:pt x="129" y="330"/>
                    <a:pt x="127" y="321"/>
                    <a:pt x="124" y="330"/>
                  </a:cubicBezTo>
                  <a:cubicBezTo>
                    <a:pt x="121" y="339"/>
                    <a:pt x="113" y="342"/>
                    <a:pt x="110" y="343"/>
                  </a:cubicBezTo>
                  <a:cubicBezTo>
                    <a:pt x="107" y="345"/>
                    <a:pt x="105" y="341"/>
                    <a:pt x="103" y="348"/>
                  </a:cubicBezTo>
                  <a:cubicBezTo>
                    <a:pt x="100" y="355"/>
                    <a:pt x="98" y="353"/>
                    <a:pt x="92" y="355"/>
                  </a:cubicBezTo>
                  <a:cubicBezTo>
                    <a:pt x="87" y="357"/>
                    <a:pt x="77" y="351"/>
                    <a:pt x="72" y="355"/>
                  </a:cubicBezTo>
                  <a:cubicBezTo>
                    <a:pt x="67" y="360"/>
                    <a:pt x="64" y="370"/>
                    <a:pt x="44" y="387"/>
                  </a:cubicBezTo>
                  <a:cubicBezTo>
                    <a:pt x="23" y="404"/>
                    <a:pt x="26" y="411"/>
                    <a:pt x="23" y="417"/>
                  </a:cubicBezTo>
                  <a:cubicBezTo>
                    <a:pt x="21" y="423"/>
                    <a:pt x="15" y="425"/>
                    <a:pt x="16" y="419"/>
                  </a:cubicBezTo>
                  <a:cubicBezTo>
                    <a:pt x="17" y="412"/>
                    <a:pt x="16" y="402"/>
                    <a:pt x="12" y="408"/>
                  </a:cubicBezTo>
                  <a:cubicBezTo>
                    <a:pt x="8" y="415"/>
                    <a:pt x="0" y="431"/>
                    <a:pt x="5" y="431"/>
                  </a:cubicBezTo>
                  <a:cubicBezTo>
                    <a:pt x="9" y="431"/>
                    <a:pt x="14" y="430"/>
                    <a:pt x="15" y="436"/>
                  </a:cubicBezTo>
                  <a:cubicBezTo>
                    <a:pt x="17" y="442"/>
                    <a:pt x="18" y="454"/>
                    <a:pt x="18" y="456"/>
                  </a:cubicBezTo>
                  <a:cubicBezTo>
                    <a:pt x="17" y="458"/>
                    <a:pt x="13" y="457"/>
                    <a:pt x="12" y="466"/>
                  </a:cubicBezTo>
                  <a:cubicBezTo>
                    <a:pt x="11" y="474"/>
                    <a:pt x="9" y="485"/>
                    <a:pt x="18" y="493"/>
                  </a:cubicBezTo>
                  <a:cubicBezTo>
                    <a:pt x="27" y="501"/>
                    <a:pt x="44" y="519"/>
                    <a:pt x="44" y="527"/>
                  </a:cubicBezTo>
                  <a:cubicBezTo>
                    <a:pt x="45" y="536"/>
                    <a:pt x="48" y="540"/>
                    <a:pt x="42" y="535"/>
                  </a:cubicBezTo>
                  <a:cubicBezTo>
                    <a:pt x="36" y="531"/>
                    <a:pt x="20" y="514"/>
                    <a:pt x="19" y="516"/>
                  </a:cubicBezTo>
                  <a:cubicBezTo>
                    <a:pt x="18" y="518"/>
                    <a:pt x="22" y="521"/>
                    <a:pt x="26" y="526"/>
                  </a:cubicBezTo>
                  <a:cubicBezTo>
                    <a:pt x="30" y="531"/>
                    <a:pt x="40" y="539"/>
                    <a:pt x="37" y="544"/>
                  </a:cubicBezTo>
                  <a:cubicBezTo>
                    <a:pt x="34" y="548"/>
                    <a:pt x="22" y="533"/>
                    <a:pt x="20" y="537"/>
                  </a:cubicBezTo>
                  <a:cubicBezTo>
                    <a:pt x="18" y="541"/>
                    <a:pt x="21" y="543"/>
                    <a:pt x="27" y="548"/>
                  </a:cubicBezTo>
                  <a:cubicBezTo>
                    <a:pt x="34" y="553"/>
                    <a:pt x="38" y="556"/>
                    <a:pt x="45" y="563"/>
                  </a:cubicBezTo>
                  <a:cubicBezTo>
                    <a:pt x="51" y="571"/>
                    <a:pt x="48" y="575"/>
                    <a:pt x="53" y="582"/>
                  </a:cubicBezTo>
                  <a:cubicBezTo>
                    <a:pt x="58" y="590"/>
                    <a:pt x="50" y="585"/>
                    <a:pt x="60" y="594"/>
                  </a:cubicBezTo>
                  <a:cubicBezTo>
                    <a:pt x="71" y="602"/>
                    <a:pt x="83" y="609"/>
                    <a:pt x="84" y="620"/>
                  </a:cubicBezTo>
                  <a:cubicBezTo>
                    <a:pt x="85" y="631"/>
                    <a:pt x="84" y="636"/>
                    <a:pt x="89" y="644"/>
                  </a:cubicBezTo>
                  <a:cubicBezTo>
                    <a:pt x="95" y="652"/>
                    <a:pt x="100" y="667"/>
                    <a:pt x="109" y="676"/>
                  </a:cubicBezTo>
                  <a:cubicBezTo>
                    <a:pt x="118" y="685"/>
                    <a:pt x="120" y="690"/>
                    <a:pt x="121" y="695"/>
                  </a:cubicBezTo>
                  <a:cubicBezTo>
                    <a:pt x="122" y="701"/>
                    <a:pt x="123" y="707"/>
                    <a:pt x="125" y="709"/>
                  </a:cubicBezTo>
                  <a:cubicBezTo>
                    <a:pt x="126" y="712"/>
                    <a:pt x="123" y="711"/>
                    <a:pt x="122" y="716"/>
                  </a:cubicBezTo>
                  <a:cubicBezTo>
                    <a:pt x="121" y="720"/>
                    <a:pt x="119" y="727"/>
                    <a:pt x="120" y="734"/>
                  </a:cubicBezTo>
                  <a:cubicBezTo>
                    <a:pt x="122" y="741"/>
                    <a:pt x="120" y="744"/>
                    <a:pt x="116" y="742"/>
                  </a:cubicBezTo>
                  <a:cubicBezTo>
                    <a:pt x="112" y="740"/>
                    <a:pt x="103" y="737"/>
                    <a:pt x="108" y="743"/>
                  </a:cubicBezTo>
                  <a:cubicBezTo>
                    <a:pt x="114" y="749"/>
                    <a:pt x="116" y="752"/>
                    <a:pt x="119" y="757"/>
                  </a:cubicBezTo>
                  <a:cubicBezTo>
                    <a:pt x="121" y="761"/>
                    <a:pt x="115" y="767"/>
                    <a:pt x="122" y="766"/>
                  </a:cubicBezTo>
                  <a:cubicBezTo>
                    <a:pt x="129" y="764"/>
                    <a:pt x="134" y="764"/>
                    <a:pt x="139" y="768"/>
                  </a:cubicBezTo>
                  <a:cubicBezTo>
                    <a:pt x="143" y="771"/>
                    <a:pt x="147" y="776"/>
                    <a:pt x="153" y="774"/>
                  </a:cubicBezTo>
                  <a:cubicBezTo>
                    <a:pt x="158" y="772"/>
                    <a:pt x="159" y="765"/>
                    <a:pt x="165" y="771"/>
                  </a:cubicBezTo>
                  <a:cubicBezTo>
                    <a:pt x="170" y="778"/>
                    <a:pt x="173" y="769"/>
                    <a:pt x="178" y="768"/>
                  </a:cubicBezTo>
                  <a:cubicBezTo>
                    <a:pt x="183" y="768"/>
                    <a:pt x="187" y="767"/>
                    <a:pt x="191" y="767"/>
                  </a:cubicBezTo>
                  <a:cubicBezTo>
                    <a:pt x="194" y="768"/>
                    <a:pt x="196" y="765"/>
                    <a:pt x="200" y="762"/>
                  </a:cubicBezTo>
                  <a:cubicBezTo>
                    <a:pt x="204" y="759"/>
                    <a:pt x="204" y="756"/>
                    <a:pt x="212" y="753"/>
                  </a:cubicBezTo>
                  <a:cubicBezTo>
                    <a:pt x="219" y="750"/>
                    <a:pt x="222" y="756"/>
                    <a:pt x="222" y="744"/>
                  </a:cubicBezTo>
                  <a:cubicBezTo>
                    <a:pt x="223" y="732"/>
                    <a:pt x="223" y="730"/>
                    <a:pt x="234" y="726"/>
                  </a:cubicBezTo>
                  <a:cubicBezTo>
                    <a:pt x="245" y="722"/>
                    <a:pt x="268" y="717"/>
                    <a:pt x="272" y="717"/>
                  </a:cubicBezTo>
                  <a:cubicBezTo>
                    <a:pt x="276" y="716"/>
                    <a:pt x="273" y="711"/>
                    <a:pt x="280" y="716"/>
                  </a:cubicBezTo>
                  <a:cubicBezTo>
                    <a:pt x="288" y="721"/>
                    <a:pt x="288" y="712"/>
                    <a:pt x="294" y="713"/>
                  </a:cubicBezTo>
                  <a:cubicBezTo>
                    <a:pt x="300" y="715"/>
                    <a:pt x="289" y="716"/>
                    <a:pt x="303" y="713"/>
                  </a:cubicBezTo>
                  <a:cubicBezTo>
                    <a:pt x="317" y="710"/>
                    <a:pt x="316" y="705"/>
                    <a:pt x="321" y="694"/>
                  </a:cubicBezTo>
                  <a:cubicBezTo>
                    <a:pt x="325" y="684"/>
                    <a:pt x="317" y="685"/>
                    <a:pt x="333" y="678"/>
                  </a:cubicBezTo>
                  <a:cubicBezTo>
                    <a:pt x="349" y="671"/>
                    <a:pt x="359" y="652"/>
                    <a:pt x="380" y="653"/>
                  </a:cubicBezTo>
                  <a:cubicBezTo>
                    <a:pt x="401" y="655"/>
                    <a:pt x="408" y="649"/>
                    <a:pt x="419" y="640"/>
                  </a:cubicBezTo>
                  <a:cubicBezTo>
                    <a:pt x="426" y="633"/>
                    <a:pt x="428" y="629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5" y="627"/>
                    <a:pt x="438" y="627"/>
                    <a:pt x="442" y="627"/>
                  </a:cubicBezTo>
                  <a:cubicBezTo>
                    <a:pt x="455" y="627"/>
                    <a:pt x="477" y="612"/>
                    <a:pt x="493" y="623"/>
                  </a:cubicBezTo>
                  <a:cubicBezTo>
                    <a:pt x="509" y="634"/>
                    <a:pt x="512" y="637"/>
                    <a:pt x="518" y="632"/>
                  </a:cubicBezTo>
                  <a:cubicBezTo>
                    <a:pt x="524" y="627"/>
                    <a:pt x="523" y="620"/>
                    <a:pt x="531" y="627"/>
                  </a:cubicBezTo>
                  <a:cubicBezTo>
                    <a:pt x="538" y="634"/>
                    <a:pt x="543" y="619"/>
                    <a:pt x="549" y="631"/>
                  </a:cubicBezTo>
                  <a:cubicBezTo>
                    <a:pt x="556" y="643"/>
                    <a:pt x="558" y="639"/>
                    <a:pt x="564" y="648"/>
                  </a:cubicBezTo>
                  <a:cubicBezTo>
                    <a:pt x="570" y="657"/>
                    <a:pt x="567" y="650"/>
                    <a:pt x="572" y="661"/>
                  </a:cubicBezTo>
                  <a:cubicBezTo>
                    <a:pt x="578" y="672"/>
                    <a:pt x="582" y="662"/>
                    <a:pt x="582" y="673"/>
                  </a:cubicBezTo>
                  <a:cubicBezTo>
                    <a:pt x="582" y="683"/>
                    <a:pt x="584" y="692"/>
                    <a:pt x="584" y="692"/>
                  </a:cubicBezTo>
                  <a:cubicBezTo>
                    <a:pt x="595" y="698"/>
                    <a:pt x="595" y="698"/>
                    <a:pt x="595" y="698"/>
                  </a:cubicBezTo>
                  <a:cubicBezTo>
                    <a:pt x="598" y="706"/>
                    <a:pt x="598" y="706"/>
                    <a:pt x="598" y="706"/>
                  </a:cubicBezTo>
                  <a:cubicBezTo>
                    <a:pt x="598" y="706"/>
                    <a:pt x="600" y="719"/>
                    <a:pt x="605" y="710"/>
                  </a:cubicBezTo>
                  <a:cubicBezTo>
                    <a:pt x="609" y="700"/>
                    <a:pt x="605" y="697"/>
                    <a:pt x="613" y="689"/>
                  </a:cubicBezTo>
                  <a:cubicBezTo>
                    <a:pt x="621" y="680"/>
                    <a:pt x="632" y="673"/>
                    <a:pt x="636" y="670"/>
                  </a:cubicBezTo>
                  <a:cubicBezTo>
                    <a:pt x="639" y="666"/>
                    <a:pt x="642" y="666"/>
                    <a:pt x="644" y="652"/>
                  </a:cubicBezTo>
                  <a:cubicBezTo>
                    <a:pt x="646" y="638"/>
                    <a:pt x="642" y="622"/>
                    <a:pt x="649" y="634"/>
                  </a:cubicBezTo>
                  <a:cubicBezTo>
                    <a:pt x="656" y="646"/>
                    <a:pt x="652" y="646"/>
                    <a:pt x="653" y="654"/>
                  </a:cubicBezTo>
                  <a:cubicBezTo>
                    <a:pt x="654" y="661"/>
                    <a:pt x="646" y="669"/>
                    <a:pt x="645" y="679"/>
                  </a:cubicBezTo>
                  <a:cubicBezTo>
                    <a:pt x="644" y="688"/>
                    <a:pt x="649" y="691"/>
                    <a:pt x="647" y="697"/>
                  </a:cubicBezTo>
                  <a:cubicBezTo>
                    <a:pt x="645" y="704"/>
                    <a:pt x="633" y="698"/>
                    <a:pt x="636" y="706"/>
                  </a:cubicBezTo>
                  <a:cubicBezTo>
                    <a:pt x="640" y="714"/>
                    <a:pt x="650" y="714"/>
                    <a:pt x="652" y="705"/>
                  </a:cubicBezTo>
                  <a:cubicBezTo>
                    <a:pt x="653" y="696"/>
                    <a:pt x="651" y="676"/>
                    <a:pt x="658" y="683"/>
                  </a:cubicBezTo>
                  <a:cubicBezTo>
                    <a:pt x="665" y="691"/>
                    <a:pt x="665" y="691"/>
                    <a:pt x="669" y="697"/>
                  </a:cubicBezTo>
                  <a:cubicBezTo>
                    <a:pt x="672" y="704"/>
                    <a:pt x="676" y="707"/>
                    <a:pt x="669" y="715"/>
                  </a:cubicBezTo>
                  <a:cubicBezTo>
                    <a:pt x="663" y="723"/>
                    <a:pt x="671" y="724"/>
                    <a:pt x="673" y="724"/>
                  </a:cubicBezTo>
                  <a:cubicBezTo>
                    <a:pt x="676" y="724"/>
                    <a:pt x="679" y="722"/>
                    <a:pt x="681" y="719"/>
                  </a:cubicBezTo>
                  <a:cubicBezTo>
                    <a:pt x="684" y="716"/>
                    <a:pt x="686" y="715"/>
                    <a:pt x="686" y="715"/>
                  </a:cubicBezTo>
                  <a:cubicBezTo>
                    <a:pt x="687" y="733"/>
                    <a:pt x="687" y="733"/>
                    <a:pt x="687" y="733"/>
                  </a:cubicBezTo>
                  <a:cubicBezTo>
                    <a:pt x="687" y="733"/>
                    <a:pt x="687" y="733"/>
                    <a:pt x="694" y="737"/>
                  </a:cubicBezTo>
                  <a:cubicBezTo>
                    <a:pt x="700" y="740"/>
                    <a:pt x="703" y="748"/>
                    <a:pt x="703" y="753"/>
                  </a:cubicBezTo>
                  <a:cubicBezTo>
                    <a:pt x="704" y="758"/>
                    <a:pt x="702" y="755"/>
                    <a:pt x="700" y="761"/>
                  </a:cubicBezTo>
                  <a:cubicBezTo>
                    <a:pt x="699" y="768"/>
                    <a:pt x="700" y="767"/>
                    <a:pt x="706" y="773"/>
                  </a:cubicBezTo>
                  <a:cubicBezTo>
                    <a:pt x="712" y="780"/>
                    <a:pt x="713" y="774"/>
                    <a:pt x="715" y="782"/>
                  </a:cubicBezTo>
                  <a:cubicBezTo>
                    <a:pt x="718" y="789"/>
                    <a:pt x="712" y="791"/>
                    <a:pt x="719" y="793"/>
                  </a:cubicBezTo>
                  <a:cubicBezTo>
                    <a:pt x="725" y="795"/>
                    <a:pt x="718" y="782"/>
                    <a:pt x="730" y="791"/>
                  </a:cubicBezTo>
                  <a:cubicBezTo>
                    <a:pt x="731" y="791"/>
                    <a:pt x="731" y="792"/>
                    <a:pt x="732" y="792"/>
                  </a:cubicBezTo>
                  <a:lnTo>
                    <a:pt x="732" y="793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" name="Freeform 1127"/>
            <p:cNvSpPr>
              <a:spLocks/>
            </p:cNvSpPr>
            <p:nvPr/>
          </p:nvSpPr>
          <p:spPr bwMode="auto">
            <a:xfrm>
              <a:off x="2343150" y="4337584"/>
              <a:ext cx="88900" cy="69850"/>
            </a:xfrm>
            <a:custGeom>
              <a:avLst/>
              <a:gdLst>
                <a:gd name="T0" fmla="*/ 0 w 101"/>
                <a:gd name="T1" fmla="*/ 2147483647 h 79"/>
                <a:gd name="T2" fmla="*/ 0 w 101"/>
                <a:gd name="T3" fmla="*/ 2147483647 h 79"/>
                <a:gd name="T4" fmla="*/ 2147483647 w 101"/>
                <a:gd name="T5" fmla="*/ 2147483647 h 79"/>
                <a:gd name="T6" fmla="*/ 2147483647 w 101"/>
                <a:gd name="T7" fmla="*/ 2147483647 h 79"/>
                <a:gd name="T8" fmla="*/ 2147483647 w 101"/>
                <a:gd name="T9" fmla="*/ 2147483647 h 79"/>
                <a:gd name="T10" fmla="*/ 2147483647 w 101"/>
                <a:gd name="T11" fmla="*/ 2147483647 h 79"/>
                <a:gd name="T12" fmla="*/ 2147483647 w 101"/>
                <a:gd name="T13" fmla="*/ 2147483647 h 79"/>
                <a:gd name="T14" fmla="*/ 2147483647 w 101"/>
                <a:gd name="T15" fmla="*/ 2147483647 h 79"/>
                <a:gd name="T16" fmla="*/ 2147483647 w 101"/>
                <a:gd name="T17" fmla="*/ 2147483647 h 79"/>
                <a:gd name="T18" fmla="*/ 2147483647 w 101"/>
                <a:gd name="T19" fmla="*/ 2147483647 h 79"/>
                <a:gd name="T20" fmla="*/ 2147483647 w 101"/>
                <a:gd name="T21" fmla="*/ 2147483647 h 79"/>
                <a:gd name="T22" fmla="*/ 2147483647 w 101"/>
                <a:gd name="T23" fmla="*/ 2147483647 h 79"/>
                <a:gd name="T24" fmla="*/ 0 w 101"/>
                <a:gd name="T25" fmla="*/ 2147483647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" h="79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1" y="12"/>
                    <a:pt x="16" y="7"/>
                  </a:cubicBezTo>
                  <a:cubicBezTo>
                    <a:pt x="25" y="0"/>
                    <a:pt x="34" y="13"/>
                    <a:pt x="40" y="10"/>
                  </a:cubicBezTo>
                  <a:cubicBezTo>
                    <a:pt x="45" y="7"/>
                    <a:pt x="46" y="28"/>
                    <a:pt x="58" y="30"/>
                  </a:cubicBezTo>
                  <a:cubicBezTo>
                    <a:pt x="70" y="31"/>
                    <a:pt x="75" y="32"/>
                    <a:pt x="88" y="31"/>
                  </a:cubicBezTo>
                  <a:cubicBezTo>
                    <a:pt x="101" y="30"/>
                    <a:pt x="98" y="47"/>
                    <a:pt x="91" y="53"/>
                  </a:cubicBezTo>
                  <a:cubicBezTo>
                    <a:pt x="83" y="60"/>
                    <a:pt x="85" y="60"/>
                    <a:pt x="49" y="62"/>
                  </a:cubicBezTo>
                  <a:cubicBezTo>
                    <a:pt x="33" y="64"/>
                    <a:pt x="33" y="65"/>
                    <a:pt x="26" y="62"/>
                  </a:cubicBezTo>
                  <a:cubicBezTo>
                    <a:pt x="15" y="58"/>
                    <a:pt x="21" y="79"/>
                    <a:pt x="17" y="78"/>
                  </a:cubicBezTo>
                  <a:cubicBezTo>
                    <a:pt x="13" y="77"/>
                    <a:pt x="15" y="70"/>
                    <a:pt x="8" y="64"/>
                  </a:cubicBezTo>
                  <a:cubicBezTo>
                    <a:pt x="7" y="63"/>
                    <a:pt x="4" y="62"/>
                    <a:pt x="1" y="6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" name="Freeform 1128"/>
            <p:cNvSpPr>
              <a:spLocks/>
            </p:cNvSpPr>
            <p:nvPr/>
          </p:nvSpPr>
          <p:spPr bwMode="auto">
            <a:xfrm>
              <a:off x="2268538" y="4340759"/>
              <a:ext cx="76200" cy="58737"/>
            </a:xfrm>
            <a:custGeom>
              <a:avLst/>
              <a:gdLst>
                <a:gd name="T0" fmla="*/ 2147483647 w 85"/>
                <a:gd name="T1" fmla="*/ 2147483647 h 67"/>
                <a:gd name="T2" fmla="*/ 2147483647 w 85"/>
                <a:gd name="T3" fmla="*/ 2147483647 h 67"/>
                <a:gd name="T4" fmla="*/ 2147483647 w 85"/>
                <a:gd name="T5" fmla="*/ 2147483647 h 67"/>
                <a:gd name="T6" fmla="*/ 2147483647 w 85"/>
                <a:gd name="T7" fmla="*/ 2147483647 h 67"/>
                <a:gd name="T8" fmla="*/ 2147483647 w 85"/>
                <a:gd name="T9" fmla="*/ 2147483647 h 67"/>
                <a:gd name="T10" fmla="*/ 2147483647 w 85"/>
                <a:gd name="T11" fmla="*/ 2147483647 h 67"/>
                <a:gd name="T12" fmla="*/ 2147483647 w 85"/>
                <a:gd name="T13" fmla="*/ 2147483647 h 67"/>
                <a:gd name="T14" fmla="*/ 2147483647 w 85"/>
                <a:gd name="T15" fmla="*/ 0 h 67"/>
                <a:gd name="T16" fmla="*/ 2147483647 w 85"/>
                <a:gd name="T17" fmla="*/ 2147483647 h 67"/>
                <a:gd name="T18" fmla="*/ 2147483647 w 85"/>
                <a:gd name="T19" fmla="*/ 2147483647 h 67"/>
                <a:gd name="T20" fmla="*/ 2147483647 w 85"/>
                <a:gd name="T21" fmla="*/ 214748364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67">
                  <a:moveTo>
                    <a:pt x="85" y="57"/>
                  </a:moveTo>
                  <a:cubicBezTo>
                    <a:pt x="70" y="56"/>
                    <a:pt x="38" y="62"/>
                    <a:pt x="21" y="65"/>
                  </a:cubicBezTo>
                  <a:cubicBezTo>
                    <a:pt x="0" y="67"/>
                    <a:pt x="4" y="57"/>
                    <a:pt x="4" y="42"/>
                  </a:cubicBezTo>
                  <a:cubicBezTo>
                    <a:pt x="4" y="28"/>
                    <a:pt x="13" y="46"/>
                    <a:pt x="20" y="46"/>
                  </a:cubicBezTo>
                  <a:cubicBezTo>
                    <a:pt x="26" y="46"/>
                    <a:pt x="68" y="50"/>
                    <a:pt x="62" y="45"/>
                  </a:cubicBezTo>
                  <a:cubicBezTo>
                    <a:pt x="55" y="40"/>
                    <a:pt x="55" y="37"/>
                    <a:pt x="59" y="31"/>
                  </a:cubicBezTo>
                  <a:cubicBezTo>
                    <a:pt x="63" y="24"/>
                    <a:pt x="51" y="23"/>
                    <a:pt x="37" y="16"/>
                  </a:cubicBezTo>
                  <a:cubicBezTo>
                    <a:pt x="22" y="10"/>
                    <a:pt x="43" y="0"/>
                    <a:pt x="51" y="0"/>
                  </a:cubicBezTo>
                  <a:cubicBezTo>
                    <a:pt x="51" y="0"/>
                    <a:pt x="66" y="0"/>
                    <a:pt x="72" y="4"/>
                  </a:cubicBezTo>
                  <a:cubicBezTo>
                    <a:pt x="75" y="6"/>
                    <a:pt x="79" y="8"/>
                    <a:pt x="84" y="8"/>
                  </a:cubicBezTo>
                  <a:lnTo>
                    <a:pt x="85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" name="Freeform 1129"/>
            <p:cNvSpPr>
              <a:spLocks/>
            </p:cNvSpPr>
            <p:nvPr/>
          </p:nvSpPr>
          <p:spPr bwMode="auto">
            <a:xfrm>
              <a:off x="1878013" y="4378859"/>
              <a:ext cx="42862" cy="74612"/>
            </a:xfrm>
            <a:custGeom>
              <a:avLst/>
              <a:gdLst>
                <a:gd name="T0" fmla="*/ 2147483647 w 49"/>
                <a:gd name="T1" fmla="*/ 2147483647 h 84"/>
                <a:gd name="T2" fmla="*/ 2147483647 w 49"/>
                <a:gd name="T3" fmla="*/ 2147483647 h 84"/>
                <a:gd name="T4" fmla="*/ 2147483647 w 49"/>
                <a:gd name="T5" fmla="*/ 2147483647 h 84"/>
                <a:gd name="T6" fmla="*/ 2147483647 w 49"/>
                <a:gd name="T7" fmla="*/ 2147483647 h 84"/>
                <a:gd name="T8" fmla="*/ 2147483647 w 49"/>
                <a:gd name="T9" fmla="*/ 2147483647 h 84"/>
                <a:gd name="T10" fmla="*/ 2147483647 w 49"/>
                <a:gd name="T11" fmla="*/ 2147483647 h 84"/>
                <a:gd name="T12" fmla="*/ 2147483647 w 49"/>
                <a:gd name="T13" fmla="*/ 2147483647 h 84"/>
                <a:gd name="T14" fmla="*/ 2147483647 w 49"/>
                <a:gd name="T15" fmla="*/ 2147483647 h 84"/>
                <a:gd name="T16" fmla="*/ 2147483647 w 49"/>
                <a:gd name="T17" fmla="*/ 2147483647 h 84"/>
                <a:gd name="T18" fmla="*/ 2147483647 w 49"/>
                <a:gd name="T19" fmla="*/ 2147483647 h 84"/>
                <a:gd name="T20" fmla="*/ 2147483647 w 49"/>
                <a:gd name="T21" fmla="*/ 2147483647 h 84"/>
                <a:gd name="T22" fmla="*/ 2147483647 w 49"/>
                <a:gd name="T23" fmla="*/ 2147483647 h 84"/>
                <a:gd name="T24" fmla="*/ 2147483647 w 49"/>
                <a:gd name="T25" fmla="*/ 2147483647 h 84"/>
                <a:gd name="T26" fmla="*/ 2147483647 w 49"/>
                <a:gd name="T27" fmla="*/ 2147483647 h 84"/>
                <a:gd name="T28" fmla="*/ 2147483647 w 49"/>
                <a:gd name="T29" fmla="*/ 2147483647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" h="84">
                  <a:moveTo>
                    <a:pt x="16" y="76"/>
                  </a:moveTo>
                  <a:cubicBezTo>
                    <a:pt x="23" y="68"/>
                    <a:pt x="35" y="58"/>
                    <a:pt x="35" y="58"/>
                  </a:cubicBezTo>
                  <a:cubicBezTo>
                    <a:pt x="35" y="58"/>
                    <a:pt x="37" y="48"/>
                    <a:pt x="36" y="38"/>
                  </a:cubicBezTo>
                  <a:cubicBezTo>
                    <a:pt x="36" y="27"/>
                    <a:pt x="37" y="20"/>
                    <a:pt x="37" y="20"/>
                  </a:cubicBezTo>
                  <a:cubicBezTo>
                    <a:pt x="37" y="20"/>
                    <a:pt x="45" y="15"/>
                    <a:pt x="49" y="12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3" y="1"/>
                    <a:pt x="40" y="1"/>
                  </a:cubicBezTo>
                  <a:cubicBezTo>
                    <a:pt x="37" y="0"/>
                    <a:pt x="32" y="0"/>
                    <a:pt x="28" y="2"/>
                  </a:cubicBezTo>
                  <a:cubicBezTo>
                    <a:pt x="25" y="5"/>
                    <a:pt x="19" y="12"/>
                    <a:pt x="18" y="15"/>
                  </a:cubicBezTo>
                  <a:cubicBezTo>
                    <a:pt x="16" y="17"/>
                    <a:pt x="10" y="22"/>
                    <a:pt x="9" y="28"/>
                  </a:cubicBezTo>
                  <a:cubicBezTo>
                    <a:pt x="7" y="34"/>
                    <a:pt x="6" y="33"/>
                    <a:pt x="7" y="43"/>
                  </a:cubicBezTo>
                  <a:cubicBezTo>
                    <a:pt x="8" y="53"/>
                    <a:pt x="8" y="42"/>
                    <a:pt x="5" y="60"/>
                  </a:cubicBezTo>
                  <a:cubicBezTo>
                    <a:pt x="1" y="77"/>
                    <a:pt x="0" y="80"/>
                    <a:pt x="3" y="82"/>
                  </a:cubicBezTo>
                  <a:cubicBezTo>
                    <a:pt x="6" y="84"/>
                    <a:pt x="14" y="79"/>
                    <a:pt x="14" y="79"/>
                  </a:cubicBezTo>
                  <a:lnTo>
                    <a:pt x="16" y="7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" name="Freeform 1132"/>
            <p:cNvSpPr>
              <a:spLocks/>
            </p:cNvSpPr>
            <p:nvPr/>
          </p:nvSpPr>
          <p:spPr bwMode="auto">
            <a:xfrm>
              <a:off x="1992313" y="4253446"/>
              <a:ext cx="282575" cy="95250"/>
            </a:xfrm>
            <a:custGeom>
              <a:avLst/>
              <a:gdLst>
                <a:gd name="T0" fmla="*/ 2147483647 w 319"/>
                <a:gd name="T1" fmla="*/ 2147483647 h 107"/>
                <a:gd name="T2" fmla="*/ 2147483647 w 319"/>
                <a:gd name="T3" fmla="*/ 2147483647 h 107"/>
                <a:gd name="T4" fmla="*/ 2147483647 w 319"/>
                <a:gd name="T5" fmla="*/ 2147483647 h 107"/>
                <a:gd name="T6" fmla="*/ 2147483647 w 319"/>
                <a:gd name="T7" fmla="*/ 2147483647 h 107"/>
                <a:gd name="T8" fmla="*/ 2147483647 w 319"/>
                <a:gd name="T9" fmla="*/ 2147483647 h 107"/>
                <a:gd name="T10" fmla="*/ 2147483647 w 319"/>
                <a:gd name="T11" fmla="*/ 2147483647 h 107"/>
                <a:gd name="T12" fmla="*/ 2147483647 w 319"/>
                <a:gd name="T13" fmla="*/ 2147483647 h 107"/>
                <a:gd name="T14" fmla="*/ 2147483647 w 319"/>
                <a:gd name="T15" fmla="*/ 2147483647 h 107"/>
                <a:gd name="T16" fmla="*/ 2147483647 w 319"/>
                <a:gd name="T17" fmla="*/ 2147483647 h 107"/>
                <a:gd name="T18" fmla="*/ 2147483647 w 319"/>
                <a:gd name="T19" fmla="*/ 2147483647 h 107"/>
                <a:gd name="T20" fmla="*/ 2147483647 w 319"/>
                <a:gd name="T21" fmla="*/ 2147483647 h 107"/>
                <a:gd name="T22" fmla="*/ 2147483647 w 319"/>
                <a:gd name="T23" fmla="*/ 2147483647 h 107"/>
                <a:gd name="T24" fmla="*/ 2147483647 w 319"/>
                <a:gd name="T25" fmla="*/ 2147483647 h 107"/>
                <a:gd name="T26" fmla="*/ 2147483647 w 319"/>
                <a:gd name="T27" fmla="*/ 2147483647 h 107"/>
                <a:gd name="T28" fmla="*/ 2147483647 w 319"/>
                <a:gd name="T29" fmla="*/ 2147483647 h 107"/>
                <a:gd name="T30" fmla="*/ 2147483647 w 319"/>
                <a:gd name="T31" fmla="*/ 2147483647 h 107"/>
                <a:gd name="T32" fmla="*/ 2147483647 w 319"/>
                <a:gd name="T33" fmla="*/ 2147483647 h 107"/>
                <a:gd name="T34" fmla="*/ 2147483647 w 319"/>
                <a:gd name="T35" fmla="*/ 2147483647 h 107"/>
                <a:gd name="T36" fmla="*/ 2147483647 w 319"/>
                <a:gd name="T37" fmla="*/ 2147483647 h 107"/>
                <a:gd name="T38" fmla="*/ 2147483647 w 319"/>
                <a:gd name="T39" fmla="*/ 2147483647 h 107"/>
                <a:gd name="T40" fmla="*/ 2147483647 w 319"/>
                <a:gd name="T41" fmla="*/ 2147483647 h 107"/>
                <a:gd name="T42" fmla="*/ 2147483647 w 319"/>
                <a:gd name="T43" fmla="*/ 2147483647 h 107"/>
                <a:gd name="T44" fmla="*/ 2147483647 w 319"/>
                <a:gd name="T45" fmla="*/ 2147483647 h 107"/>
                <a:gd name="T46" fmla="*/ 2147483647 w 319"/>
                <a:gd name="T47" fmla="*/ 2147483647 h 107"/>
                <a:gd name="T48" fmla="*/ 2147483647 w 319"/>
                <a:gd name="T49" fmla="*/ 2147483647 h 107"/>
                <a:gd name="T50" fmla="*/ 2147483647 w 319"/>
                <a:gd name="T51" fmla="*/ 2147483647 h 107"/>
                <a:gd name="T52" fmla="*/ 2147483647 w 319"/>
                <a:gd name="T53" fmla="*/ 2147483647 h 107"/>
                <a:gd name="T54" fmla="*/ 2147483647 w 319"/>
                <a:gd name="T55" fmla="*/ 2147483647 h 107"/>
                <a:gd name="T56" fmla="*/ 2147483647 w 319"/>
                <a:gd name="T57" fmla="*/ 2147483647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19" h="107">
                  <a:moveTo>
                    <a:pt x="109" y="6"/>
                  </a:moveTo>
                  <a:cubicBezTo>
                    <a:pt x="84" y="5"/>
                    <a:pt x="76" y="0"/>
                    <a:pt x="65" y="5"/>
                  </a:cubicBezTo>
                  <a:cubicBezTo>
                    <a:pt x="53" y="10"/>
                    <a:pt x="45" y="5"/>
                    <a:pt x="40" y="15"/>
                  </a:cubicBezTo>
                  <a:cubicBezTo>
                    <a:pt x="34" y="26"/>
                    <a:pt x="40" y="27"/>
                    <a:pt x="30" y="32"/>
                  </a:cubicBezTo>
                  <a:cubicBezTo>
                    <a:pt x="21" y="38"/>
                    <a:pt x="0" y="44"/>
                    <a:pt x="19" y="43"/>
                  </a:cubicBezTo>
                  <a:cubicBezTo>
                    <a:pt x="37" y="41"/>
                    <a:pt x="49" y="36"/>
                    <a:pt x="57" y="32"/>
                  </a:cubicBezTo>
                  <a:cubicBezTo>
                    <a:pt x="65" y="28"/>
                    <a:pt x="62" y="17"/>
                    <a:pt x="70" y="19"/>
                  </a:cubicBezTo>
                  <a:cubicBezTo>
                    <a:pt x="78" y="22"/>
                    <a:pt x="83" y="10"/>
                    <a:pt x="88" y="18"/>
                  </a:cubicBezTo>
                  <a:cubicBezTo>
                    <a:pt x="93" y="26"/>
                    <a:pt x="109" y="6"/>
                    <a:pt x="108" y="19"/>
                  </a:cubicBezTo>
                  <a:cubicBezTo>
                    <a:pt x="106" y="32"/>
                    <a:pt x="92" y="22"/>
                    <a:pt x="96" y="28"/>
                  </a:cubicBezTo>
                  <a:cubicBezTo>
                    <a:pt x="100" y="35"/>
                    <a:pt x="106" y="30"/>
                    <a:pt x="118" y="36"/>
                  </a:cubicBezTo>
                  <a:cubicBezTo>
                    <a:pt x="130" y="43"/>
                    <a:pt x="146" y="23"/>
                    <a:pt x="151" y="36"/>
                  </a:cubicBezTo>
                  <a:cubicBezTo>
                    <a:pt x="156" y="49"/>
                    <a:pt x="155" y="49"/>
                    <a:pt x="164" y="52"/>
                  </a:cubicBezTo>
                  <a:cubicBezTo>
                    <a:pt x="173" y="55"/>
                    <a:pt x="176" y="44"/>
                    <a:pt x="186" y="53"/>
                  </a:cubicBezTo>
                  <a:cubicBezTo>
                    <a:pt x="197" y="62"/>
                    <a:pt x="207" y="44"/>
                    <a:pt x="203" y="61"/>
                  </a:cubicBezTo>
                  <a:cubicBezTo>
                    <a:pt x="199" y="78"/>
                    <a:pt x="211" y="73"/>
                    <a:pt x="222" y="82"/>
                  </a:cubicBezTo>
                  <a:cubicBezTo>
                    <a:pt x="232" y="91"/>
                    <a:pt x="218" y="83"/>
                    <a:pt x="219" y="95"/>
                  </a:cubicBezTo>
                  <a:cubicBezTo>
                    <a:pt x="220" y="107"/>
                    <a:pt x="207" y="103"/>
                    <a:pt x="235" y="103"/>
                  </a:cubicBezTo>
                  <a:cubicBezTo>
                    <a:pt x="262" y="103"/>
                    <a:pt x="300" y="106"/>
                    <a:pt x="306" y="104"/>
                  </a:cubicBezTo>
                  <a:cubicBezTo>
                    <a:pt x="311" y="103"/>
                    <a:pt x="317" y="100"/>
                    <a:pt x="317" y="100"/>
                  </a:cubicBezTo>
                  <a:cubicBezTo>
                    <a:pt x="317" y="100"/>
                    <a:pt x="319" y="78"/>
                    <a:pt x="308" y="82"/>
                  </a:cubicBezTo>
                  <a:cubicBezTo>
                    <a:pt x="298" y="86"/>
                    <a:pt x="296" y="73"/>
                    <a:pt x="287" y="77"/>
                  </a:cubicBezTo>
                  <a:cubicBezTo>
                    <a:pt x="278" y="81"/>
                    <a:pt x="282" y="57"/>
                    <a:pt x="271" y="60"/>
                  </a:cubicBezTo>
                  <a:cubicBezTo>
                    <a:pt x="261" y="62"/>
                    <a:pt x="247" y="59"/>
                    <a:pt x="239" y="53"/>
                  </a:cubicBezTo>
                  <a:cubicBezTo>
                    <a:pt x="231" y="48"/>
                    <a:pt x="220" y="45"/>
                    <a:pt x="214" y="43"/>
                  </a:cubicBezTo>
                  <a:cubicBezTo>
                    <a:pt x="207" y="40"/>
                    <a:pt x="205" y="34"/>
                    <a:pt x="196" y="30"/>
                  </a:cubicBezTo>
                  <a:cubicBezTo>
                    <a:pt x="186" y="26"/>
                    <a:pt x="175" y="24"/>
                    <a:pt x="168" y="23"/>
                  </a:cubicBezTo>
                  <a:cubicBezTo>
                    <a:pt x="161" y="22"/>
                    <a:pt x="141" y="6"/>
                    <a:pt x="135" y="6"/>
                  </a:cubicBezTo>
                  <a:cubicBezTo>
                    <a:pt x="130" y="6"/>
                    <a:pt x="109" y="6"/>
                    <a:pt x="109" y="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" name="Freeform 1133"/>
            <p:cNvSpPr>
              <a:spLocks/>
            </p:cNvSpPr>
            <p:nvPr/>
          </p:nvSpPr>
          <p:spPr bwMode="auto">
            <a:xfrm>
              <a:off x="2452688" y="4362984"/>
              <a:ext cx="58737" cy="30162"/>
            </a:xfrm>
            <a:custGeom>
              <a:avLst/>
              <a:gdLst>
                <a:gd name="T0" fmla="*/ 2147483647 w 67"/>
                <a:gd name="T1" fmla="*/ 2147483647 h 33"/>
                <a:gd name="T2" fmla="*/ 2147483647 w 67"/>
                <a:gd name="T3" fmla="*/ 2147483647 h 33"/>
                <a:gd name="T4" fmla="*/ 2147483647 w 67"/>
                <a:gd name="T5" fmla="*/ 2147483647 h 33"/>
                <a:gd name="T6" fmla="*/ 2147483647 w 67"/>
                <a:gd name="T7" fmla="*/ 2147483647 h 33"/>
                <a:gd name="T8" fmla="*/ 2147483647 w 67"/>
                <a:gd name="T9" fmla="*/ 2147483647 h 33"/>
                <a:gd name="T10" fmla="*/ 2147483647 w 67"/>
                <a:gd name="T11" fmla="*/ 2147483647 h 33"/>
                <a:gd name="T12" fmla="*/ 2147483647 w 6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33">
                  <a:moveTo>
                    <a:pt x="33" y="14"/>
                  </a:moveTo>
                  <a:cubicBezTo>
                    <a:pt x="25" y="17"/>
                    <a:pt x="7" y="0"/>
                    <a:pt x="6" y="12"/>
                  </a:cubicBezTo>
                  <a:cubicBezTo>
                    <a:pt x="4" y="24"/>
                    <a:pt x="0" y="33"/>
                    <a:pt x="11" y="33"/>
                  </a:cubicBezTo>
                  <a:cubicBezTo>
                    <a:pt x="21" y="33"/>
                    <a:pt x="40" y="28"/>
                    <a:pt x="46" y="28"/>
                  </a:cubicBezTo>
                  <a:cubicBezTo>
                    <a:pt x="53" y="28"/>
                    <a:pt x="67" y="17"/>
                    <a:pt x="63" y="17"/>
                  </a:cubicBezTo>
                  <a:cubicBezTo>
                    <a:pt x="59" y="17"/>
                    <a:pt x="49" y="10"/>
                    <a:pt x="44" y="13"/>
                  </a:cubicBezTo>
                  <a:cubicBezTo>
                    <a:pt x="38" y="16"/>
                    <a:pt x="33" y="14"/>
                    <a:pt x="33" y="1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" name="Freeform 1134"/>
            <p:cNvSpPr>
              <a:spLocks/>
            </p:cNvSpPr>
            <p:nvPr/>
          </p:nvSpPr>
          <p:spPr bwMode="auto">
            <a:xfrm>
              <a:off x="2168525" y="4382034"/>
              <a:ext cx="53975" cy="30162"/>
            </a:xfrm>
            <a:custGeom>
              <a:avLst/>
              <a:gdLst>
                <a:gd name="T0" fmla="*/ 2147483647 w 62"/>
                <a:gd name="T1" fmla="*/ 2147483647 h 34"/>
                <a:gd name="T2" fmla="*/ 0 w 62"/>
                <a:gd name="T3" fmla="*/ 2147483647 h 34"/>
                <a:gd name="T4" fmla="*/ 2147483647 w 62"/>
                <a:gd name="T5" fmla="*/ 2147483647 h 34"/>
                <a:gd name="T6" fmla="*/ 2147483647 w 62"/>
                <a:gd name="T7" fmla="*/ 2147483647 h 34"/>
                <a:gd name="T8" fmla="*/ 2147483647 w 62"/>
                <a:gd name="T9" fmla="*/ 2147483647 h 34"/>
                <a:gd name="T10" fmla="*/ 2147483647 w 62"/>
                <a:gd name="T11" fmla="*/ 214748364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34">
                  <a:moveTo>
                    <a:pt x="27" y="1"/>
                  </a:moveTo>
                  <a:cubicBezTo>
                    <a:pt x="17" y="3"/>
                    <a:pt x="0" y="0"/>
                    <a:pt x="0" y="8"/>
                  </a:cubicBezTo>
                  <a:cubicBezTo>
                    <a:pt x="0" y="16"/>
                    <a:pt x="7" y="26"/>
                    <a:pt x="20" y="30"/>
                  </a:cubicBezTo>
                  <a:cubicBezTo>
                    <a:pt x="33" y="34"/>
                    <a:pt x="44" y="25"/>
                    <a:pt x="52" y="25"/>
                  </a:cubicBezTo>
                  <a:cubicBezTo>
                    <a:pt x="59" y="25"/>
                    <a:pt x="62" y="18"/>
                    <a:pt x="62" y="18"/>
                  </a:cubicBezTo>
                  <a:lnTo>
                    <a:pt x="27" y="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" name="Freeform 1143"/>
            <p:cNvSpPr>
              <a:spLocks/>
            </p:cNvSpPr>
            <p:nvPr/>
          </p:nvSpPr>
          <p:spPr bwMode="auto">
            <a:xfrm>
              <a:off x="831850" y="2292884"/>
              <a:ext cx="700088" cy="676275"/>
            </a:xfrm>
            <a:custGeom>
              <a:avLst/>
              <a:gdLst>
                <a:gd name="T0" fmla="*/ 2147483647 w 792"/>
                <a:gd name="T1" fmla="*/ 2147483647 h 764"/>
                <a:gd name="T2" fmla="*/ 2147483647 w 792"/>
                <a:gd name="T3" fmla="*/ 2147483647 h 764"/>
                <a:gd name="T4" fmla="*/ 2147483647 w 792"/>
                <a:gd name="T5" fmla="*/ 2147483647 h 764"/>
                <a:gd name="T6" fmla="*/ 2147483647 w 792"/>
                <a:gd name="T7" fmla="*/ 2147483647 h 764"/>
                <a:gd name="T8" fmla="*/ 2147483647 w 792"/>
                <a:gd name="T9" fmla="*/ 2147483647 h 764"/>
                <a:gd name="T10" fmla="*/ 2147483647 w 792"/>
                <a:gd name="T11" fmla="*/ 2147483647 h 764"/>
                <a:gd name="T12" fmla="*/ 2147483647 w 792"/>
                <a:gd name="T13" fmla="*/ 2147483647 h 764"/>
                <a:gd name="T14" fmla="*/ 2147483647 w 792"/>
                <a:gd name="T15" fmla="*/ 2147483647 h 764"/>
                <a:gd name="T16" fmla="*/ 2147483647 w 792"/>
                <a:gd name="T17" fmla="*/ 2147483647 h 764"/>
                <a:gd name="T18" fmla="*/ 2147483647 w 792"/>
                <a:gd name="T19" fmla="*/ 2147483647 h 764"/>
                <a:gd name="T20" fmla="*/ 2147483647 w 792"/>
                <a:gd name="T21" fmla="*/ 2147483647 h 764"/>
                <a:gd name="T22" fmla="*/ 2147483647 w 792"/>
                <a:gd name="T23" fmla="*/ 2147483647 h 764"/>
                <a:gd name="T24" fmla="*/ 2147483647 w 792"/>
                <a:gd name="T25" fmla="*/ 2147483647 h 764"/>
                <a:gd name="T26" fmla="*/ 2147483647 w 792"/>
                <a:gd name="T27" fmla="*/ 2147483647 h 764"/>
                <a:gd name="T28" fmla="*/ 2147483647 w 792"/>
                <a:gd name="T29" fmla="*/ 2147483647 h 764"/>
                <a:gd name="T30" fmla="*/ 2147483647 w 792"/>
                <a:gd name="T31" fmla="*/ 2147483647 h 764"/>
                <a:gd name="T32" fmla="*/ 2147483647 w 792"/>
                <a:gd name="T33" fmla="*/ 2147483647 h 764"/>
                <a:gd name="T34" fmla="*/ 2147483647 w 792"/>
                <a:gd name="T35" fmla="*/ 2147483647 h 764"/>
                <a:gd name="T36" fmla="*/ 2147483647 w 792"/>
                <a:gd name="T37" fmla="*/ 2147483647 h 764"/>
                <a:gd name="T38" fmla="*/ 2147483647 w 792"/>
                <a:gd name="T39" fmla="*/ 2147483647 h 764"/>
                <a:gd name="T40" fmla="*/ 2147483647 w 792"/>
                <a:gd name="T41" fmla="*/ 2147483647 h 764"/>
                <a:gd name="T42" fmla="*/ 2147483647 w 792"/>
                <a:gd name="T43" fmla="*/ 2147483647 h 764"/>
                <a:gd name="T44" fmla="*/ 2147483647 w 792"/>
                <a:gd name="T45" fmla="*/ 2147483647 h 764"/>
                <a:gd name="T46" fmla="*/ 2147483647 w 792"/>
                <a:gd name="T47" fmla="*/ 2147483647 h 764"/>
                <a:gd name="T48" fmla="*/ 2147483647 w 792"/>
                <a:gd name="T49" fmla="*/ 2147483647 h 764"/>
                <a:gd name="T50" fmla="*/ 2147483647 w 792"/>
                <a:gd name="T51" fmla="*/ 2147483647 h 764"/>
                <a:gd name="T52" fmla="*/ 2147483647 w 792"/>
                <a:gd name="T53" fmla="*/ 2147483647 h 764"/>
                <a:gd name="T54" fmla="*/ 2147483647 w 792"/>
                <a:gd name="T55" fmla="*/ 2147483647 h 764"/>
                <a:gd name="T56" fmla="*/ 2147483647 w 792"/>
                <a:gd name="T57" fmla="*/ 2147483647 h 764"/>
                <a:gd name="T58" fmla="*/ 2147483647 w 792"/>
                <a:gd name="T59" fmla="*/ 2147483647 h 764"/>
                <a:gd name="T60" fmla="*/ 2147483647 w 792"/>
                <a:gd name="T61" fmla="*/ 2147483647 h 764"/>
                <a:gd name="T62" fmla="*/ 2147483647 w 792"/>
                <a:gd name="T63" fmla="*/ 2147483647 h 764"/>
                <a:gd name="T64" fmla="*/ 2147483647 w 792"/>
                <a:gd name="T65" fmla="*/ 2147483647 h 764"/>
                <a:gd name="T66" fmla="*/ 2147483647 w 792"/>
                <a:gd name="T67" fmla="*/ 2147483647 h 764"/>
                <a:gd name="T68" fmla="*/ 2147483647 w 792"/>
                <a:gd name="T69" fmla="*/ 2147483647 h 764"/>
                <a:gd name="T70" fmla="*/ 2147483647 w 792"/>
                <a:gd name="T71" fmla="*/ 2147483647 h 764"/>
                <a:gd name="T72" fmla="*/ 2147483647 w 792"/>
                <a:gd name="T73" fmla="*/ 2147483647 h 764"/>
                <a:gd name="T74" fmla="*/ 2147483647 w 792"/>
                <a:gd name="T75" fmla="*/ 2147483647 h 764"/>
                <a:gd name="T76" fmla="*/ 2147483647 w 792"/>
                <a:gd name="T77" fmla="*/ 2147483647 h 764"/>
                <a:gd name="T78" fmla="*/ 2147483647 w 792"/>
                <a:gd name="T79" fmla="*/ 2147483647 h 764"/>
                <a:gd name="T80" fmla="*/ 2147483647 w 792"/>
                <a:gd name="T81" fmla="*/ 2147483647 h 764"/>
                <a:gd name="T82" fmla="*/ 2147483647 w 792"/>
                <a:gd name="T83" fmla="*/ 2147483647 h 764"/>
                <a:gd name="T84" fmla="*/ 2147483647 w 792"/>
                <a:gd name="T85" fmla="*/ 2147483647 h 764"/>
                <a:gd name="T86" fmla="*/ 2147483647 w 792"/>
                <a:gd name="T87" fmla="*/ 2147483647 h 764"/>
                <a:gd name="T88" fmla="*/ 2147483647 w 792"/>
                <a:gd name="T89" fmla="*/ 2147483647 h 764"/>
                <a:gd name="T90" fmla="*/ 2147483647 w 792"/>
                <a:gd name="T91" fmla="*/ 2147483647 h 764"/>
                <a:gd name="T92" fmla="*/ 2147483647 w 792"/>
                <a:gd name="T93" fmla="*/ 2147483647 h 764"/>
                <a:gd name="T94" fmla="*/ 2147483647 w 792"/>
                <a:gd name="T95" fmla="*/ 2147483647 h 764"/>
                <a:gd name="T96" fmla="*/ 2147483647 w 792"/>
                <a:gd name="T97" fmla="*/ 2147483647 h 764"/>
                <a:gd name="T98" fmla="*/ 2147483647 w 792"/>
                <a:gd name="T99" fmla="*/ 2147483647 h 764"/>
                <a:gd name="T100" fmla="*/ 2147483647 w 792"/>
                <a:gd name="T101" fmla="*/ 2147483647 h 764"/>
                <a:gd name="T102" fmla="*/ 2147483647 w 792"/>
                <a:gd name="T103" fmla="*/ 2147483647 h 764"/>
                <a:gd name="T104" fmla="*/ 2147483647 w 792"/>
                <a:gd name="T105" fmla="*/ 2147483647 h 764"/>
                <a:gd name="T106" fmla="*/ 2147483647 w 792"/>
                <a:gd name="T107" fmla="*/ 2147483647 h 764"/>
                <a:gd name="T108" fmla="*/ 2147483647 w 792"/>
                <a:gd name="T109" fmla="*/ 2147483647 h 764"/>
                <a:gd name="T110" fmla="*/ 2147483647 w 792"/>
                <a:gd name="T111" fmla="*/ 2147483647 h 764"/>
                <a:gd name="T112" fmla="*/ 2147483647 w 792"/>
                <a:gd name="T113" fmla="*/ 2147483647 h 764"/>
                <a:gd name="T114" fmla="*/ 2147483647 w 792"/>
                <a:gd name="T115" fmla="*/ 2147483647 h 764"/>
                <a:gd name="T116" fmla="*/ 2147483647 w 792"/>
                <a:gd name="T117" fmla="*/ 2147483647 h 764"/>
                <a:gd name="T118" fmla="*/ 2147483647 w 792"/>
                <a:gd name="T119" fmla="*/ 2147483647 h 764"/>
                <a:gd name="T120" fmla="*/ 2147483647 w 792"/>
                <a:gd name="T121" fmla="*/ 2147483647 h 7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2" h="764">
                  <a:moveTo>
                    <a:pt x="791" y="221"/>
                  </a:moveTo>
                  <a:cubicBezTo>
                    <a:pt x="790" y="218"/>
                    <a:pt x="792" y="208"/>
                    <a:pt x="789" y="201"/>
                  </a:cubicBezTo>
                  <a:cubicBezTo>
                    <a:pt x="787" y="194"/>
                    <a:pt x="780" y="189"/>
                    <a:pt x="777" y="185"/>
                  </a:cubicBezTo>
                  <a:cubicBezTo>
                    <a:pt x="774" y="182"/>
                    <a:pt x="766" y="170"/>
                    <a:pt x="766" y="170"/>
                  </a:cubicBezTo>
                  <a:cubicBezTo>
                    <a:pt x="766" y="170"/>
                    <a:pt x="766" y="160"/>
                    <a:pt x="765" y="152"/>
                  </a:cubicBezTo>
                  <a:cubicBezTo>
                    <a:pt x="763" y="144"/>
                    <a:pt x="756" y="142"/>
                    <a:pt x="753" y="136"/>
                  </a:cubicBezTo>
                  <a:cubicBezTo>
                    <a:pt x="749" y="130"/>
                    <a:pt x="747" y="128"/>
                    <a:pt x="748" y="121"/>
                  </a:cubicBezTo>
                  <a:cubicBezTo>
                    <a:pt x="749" y="115"/>
                    <a:pt x="745" y="119"/>
                    <a:pt x="745" y="115"/>
                  </a:cubicBezTo>
                  <a:cubicBezTo>
                    <a:pt x="745" y="111"/>
                    <a:pt x="756" y="94"/>
                    <a:pt x="756" y="94"/>
                  </a:cubicBezTo>
                  <a:cubicBezTo>
                    <a:pt x="756" y="94"/>
                    <a:pt x="756" y="94"/>
                    <a:pt x="749" y="88"/>
                  </a:cubicBezTo>
                  <a:cubicBezTo>
                    <a:pt x="743" y="82"/>
                    <a:pt x="744" y="72"/>
                    <a:pt x="744" y="72"/>
                  </a:cubicBezTo>
                  <a:cubicBezTo>
                    <a:pt x="744" y="72"/>
                    <a:pt x="738" y="66"/>
                    <a:pt x="745" y="66"/>
                  </a:cubicBezTo>
                  <a:cubicBezTo>
                    <a:pt x="752" y="65"/>
                    <a:pt x="755" y="60"/>
                    <a:pt x="755" y="60"/>
                  </a:cubicBezTo>
                  <a:cubicBezTo>
                    <a:pt x="749" y="56"/>
                    <a:pt x="749" y="56"/>
                    <a:pt x="749" y="56"/>
                  </a:cubicBezTo>
                  <a:cubicBezTo>
                    <a:pt x="742" y="52"/>
                    <a:pt x="742" y="52"/>
                    <a:pt x="742" y="52"/>
                  </a:cubicBezTo>
                  <a:cubicBezTo>
                    <a:pt x="725" y="51"/>
                    <a:pt x="725" y="51"/>
                    <a:pt x="725" y="51"/>
                  </a:cubicBezTo>
                  <a:cubicBezTo>
                    <a:pt x="725" y="51"/>
                    <a:pt x="718" y="37"/>
                    <a:pt x="716" y="39"/>
                  </a:cubicBezTo>
                  <a:cubicBezTo>
                    <a:pt x="714" y="40"/>
                    <a:pt x="701" y="30"/>
                    <a:pt x="695" y="35"/>
                  </a:cubicBezTo>
                  <a:cubicBezTo>
                    <a:pt x="689" y="39"/>
                    <a:pt x="680" y="34"/>
                    <a:pt x="680" y="34"/>
                  </a:cubicBezTo>
                  <a:cubicBezTo>
                    <a:pt x="672" y="20"/>
                    <a:pt x="672" y="20"/>
                    <a:pt x="672" y="20"/>
                  </a:cubicBezTo>
                  <a:cubicBezTo>
                    <a:pt x="658" y="25"/>
                    <a:pt x="658" y="25"/>
                    <a:pt x="658" y="25"/>
                  </a:cubicBezTo>
                  <a:cubicBezTo>
                    <a:pt x="658" y="25"/>
                    <a:pt x="652" y="18"/>
                    <a:pt x="644" y="20"/>
                  </a:cubicBezTo>
                  <a:cubicBezTo>
                    <a:pt x="637" y="22"/>
                    <a:pt x="629" y="28"/>
                    <a:pt x="623" y="25"/>
                  </a:cubicBezTo>
                  <a:cubicBezTo>
                    <a:pt x="618" y="23"/>
                    <a:pt x="604" y="3"/>
                    <a:pt x="591" y="6"/>
                  </a:cubicBezTo>
                  <a:cubicBezTo>
                    <a:pt x="577" y="9"/>
                    <a:pt x="577" y="0"/>
                    <a:pt x="571" y="12"/>
                  </a:cubicBezTo>
                  <a:cubicBezTo>
                    <a:pt x="565" y="24"/>
                    <a:pt x="570" y="18"/>
                    <a:pt x="559" y="35"/>
                  </a:cubicBezTo>
                  <a:cubicBezTo>
                    <a:pt x="548" y="52"/>
                    <a:pt x="542" y="48"/>
                    <a:pt x="539" y="58"/>
                  </a:cubicBezTo>
                  <a:cubicBezTo>
                    <a:pt x="537" y="68"/>
                    <a:pt x="550" y="75"/>
                    <a:pt x="544" y="79"/>
                  </a:cubicBezTo>
                  <a:cubicBezTo>
                    <a:pt x="539" y="83"/>
                    <a:pt x="529" y="86"/>
                    <a:pt x="529" y="86"/>
                  </a:cubicBezTo>
                  <a:cubicBezTo>
                    <a:pt x="529" y="86"/>
                    <a:pt x="533" y="101"/>
                    <a:pt x="524" y="103"/>
                  </a:cubicBezTo>
                  <a:cubicBezTo>
                    <a:pt x="515" y="105"/>
                    <a:pt x="512" y="125"/>
                    <a:pt x="503" y="101"/>
                  </a:cubicBezTo>
                  <a:cubicBezTo>
                    <a:pt x="495" y="78"/>
                    <a:pt x="503" y="72"/>
                    <a:pt x="506" y="70"/>
                  </a:cubicBezTo>
                  <a:cubicBezTo>
                    <a:pt x="509" y="69"/>
                    <a:pt x="510" y="62"/>
                    <a:pt x="506" y="60"/>
                  </a:cubicBezTo>
                  <a:cubicBezTo>
                    <a:pt x="501" y="58"/>
                    <a:pt x="494" y="49"/>
                    <a:pt x="489" y="51"/>
                  </a:cubicBezTo>
                  <a:cubicBezTo>
                    <a:pt x="484" y="53"/>
                    <a:pt x="475" y="48"/>
                    <a:pt x="475" y="48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38" y="47"/>
                    <a:pt x="448" y="62"/>
                    <a:pt x="435" y="66"/>
                  </a:cubicBezTo>
                  <a:cubicBezTo>
                    <a:pt x="423" y="69"/>
                    <a:pt x="412" y="61"/>
                    <a:pt x="409" y="69"/>
                  </a:cubicBezTo>
                  <a:cubicBezTo>
                    <a:pt x="406" y="76"/>
                    <a:pt x="410" y="107"/>
                    <a:pt x="410" y="107"/>
                  </a:cubicBezTo>
                  <a:cubicBezTo>
                    <a:pt x="424" y="129"/>
                    <a:pt x="445" y="134"/>
                    <a:pt x="445" y="134"/>
                  </a:cubicBezTo>
                  <a:cubicBezTo>
                    <a:pt x="445" y="134"/>
                    <a:pt x="438" y="140"/>
                    <a:pt x="426" y="146"/>
                  </a:cubicBezTo>
                  <a:cubicBezTo>
                    <a:pt x="414" y="152"/>
                    <a:pt x="406" y="134"/>
                    <a:pt x="398" y="146"/>
                  </a:cubicBezTo>
                  <a:cubicBezTo>
                    <a:pt x="390" y="159"/>
                    <a:pt x="379" y="160"/>
                    <a:pt x="375" y="154"/>
                  </a:cubicBezTo>
                  <a:cubicBezTo>
                    <a:pt x="370" y="148"/>
                    <a:pt x="373" y="140"/>
                    <a:pt x="366" y="137"/>
                  </a:cubicBezTo>
                  <a:cubicBezTo>
                    <a:pt x="358" y="134"/>
                    <a:pt x="358" y="131"/>
                    <a:pt x="348" y="132"/>
                  </a:cubicBezTo>
                  <a:cubicBezTo>
                    <a:pt x="339" y="134"/>
                    <a:pt x="339" y="112"/>
                    <a:pt x="328" y="128"/>
                  </a:cubicBezTo>
                  <a:cubicBezTo>
                    <a:pt x="317" y="143"/>
                    <a:pt x="310" y="148"/>
                    <a:pt x="297" y="146"/>
                  </a:cubicBezTo>
                  <a:cubicBezTo>
                    <a:pt x="285" y="145"/>
                    <a:pt x="299" y="142"/>
                    <a:pt x="285" y="145"/>
                  </a:cubicBezTo>
                  <a:cubicBezTo>
                    <a:pt x="271" y="148"/>
                    <a:pt x="252" y="159"/>
                    <a:pt x="254" y="169"/>
                  </a:cubicBezTo>
                  <a:cubicBezTo>
                    <a:pt x="255" y="180"/>
                    <a:pt x="259" y="183"/>
                    <a:pt x="242" y="191"/>
                  </a:cubicBezTo>
                  <a:cubicBezTo>
                    <a:pt x="224" y="199"/>
                    <a:pt x="209" y="210"/>
                    <a:pt x="217" y="217"/>
                  </a:cubicBezTo>
                  <a:cubicBezTo>
                    <a:pt x="224" y="225"/>
                    <a:pt x="232" y="210"/>
                    <a:pt x="242" y="214"/>
                  </a:cubicBezTo>
                  <a:cubicBezTo>
                    <a:pt x="251" y="219"/>
                    <a:pt x="217" y="242"/>
                    <a:pt x="209" y="252"/>
                  </a:cubicBezTo>
                  <a:cubicBezTo>
                    <a:pt x="201" y="261"/>
                    <a:pt x="201" y="256"/>
                    <a:pt x="195" y="265"/>
                  </a:cubicBezTo>
                  <a:cubicBezTo>
                    <a:pt x="189" y="275"/>
                    <a:pt x="170" y="244"/>
                    <a:pt x="180" y="269"/>
                  </a:cubicBezTo>
                  <a:cubicBezTo>
                    <a:pt x="189" y="293"/>
                    <a:pt x="198" y="284"/>
                    <a:pt x="206" y="301"/>
                  </a:cubicBezTo>
                  <a:cubicBezTo>
                    <a:pt x="214" y="318"/>
                    <a:pt x="198" y="321"/>
                    <a:pt x="203" y="326"/>
                  </a:cubicBezTo>
                  <a:cubicBezTo>
                    <a:pt x="207" y="331"/>
                    <a:pt x="187" y="343"/>
                    <a:pt x="175" y="345"/>
                  </a:cubicBezTo>
                  <a:cubicBezTo>
                    <a:pt x="163" y="346"/>
                    <a:pt x="144" y="348"/>
                    <a:pt x="135" y="349"/>
                  </a:cubicBezTo>
                  <a:cubicBezTo>
                    <a:pt x="125" y="351"/>
                    <a:pt x="110" y="352"/>
                    <a:pt x="97" y="345"/>
                  </a:cubicBezTo>
                  <a:cubicBezTo>
                    <a:pt x="85" y="337"/>
                    <a:pt x="87" y="337"/>
                    <a:pt x="65" y="346"/>
                  </a:cubicBezTo>
                  <a:cubicBezTo>
                    <a:pt x="43" y="355"/>
                    <a:pt x="35" y="349"/>
                    <a:pt x="26" y="348"/>
                  </a:cubicBezTo>
                  <a:cubicBezTo>
                    <a:pt x="17" y="346"/>
                    <a:pt x="15" y="326"/>
                    <a:pt x="11" y="334"/>
                  </a:cubicBezTo>
                  <a:cubicBezTo>
                    <a:pt x="6" y="341"/>
                    <a:pt x="0" y="360"/>
                    <a:pt x="23" y="362"/>
                  </a:cubicBezTo>
                  <a:cubicBezTo>
                    <a:pt x="46" y="363"/>
                    <a:pt x="63" y="369"/>
                    <a:pt x="68" y="374"/>
                  </a:cubicBezTo>
                  <a:cubicBezTo>
                    <a:pt x="73" y="379"/>
                    <a:pt x="80" y="351"/>
                    <a:pt x="90" y="365"/>
                  </a:cubicBezTo>
                  <a:cubicBezTo>
                    <a:pt x="99" y="379"/>
                    <a:pt x="91" y="372"/>
                    <a:pt x="107" y="383"/>
                  </a:cubicBezTo>
                  <a:cubicBezTo>
                    <a:pt x="122" y="394"/>
                    <a:pt x="133" y="385"/>
                    <a:pt x="159" y="380"/>
                  </a:cubicBezTo>
                  <a:cubicBezTo>
                    <a:pt x="186" y="376"/>
                    <a:pt x="204" y="360"/>
                    <a:pt x="215" y="369"/>
                  </a:cubicBezTo>
                  <a:cubicBezTo>
                    <a:pt x="226" y="379"/>
                    <a:pt x="228" y="380"/>
                    <a:pt x="238" y="379"/>
                  </a:cubicBezTo>
                  <a:cubicBezTo>
                    <a:pt x="249" y="377"/>
                    <a:pt x="245" y="365"/>
                    <a:pt x="257" y="369"/>
                  </a:cubicBezTo>
                  <a:cubicBezTo>
                    <a:pt x="269" y="374"/>
                    <a:pt x="260" y="366"/>
                    <a:pt x="273" y="362"/>
                  </a:cubicBezTo>
                  <a:cubicBezTo>
                    <a:pt x="285" y="357"/>
                    <a:pt x="280" y="362"/>
                    <a:pt x="297" y="358"/>
                  </a:cubicBezTo>
                  <a:cubicBezTo>
                    <a:pt x="314" y="355"/>
                    <a:pt x="314" y="352"/>
                    <a:pt x="328" y="352"/>
                  </a:cubicBezTo>
                  <a:cubicBezTo>
                    <a:pt x="342" y="352"/>
                    <a:pt x="339" y="348"/>
                    <a:pt x="350" y="348"/>
                  </a:cubicBezTo>
                  <a:cubicBezTo>
                    <a:pt x="361" y="348"/>
                    <a:pt x="356" y="341"/>
                    <a:pt x="369" y="346"/>
                  </a:cubicBezTo>
                  <a:cubicBezTo>
                    <a:pt x="381" y="351"/>
                    <a:pt x="383" y="349"/>
                    <a:pt x="386" y="355"/>
                  </a:cubicBezTo>
                  <a:cubicBezTo>
                    <a:pt x="389" y="362"/>
                    <a:pt x="369" y="357"/>
                    <a:pt x="358" y="360"/>
                  </a:cubicBezTo>
                  <a:cubicBezTo>
                    <a:pt x="347" y="363"/>
                    <a:pt x="345" y="348"/>
                    <a:pt x="338" y="360"/>
                  </a:cubicBezTo>
                  <a:cubicBezTo>
                    <a:pt x="330" y="372"/>
                    <a:pt x="322" y="372"/>
                    <a:pt x="322" y="377"/>
                  </a:cubicBezTo>
                  <a:cubicBezTo>
                    <a:pt x="322" y="382"/>
                    <a:pt x="293" y="377"/>
                    <a:pt x="300" y="385"/>
                  </a:cubicBezTo>
                  <a:cubicBezTo>
                    <a:pt x="308" y="393"/>
                    <a:pt x="333" y="399"/>
                    <a:pt x="342" y="397"/>
                  </a:cubicBezTo>
                  <a:cubicBezTo>
                    <a:pt x="352" y="396"/>
                    <a:pt x="364" y="410"/>
                    <a:pt x="373" y="407"/>
                  </a:cubicBezTo>
                  <a:cubicBezTo>
                    <a:pt x="383" y="403"/>
                    <a:pt x="393" y="396"/>
                    <a:pt x="398" y="389"/>
                  </a:cubicBezTo>
                  <a:cubicBezTo>
                    <a:pt x="403" y="383"/>
                    <a:pt x="417" y="385"/>
                    <a:pt x="418" y="394"/>
                  </a:cubicBezTo>
                  <a:cubicBezTo>
                    <a:pt x="420" y="403"/>
                    <a:pt x="420" y="400"/>
                    <a:pt x="415" y="413"/>
                  </a:cubicBezTo>
                  <a:cubicBezTo>
                    <a:pt x="410" y="425"/>
                    <a:pt x="415" y="431"/>
                    <a:pt x="418" y="438"/>
                  </a:cubicBezTo>
                  <a:cubicBezTo>
                    <a:pt x="421" y="444"/>
                    <a:pt x="412" y="455"/>
                    <a:pt x="418" y="461"/>
                  </a:cubicBezTo>
                  <a:cubicBezTo>
                    <a:pt x="424" y="467"/>
                    <a:pt x="431" y="469"/>
                    <a:pt x="438" y="473"/>
                  </a:cubicBezTo>
                  <a:cubicBezTo>
                    <a:pt x="446" y="478"/>
                    <a:pt x="451" y="470"/>
                    <a:pt x="452" y="482"/>
                  </a:cubicBezTo>
                  <a:cubicBezTo>
                    <a:pt x="454" y="495"/>
                    <a:pt x="441" y="496"/>
                    <a:pt x="454" y="504"/>
                  </a:cubicBezTo>
                  <a:cubicBezTo>
                    <a:pt x="466" y="512"/>
                    <a:pt x="476" y="503"/>
                    <a:pt x="476" y="512"/>
                  </a:cubicBezTo>
                  <a:cubicBezTo>
                    <a:pt x="476" y="521"/>
                    <a:pt x="468" y="526"/>
                    <a:pt x="465" y="534"/>
                  </a:cubicBezTo>
                  <a:cubicBezTo>
                    <a:pt x="462" y="541"/>
                    <a:pt x="451" y="552"/>
                    <a:pt x="457" y="558"/>
                  </a:cubicBezTo>
                  <a:cubicBezTo>
                    <a:pt x="463" y="565"/>
                    <a:pt x="465" y="568"/>
                    <a:pt x="469" y="572"/>
                  </a:cubicBezTo>
                  <a:cubicBezTo>
                    <a:pt x="474" y="577"/>
                    <a:pt x="476" y="574"/>
                    <a:pt x="480" y="574"/>
                  </a:cubicBezTo>
                  <a:cubicBezTo>
                    <a:pt x="485" y="574"/>
                    <a:pt x="491" y="583"/>
                    <a:pt x="486" y="591"/>
                  </a:cubicBezTo>
                  <a:cubicBezTo>
                    <a:pt x="482" y="599"/>
                    <a:pt x="474" y="603"/>
                    <a:pt x="482" y="606"/>
                  </a:cubicBezTo>
                  <a:cubicBezTo>
                    <a:pt x="489" y="610"/>
                    <a:pt x="493" y="603"/>
                    <a:pt x="494" y="611"/>
                  </a:cubicBezTo>
                  <a:cubicBezTo>
                    <a:pt x="496" y="619"/>
                    <a:pt x="497" y="625"/>
                    <a:pt x="489" y="633"/>
                  </a:cubicBezTo>
                  <a:cubicBezTo>
                    <a:pt x="482" y="641"/>
                    <a:pt x="480" y="628"/>
                    <a:pt x="482" y="641"/>
                  </a:cubicBezTo>
                  <a:cubicBezTo>
                    <a:pt x="483" y="653"/>
                    <a:pt x="468" y="673"/>
                    <a:pt x="469" y="679"/>
                  </a:cubicBezTo>
                  <a:cubicBezTo>
                    <a:pt x="474" y="698"/>
                    <a:pt x="477" y="709"/>
                    <a:pt x="472" y="712"/>
                  </a:cubicBezTo>
                  <a:cubicBezTo>
                    <a:pt x="468" y="715"/>
                    <a:pt x="448" y="716"/>
                    <a:pt x="452" y="721"/>
                  </a:cubicBezTo>
                  <a:cubicBezTo>
                    <a:pt x="457" y="726"/>
                    <a:pt x="457" y="729"/>
                    <a:pt x="465" y="724"/>
                  </a:cubicBezTo>
                  <a:cubicBezTo>
                    <a:pt x="472" y="720"/>
                    <a:pt x="482" y="704"/>
                    <a:pt x="483" y="712"/>
                  </a:cubicBezTo>
                  <a:cubicBezTo>
                    <a:pt x="485" y="720"/>
                    <a:pt x="488" y="718"/>
                    <a:pt x="485" y="724"/>
                  </a:cubicBezTo>
                  <a:cubicBezTo>
                    <a:pt x="482" y="730"/>
                    <a:pt x="474" y="746"/>
                    <a:pt x="466" y="747"/>
                  </a:cubicBezTo>
                  <a:cubicBezTo>
                    <a:pt x="461" y="750"/>
                    <a:pt x="461" y="750"/>
                    <a:pt x="461" y="750"/>
                  </a:cubicBezTo>
                  <a:cubicBezTo>
                    <a:pt x="461" y="750"/>
                    <a:pt x="482" y="764"/>
                    <a:pt x="490" y="750"/>
                  </a:cubicBezTo>
                  <a:cubicBezTo>
                    <a:pt x="499" y="736"/>
                    <a:pt x="509" y="728"/>
                    <a:pt x="512" y="721"/>
                  </a:cubicBezTo>
                  <a:cubicBezTo>
                    <a:pt x="516" y="714"/>
                    <a:pt x="514" y="699"/>
                    <a:pt x="507" y="688"/>
                  </a:cubicBezTo>
                  <a:cubicBezTo>
                    <a:pt x="500" y="678"/>
                    <a:pt x="497" y="678"/>
                    <a:pt x="504" y="664"/>
                  </a:cubicBezTo>
                  <a:cubicBezTo>
                    <a:pt x="511" y="651"/>
                    <a:pt x="509" y="651"/>
                    <a:pt x="514" y="634"/>
                  </a:cubicBezTo>
                  <a:cubicBezTo>
                    <a:pt x="519" y="617"/>
                    <a:pt x="523" y="575"/>
                    <a:pt x="526" y="562"/>
                  </a:cubicBezTo>
                  <a:cubicBezTo>
                    <a:pt x="529" y="548"/>
                    <a:pt x="514" y="529"/>
                    <a:pt x="507" y="540"/>
                  </a:cubicBezTo>
                  <a:cubicBezTo>
                    <a:pt x="500" y="550"/>
                    <a:pt x="488" y="557"/>
                    <a:pt x="485" y="545"/>
                  </a:cubicBezTo>
                  <a:cubicBezTo>
                    <a:pt x="482" y="533"/>
                    <a:pt x="494" y="528"/>
                    <a:pt x="499" y="519"/>
                  </a:cubicBezTo>
                  <a:cubicBezTo>
                    <a:pt x="504" y="510"/>
                    <a:pt x="511" y="500"/>
                    <a:pt x="504" y="493"/>
                  </a:cubicBezTo>
                  <a:cubicBezTo>
                    <a:pt x="497" y="487"/>
                    <a:pt x="494" y="480"/>
                    <a:pt x="488" y="475"/>
                  </a:cubicBezTo>
                  <a:cubicBezTo>
                    <a:pt x="483" y="469"/>
                    <a:pt x="475" y="469"/>
                    <a:pt x="480" y="461"/>
                  </a:cubicBezTo>
                  <a:cubicBezTo>
                    <a:pt x="485" y="452"/>
                    <a:pt x="766" y="235"/>
                    <a:pt x="791" y="22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006600" y="4499509"/>
              <a:ext cx="1588" cy="1587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2046288" y="4601109"/>
              <a:ext cx="1587" cy="1587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" name="Line 764"/>
            <p:cNvSpPr>
              <a:spLocks noChangeShapeType="1"/>
            </p:cNvSpPr>
            <p:nvPr/>
          </p:nvSpPr>
          <p:spPr bwMode="auto">
            <a:xfrm>
              <a:off x="2441575" y="4582059"/>
              <a:ext cx="1588" cy="1587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" name="Line 766"/>
            <p:cNvSpPr>
              <a:spLocks noChangeShapeType="1"/>
            </p:cNvSpPr>
            <p:nvPr/>
          </p:nvSpPr>
          <p:spPr bwMode="auto">
            <a:xfrm>
              <a:off x="2479675" y="4677309"/>
              <a:ext cx="1588" cy="1587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" name="Freeform 1099"/>
            <p:cNvSpPr>
              <a:spLocks/>
            </p:cNvSpPr>
            <p:nvPr/>
          </p:nvSpPr>
          <p:spPr bwMode="auto">
            <a:xfrm>
              <a:off x="1878013" y="4447121"/>
              <a:ext cx="155575" cy="85725"/>
            </a:xfrm>
            <a:custGeom>
              <a:avLst/>
              <a:gdLst>
                <a:gd name="T0" fmla="*/ 2147483647 w 176"/>
                <a:gd name="T1" fmla="*/ 2147483647 h 98"/>
                <a:gd name="T2" fmla="*/ 2147483647 w 176"/>
                <a:gd name="T3" fmla="*/ 2147483647 h 98"/>
                <a:gd name="T4" fmla="*/ 2147483647 w 176"/>
                <a:gd name="T5" fmla="*/ 2147483647 h 98"/>
                <a:gd name="T6" fmla="*/ 2147483647 w 176"/>
                <a:gd name="T7" fmla="*/ 2147483647 h 98"/>
                <a:gd name="T8" fmla="*/ 2147483647 w 176"/>
                <a:gd name="T9" fmla="*/ 2147483647 h 98"/>
                <a:gd name="T10" fmla="*/ 2147483647 w 176"/>
                <a:gd name="T11" fmla="*/ 2147483647 h 98"/>
                <a:gd name="T12" fmla="*/ 2147483647 w 176"/>
                <a:gd name="T13" fmla="*/ 2147483647 h 98"/>
                <a:gd name="T14" fmla="*/ 2147483647 w 176"/>
                <a:gd name="T15" fmla="*/ 2147483647 h 98"/>
                <a:gd name="T16" fmla="*/ 2147483647 w 176"/>
                <a:gd name="T17" fmla="*/ 2147483647 h 98"/>
                <a:gd name="T18" fmla="*/ 2147483647 w 176"/>
                <a:gd name="T19" fmla="*/ 2147483647 h 98"/>
                <a:gd name="T20" fmla="*/ 2147483647 w 176"/>
                <a:gd name="T21" fmla="*/ 2147483647 h 98"/>
                <a:gd name="T22" fmla="*/ 2147483647 w 176"/>
                <a:gd name="T23" fmla="*/ 2147483647 h 98"/>
                <a:gd name="T24" fmla="*/ 2147483647 w 176"/>
                <a:gd name="T25" fmla="*/ 2147483647 h 98"/>
                <a:gd name="T26" fmla="*/ 2147483647 w 176"/>
                <a:gd name="T27" fmla="*/ 2147483647 h 98"/>
                <a:gd name="T28" fmla="*/ 2147483647 w 176"/>
                <a:gd name="T29" fmla="*/ 2147483647 h 98"/>
                <a:gd name="T30" fmla="*/ 2147483647 w 176"/>
                <a:gd name="T31" fmla="*/ 2147483647 h 98"/>
                <a:gd name="T32" fmla="*/ 2147483647 w 176"/>
                <a:gd name="T33" fmla="*/ 2147483647 h 98"/>
                <a:gd name="T34" fmla="*/ 2147483647 w 176"/>
                <a:gd name="T35" fmla="*/ 2147483647 h 98"/>
                <a:gd name="T36" fmla="*/ 2147483647 w 176"/>
                <a:gd name="T37" fmla="*/ 2147483647 h 98"/>
                <a:gd name="T38" fmla="*/ 2147483647 w 176"/>
                <a:gd name="T39" fmla="*/ 2147483647 h 98"/>
                <a:gd name="T40" fmla="*/ 2147483647 w 176"/>
                <a:gd name="T41" fmla="*/ 2147483647 h 98"/>
                <a:gd name="T42" fmla="*/ 2147483647 w 176"/>
                <a:gd name="T43" fmla="*/ 2147483647 h 98"/>
                <a:gd name="T44" fmla="*/ 2147483647 w 176"/>
                <a:gd name="T45" fmla="*/ 2147483647 h 98"/>
                <a:gd name="T46" fmla="*/ 2147483647 w 176"/>
                <a:gd name="T47" fmla="*/ 2147483647 h 98"/>
                <a:gd name="T48" fmla="*/ 2147483647 w 176"/>
                <a:gd name="T49" fmla="*/ 2147483647 h 98"/>
                <a:gd name="T50" fmla="*/ 2147483647 w 176"/>
                <a:gd name="T51" fmla="*/ 2147483647 h 98"/>
                <a:gd name="T52" fmla="*/ 2147483647 w 176"/>
                <a:gd name="T53" fmla="*/ 2147483647 h 98"/>
                <a:gd name="T54" fmla="*/ 2147483647 w 176"/>
                <a:gd name="T55" fmla="*/ 2147483647 h 98"/>
                <a:gd name="T56" fmla="*/ 2147483647 w 176"/>
                <a:gd name="T57" fmla="*/ 2147483647 h 98"/>
                <a:gd name="T58" fmla="*/ 2147483647 w 176"/>
                <a:gd name="T59" fmla="*/ 2147483647 h 98"/>
                <a:gd name="T60" fmla="*/ 2147483647 w 176"/>
                <a:gd name="T61" fmla="*/ 2147483647 h 98"/>
                <a:gd name="T62" fmla="*/ 2147483647 w 176"/>
                <a:gd name="T63" fmla="*/ 2147483647 h 98"/>
                <a:gd name="T64" fmla="*/ 2147483647 w 176"/>
                <a:gd name="T65" fmla="*/ 2147483647 h 98"/>
                <a:gd name="T66" fmla="*/ 2147483647 w 176"/>
                <a:gd name="T67" fmla="*/ 2147483647 h 98"/>
                <a:gd name="T68" fmla="*/ 2147483647 w 176"/>
                <a:gd name="T69" fmla="*/ 2147483647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6" h="98">
                  <a:moveTo>
                    <a:pt x="1" y="41"/>
                  </a:moveTo>
                  <a:cubicBezTo>
                    <a:pt x="0" y="46"/>
                    <a:pt x="4" y="52"/>
                    <a:pt x="8" y="56"/>
                  </a:cubicBezTo>
                  <a:cubicBezTo>
                    <a:pt x="15" y="65"/>
                    <a:pt x="22" y="72"/>
                    <a:pt x="33" y="69"/>
                  </a:cubicBezTo>
                  <a:cubicBezTo>
                    <a:pt x="35" y="74"/>
                    <a:pt x="43" y="71"/>
                    <a:pt x="45" y="76"/>
                  </a:cubicBezTo>
                  <a:cubicBezTo>
                    <a:pt x="45" y="78"/>
                    <a:pt x="43" y="86"/>
                    <a:pt x="42" y="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52" y="90"/>
                    <a:pt x="57" y="95"/>
                    <a:pt x="56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3" y="97"/>
                    <a:pt x="68" y="96"/>
                    <a:pt x="72" y="93"/>
                  </a:cubicBezTo>
                  <a:cubicBezTo>
                    <a:pt x="76" y="89"/>
                    <a:pt x="76" y="84"/>
                    <a:pt x="78" y="79"/>
                  </a:cubicBezTo>
                  <a:cubicBezTo>
                    <a:pt x="81" y="73"/>
                    <a:pt x="82" y="71"/>
                    <a:pt x="89" y="71"/>
                  </a:cubicBezTo>
                  <a:cubicBezTo>
                    <a:pt x="92" y="72"/>
                    <a:pt x="94" y="73"/>
                    <a:pt x="96" y="72"/>
                  </a:cubicBezTo>
                  <a:cubicBezTo>
                    <a:pt x="99" y="71"/>
                    <a:pt x="99" y="67"/>
                    <a:pt x="103" y="67"/>
                  </a:cubicBezTo>
                  <a:cubicBezTo>
                    <a:pt x="105" y="67"/>
                    <a:pt x="106" y="70"/>
                    <a:pt x="109" y="70"/>
                  </a:cubicBezTo>
                  <a:cubicBezTo>
                    <a:pt x="114" y="70"/>
                    <a:pt x="116" y="63"/>
                    <a:pt x="118" y="59"/>
                  </a:cubicBezTo>
                  <a:cubicBezTo>
                    <a:pt x="125" y="50"/>
                    <a:pt x="127" y="47"/>
                    <a:pt x="138" y="47"/>
                  </a:cubicBezTo>
                  <a:cubicBezTo>
                    <a:pt x="143" y="47"/>
                    <a:pt x="149" y="49"/>
                    <a:pt x="153" y="47"/>
                  </a:cubicBezTo>
                  <a:cubicBezTo>
                    <a:pt x="157" y="47"/>
                    <a:pt x="160" y="44"/>
                    <a:pt x="163" y="43"/>
                  </a:cubicBezTo>
                  <a:cubicBezTo>
                    <a:pt x="166" y="42"/>
                    <a:pt x="168" y="42"/>
                    <a:pt x="170" y="41"/>
                  </a:cubicBezTo>
                  <a:cubicBezTo>
                    <a:pt x="172" y="40"/>
                    <a:pt x="173" y="39"/>
                    <a:pt x="175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5" y="35"/>
                    <a:pt x="174" y="32"/>
                    <a:pt x="174" y="32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3" y="22"/>
                    <a:pt x="145" y="23"/>
                    <a:pt x="141" y="14"/>
                  </a:cubicBezTo>
                  <a:cubicBezTo>
                    <a:pt x="138" y="5"/>
                    <a:pt x="139" y="0"/>
                    <a:pt x="129" y="1"/>
                  </a:cubicBezTo>
                  <a:cubicBezTo>
                    <a:pt x="119" y="3"/>
                    <a:pt x="114" y="4"/>
                    <a:pt x="105" y="7"/>
                  </a:cubicBezTo>
                  <a:cubicBezTo>
                    <a:pt x="96" y="10"/>
                    <a:pt x="94" y="5"/>
                    <a:pt x="85" y="4"/>
                  </a:cubicBezTo>
                  <a:cubicBezTo>
                    <a:pt x="76" y="4"/>
                    <a:pt x="63" y="7"/>
                    <a:pt x="55" y="7"/>
                  </a:cubicBezTo>
                  <a:cubicBezTo>
                    <a:pt x="51" y="7"/>
                    <a:pt x="47" y="5"/>
                    <a:pt x="43" y="4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9"/>
                    <a:pt x="33" y="10"/>
                    <a:pt x="29" y="13"/>
                  </a:cubicBezTo>
                  <a:cubicBezTo>
                    <a:pt x="23" y="16"/>
                    <a:pt x="18" y="19"/>
                    <a:pt x="13" y="23"/>
                  </a:cubicBezTo>
                  <a:cubicBezTo>
                    <a:pt x="10" y="26"/>
                    <a:pt x="4" y="29"/>
                    <a:pt x="2" y="33"/>
                  </a:cubicBezTo>
                  <a:cubicBezTo>
                    <a:pt x="1" y="35"/>
                    <a:pt x="1" y="37"/>
                    <a:pt x="1" y="39"/>
                  </a:cubicBezTo>
                  <a:lnTo>
                    <a:pt x="1" y="4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" name="Freeform 1108"/>
            <p:cNvSpPr>
              <a:spLocks/>
            </p:cNvSpPr>
            <p:nvPr/>
          </p:nvSpPr>
          <p:spPr bwMode="auto">
            <a:xfrm>
              <a:off x="1851025" y="4480459"/>
              <a:ext cx="66675" cy="49212"/>
            </a:xfrm>
            <a:custGeom>
              <a:avLst/>
              <a:gdLst>
                <a:gd name="T0" fmla="*/ 2147483647 w 75"/>
                <a:gd name="T1" fmla="*/ 2147483647 h 55"/>
                <a:gd name="T2" fmla="*/ 2147483647 w 75"/>
                <a:gd name="T3" fmla="*/ 2147483647 h 55"/>
                <a:gd name="T4" fmla="*/ 2147483647 w 75"/>
                <a:gd name="T5" fmla="*/ 2147483647 h 55"/>
                <a:gd name="T6" fmla="*/ 2147483647 w 75"/>
                <a:gd name="T7" fmla="*/ 2147483647 h 55"/>
                <a:gd name="T8" fmla="*/ 2147483647 w 75"/>
                <a:gd name="T9" fmla="*/ 2147483647 h 55"/>
                <a:gd name="T10" fmla="*/ 2147483647 w 75"/>
                <a:gd name="T11" fmla="*/ 2147483647 h 55"/>
                <a:gd name="T12" fmla="*/ 2147483647 w 75"/>
                <a:gd name="T13" fmla="*/ 2147483647 h 55"/>
                <a:gd name="T14" fmla="*/ 2147483647 w 75"/>
                <a:gd name="T15" fmla="*/ 2147483647 h 55"/>
                <a:gd name="T16" fmla="*/ 2147483647 w 75"/>
                <a:gd name="T17" fmla="*/ 2147483647 h 55"/>
                <a:gd name="T18" fmla="*/ 2147483647 w 75"/>
                <a:gd name="T19" fmla="*/ 2147483647 h 55"/>
                <a:gd name="T20" fmla="*/ 2147483647 w 75"/>
                <a:gd name="T21" fmla="*/ 2147483647 h 55"/>
                <a:gd name="T22" fmla="*/ 0 w 75"/>
                <a:gd name="T23" fmla="*/ 2147483647 h 55"/>
                <a:gd name="T24" fmla="*/ 2147483647 w 75"/>
                <a:gd name="T25" fmla="*/ 2147483647 h 55"/>
                <a:gd name="T26" fmla="*/ 2147483647 w 75"/>
                <a:gd name="T27" fmla="*/ 2147483647 h 55"/>
                <a:gd name="T28" fmla="*/ 2147483647 w 75"/>
                <a:gd name="T29" fmla="*/ 2147483647 h 55"/>
                <a:gd name="T30" fmla="*/ 2147483647 w 75"/>
                <a:gd name="T31" fmla="*/ 0 h 55"/>
                <a:gd name="T32" fmla="*/ 2147483647 w 75"/>
                <a:gd name="T33" fmla="*/ 214748364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" h="55">
                  <a:moveTo>
                    <a:pt x="31" y="2"/>
                  </a:moveTo>
                  <a:cubicBezTo>
                    <a:pt x="30" y="7"/>
                    <a:pt x="35" y="13"/>
                    <a:pt x="38" y="17"/>
                  </a:cubicBezTo>
                  <a:cubicBezTo>
                    <a:pt x="45" y="26"/>
                    <a:pt x="52" y="33"/>
                    <a:pt x="63" y="30"/>
                  </a:cubicBezTo>
                  <a:cubicBezTo>
                    <a:pt x="65" y="35"/>
                    <a:pt x="73" y="32"/>
                    <a:pt x="75" y="37"/>
                  </a:cubicBezTo>
                  <a:cubicBezTo>
                    <a:pt x="75" y="39"/>
                    <a:pt x="73" y="47"/>
                    <a:pt x="72" y="50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5" y="53"/>
                    <a:pt x="58" y="55"/>
                    <a:pt x="55" y="55"/>
                  </a:cubicBezTo>
                  <a:cubicBezTo>
                    <a:pt x="52" y="55"/>
                    <a:pt x="47" y="52"/>
                    <a:pt x="37" y="51"/>
                  </a:cubicBezTo>
                  <a:cubicBezTo>
                    <a:pt x="26" y="50"/>
                    <a:pt x="29" y="50"/>
                    <a:pt x="23" y="42"/>
                  </a:cubicBezTo>
                  <a:cubicBezTo>
                    <a:pt x="16" y="34"/>
                    <a:pt x="15" y="39"/>
                    <a:pt x="9" y="33"/>
                  </a:cubicBezTo>
                  <a:cubicBezTo>
                    <a:pt x="6" y="30"/>
                    <a:pt x="3" y="30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26"/>
                    <a:pt x="6" y="23"/>
                    <a:pt x="11" y="20"/>
                  </a:cubicBezTo>
                  <a:cubicBezTo>
                    <a:pt x="16" y="16"/>
                    <a:pt x="26" y="12"/>
                    <a:pt x="29" y="5"/>
                  </a:cubicBezTo>
                  <a:cubicBezTo>
                    <a:pt x="30" y="4"/>
                    <a:pt x="30" y="2"/>
                    <a:pt x="30" y="0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" name="Freeform 1109"/>
            <p:cNvSpPr>
              <a:spLocks/>
            </p:cNvSpPr>
            <p:nvPr/>
          </p:nvSpPr>
          <p:spPr bwMode="auto">
            <a:xfrm>
              <a:off x="1920875" y="4480459"/>
              <a:ext cx="120650" cy="119062"/>
            </a:xfrm>
            <a:custGeom>
              <a:avLst/>
              <a:gdLst>
                <a:gd name="T0" fmla="*/ 2147483647 w 135"/>
                <a:gd name="T1" fmla="*/ 0 h 134"/>
                <a:gd name="T2" fmla="*/ 2147483647 w 135"/>
                <a:gd name="T3" fmla="*/ 2147483647 h 134"/>
                <a:gd name="T4" fmla="*/ 2147483647 w 135"/>
                <a:gd name="T5" fmla="*/ 2147483647 h 134"/>
                <a:gd name="T6" fmla="*/ 2147483647 w 135"/>
                <a:gd name="T7" fmla="*/ 2147483647 h 134"/>
                <a:gd name="T8" fmla="*/ 2147483647 w 135"/>
                <a:gd name="T9" fmla="*/ 2147483647 h 134"/>
                <a:gd name="T10" fmla="*/ 2147483647 w 135"/>
                <a:gd name="T11" fmla="*/ 2147483647 h 134"/>
                <a:gd name="T12" fmla="*/ 2147483647 w 135"/>
                <a:gd name="T13" fmla="*/ 2147483647 h 134"/>
                <a:gd name="T14" fmla="*/ 2147483647 w 135"/>
                <a:gd name="T15" fmla="*/ 2147483647 h 134"/>
                <a:gd name="T16" fmla="*/ 2147483647 w 135"/>
                <a:gd name="T17" fmla="*/ 2147483647 h 134"/>
                <a:gd name="T18" fmla="*/ 2147483647 w 135"/>
                <a:gd name="T19" fmla="*/ 2147483647 h 134"/>
                <a:gd name="T20" fmla="*/ 2147483647 w 135"/>
                <a:gd name="T21" fmla="*/ 2147483647 h 134"/>
                <a:gd name="T22" fmla="*/ 2147483647 w 135"/>
                <a:gd name="T23" fmla="*/ 2147483647 h 134"/>
                <a:gd name="T24" fmla="*/ 2147483647 w 135"/>
                <a:gd name="T25" fmla="*/ 2147483647 h 134"/>
                <a:gd name="T26" fmla="*/ 2147483647 w 135"/>
                <a:gd name="T27" fmla="*/ 2147483647 h 134"/>
                <a:gd name="T28" fmla="*/ 2147483647 w 135"/>
                <a:gd name="T29" fmla="*/ 2147483647 h 134"/>
                <a:gd name="T30" fmla="*/ 2147483647 w 135"/>
                <a:gd name="T31" fmla="*/ 2147483647 h 134"/>
                <a:gd name="T32" fmla="*/ 2147483647 w 135"/>
                <a:gd name="T33" fmla="*/ 2147483647 h 134"/>
                <a:gd name="T34" fmla="*/ 2147483647 w 135"/>
                <a:gd name="T35" fmla="*/ 2147483647 h 134"/>
                <a:gd name="T36" fmla="*/ 2147483647 w 135"/>
                <a:gd name="T37" fmla="*/ 2147483647 h 134"/>
                <a:gd name="T38" fmla="*/ 2147483647 w 135"/>
                <a:gd name="T39" fmla="*/ 2147483647 h 134"/>
                <a:gd name="T40" fmla="*/ 2147483647 w 135"/>
                <a:gd name="T41" fmla="*/ 2147483647 h 134"/>
                <a:gd name="T42" fmla="*/ 2147483647 w 135"/>
                <a:gd name="T43" fmla="*/ 2147483647 h 134"/>
                <a:gd name="T44" fmla="*/ 2147483647 w 135"/>
                <a:gd name="T45" fmla="*/ 2147483647 h 134"/>
                <a:gd name="T46" fmla="*/ 2147483647 w 135"/>
                <a:gd name="T47" fmla="*/ 2147483647 h 134"/>
                <a:gd name="T48" fmla="*/ 2147483647 w 135"/>
                <a:gd name="T49" fmla="*/ 2147483647 h 134"/>
                <a:gd name="T50" fmla="*/ 2147483647 w 135"/>
                <a:gd name="T51" fmla="*/ 2147483647 h 134"/>
                <a:gd name="T52" fmla="*/ 2147483647 w 135"/>
                <a:gd name="T53" fmla="*/ 2147483647 h 134"/>
                <a:gd name="T54" fmla="*/ 2147483647 w 135"/>
                <a:gd name="T55" fmla="*/ 2147483647 h 134"/>
                <a:gd name="T56" fmla="*/ 2147483647 w 135"/>
                <a:gd name="T57" fmla="*/ 2147483647 h 134"/>
                <a:gd name="T58" fmla="*/ 2147483647 w 135"/>
                <a:gd name="T59" fmla="*/ 2147483647 h 134"/>
                <a:gd name="T60" fmla="*/ 2147483647 w 135"/>
                <a:gd name="T61" fmla="*/ 2147483647 h 134"/>
                <a:gd name="T62" fmla="*/ 2147483647 w 135"/>
                <a:gd name="T63" fmla="*/ 2147483647 h 134"/>
                <a:gd name="T64" fmla="*/ 2147483647 w 135"/>
                <a:gd name="T65" fmla="*/ 2147483647 h 134"/>
                <a:gd name="T66" fmla="*/ 2147483647 w 135"/>
                <a:gd name="T67" fmla="*/ 0 h 134"/>
                <a:gd name="T68" fmla="*/ 2147483647 w 135"/>
                <a:gd name="T69" fmla="*/ 0 h 1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5" h="134">
                  <a:moveTo>
                    <a:pt x="127" y="0"/>
                  </a:moveTo>
                  <a:cubicBezTo>
                    <a:pt x="128" y="3"/>
                    <a:pt x="129" y="7"/>
                    <a:pt x="131" y="10"/>
                  </a:cubicBezTo>
                  <a:cubicBezTo>
                    <a:pt x="135" y="18"/>
                    <a:pt x="130" y="31"/>
                    <a:pt x="124" y="39"/>
                  </a:cubicBezTo>
                  <a:cubicBezTo>
                    <a:pt x="117" y="47"/>
                    <a:pt x="121" y="64"/>
                    <a:pt x="116" y="80"/>
                  </a:cubicBezTo>
                  <a:cubicBezTo>
                    <a:pt x="111" y="97"/>
                    <a:pt x="110" y="98"/>
                    <a:pt x="115" y="107"/>
                  </a:cubicBezTo>
                  <a:cubicBezTo>
                    <a:pt x="118" y="113"/>
                    <a:pt x="116" y="116"/>
                    <a:pt x="118" y="128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0" y="130"/>
                    <a:pt x="106" y="134"/>
                    <a:pt x="99" y="129"/>
                  </a:cubicBezTo>
                  <a:cubicBezTo>
                    <a:pt x="93" y="125"/>
                    <a:pt x="90" y="119"/>
                    <a:pt x="81" y="120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78" y="114"/>
                    <a:pt x="68" y="106"/>
                    <a:pt x="65" y="103"/>
                  </a:cubicBezTo>
                  <a:cubicBezTo>
                    <a:pt x="62" y="100"/>
                    <a:pt x="62" y="97"/>
                    <a:pt x="59" y="94"/>
                  </a:cubicBezTo>
                  <a:cubicBezTo>
                    <a:pt x="56" y="91"/>
                    <a:pt x="54" y="90"/>
                    <a:pt x="51" y="90"/>
                  </a:cubicBezTo>
                  <a:cubicBezTo>
                    <a:pt x="49" y="89"/>
                    <a:pt x="48" y="98"/>
                    <a:pt x="49" y="101"/>
                  </a:cubicBezTo>
                  <a:cubicBezTo>
                    <a:pt x="50" y="104"/>
                    <a:pt x="56" y="112"/>
                    <a:pt x="57" y="114"/>
                  </a:cubicBezTo>
                  <a:cubicBezTo>
                    <a:pt x="59" y="115"/>
                    <a:pt x="56" y="117"/>
                    <a:pt x="55" y="118"/>
                  </a:cubicBezTo>
                  <a:cubicBezTo>
                    <a:pt x="54" y="119"/>
                    <a:pt x="46" y="114"/>
                    <a:pt x="40" y="106"/>
                  </a:cubicBezTo>
                  <a:cubicBezTo>
                    <a:pt x="34" y="99"/>
                    <a:pt x="31" y="98"/>
                    <a:pt x="25" y="90"/>
                  </a:cubicBezTo>
                  <a:cubicBezTo>
                    <a:pt x="19" y="82"/>
                    <a:pt x="15" y="77"/>
                    <a:pt x="9" y="71"/>
                  </a:cubicBezTo>
                  <a:cubicBezTo>
                    <a:pt x="2" y="65"/>
                    <a:pt x="0" y="64"/>
                    <a:pt x="5" y="61"/>
                  </a:cubicBezTo>
                  <a:cubicBezTo>
                    <a:pt x="6" y="61"/>
                    <a:pt x="6" y="60"/>
                    <a:pt x="7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3" y="59"/>
                    <a:pt x="18" y="57"/>
                    <a:pt x="22" y="54"/>
                  </a:cubicBezTo>
                  <a:cubicBezTo>
                    <a:pt x="27" y="50"/>
                    <a:pt x="27" y="45"/>
                    <a:pt x="29" y="40"/>
                  </a:cubicBezTo>
                  <a:cubicBezTo>
                    <a:pt x="31" y="34"/>
                    <a:pt x="33" y="32"/>
                    <a:pt x="40" y="33"/>
                  </a:cubicBezTo>
                  <a:cubicBezTo>
                    <a:pt x="43" y="33"/>
                    <a:pt x="44" y="34"/>
                    <a:pt x="47" y="33"/>
                  </a:cubicBezTo>
                  <a:cubicBezTo>
                    <a:pt x="50" y="32"/>
                    <a:pt x="49" y="28"/>
                    <a:pt x="53" y="28"/>
                  </a:cubicBezTo>
                  <a:cubicBezTo>
                    <a:pt x="56" y="29"/>
                    <a:pt x="56" y="31"/>
                    <a:pt x="59" y="31"/>
                  </a:cubicBezTo>
                  <a:cubicBezTo>
                    <a:pt x="64" y="31"/>
                    <a:pt x="67" y="24"/>
                    <a:pt x="69" y="20"/>
                  </a:cubicBezTo>
                  <a:cubicBezTo>
                    <a:pt x="75" y="11"/>
                    <a:pt x="78" y="8"/>
                    <a:pt x="89" y="8"/>
                  </a:cubicBezTo>
                  <a:cubicBezTo>
                    <a:pt x="93" y="8"/>
                    <a:pt x="100" y="10"/>
                    <a:pt x="104" y="9"/>
                  </a:cubicBezTo>
                  <a:cubicBezTo>
                    <a:pt x="107" y="8"/>
                    <a:pt x="110" y="5"/>
                    <a:pt x="114" y="4"/>
                  </a:cubicBezTo>
                  <a:cubicBezTo>
                    <a:pt x="117" y="4"/>
                    <a:pt x="118" y="3"/>
                    <a:pt x="121" y="2"/>
                  </a:cubicBezTo>
                  <a:cubicBezTo>
                    <a:pt x="123" y="1"/>
                    <a:pt x="124" y="0"/>
                    <a:pt x="126" y="0"/>
                  </a:cubicBezTo>
                  <a:lnTo>
                    <a:pt x="1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" name="Freeform 1110"/>
            <p:cNvSpPr>
              <a:spLocks/>
            </p:cNvSpPr>
            <p:nvPr/>
          </p:nvSpPr>
          <p:spPr bwMode="auto">
            <a:xfrm>
              <a:off x="1965325" y="4585234"/>
              <a:ext cx="82550" cy="84137"/>
            </a:xfrm>
            <a:custGeom>
              <a:avLst/>
              <a:gdLst>
                <a:gd name="T0" fmla="*/ 2147483647 w 93"/>
                <a:gd name="T1" fmla="*/ 2147483647 h 96"/>
                <a:gd name="T2" fmla="*/ 2147483647 w 93"/>
                <a:gd name="T3" fmla="*/ 2147483647 h 96"/>
                <a:gd name="T4" fmla="*/ 2147483647 w 93"/>
                <a:gd name="T5" fmla="*/ 2147483647 h 96"/>
                <a:gd name="T6" fmla="*/ 2147483647 w 93"/>
                <a:gd name="T7" fmla="*/ 2147483647 h 96"/>
                <a:gd name="T8" fmla="*/ 2147483647 w 93"/>
                <a:gd name="T9" fmla="*/ 2147483647 h 96"/>
                <a:gd name="T10" fmla="*/ 2147483647 w 93"/>
                <a:gd name="T11" fmla="*/ 2147483647 h 96"/>
                <a:gd name="T12" fmla="*/ 2147483647 w 93"/>
                <a:gd name="T13" fmla="*/ 2147483647 h 96"/>
                <a:gd name="T14" fmla="*/ 2147483647 w 93"/>
                <a:gd name="T15" fmla="*/ 2147483647 h 96"/>
                <a:gd name="T16" fmla="*/ 2147483647 w 93"/>
                <a:gd name="T17" fmla="*/ 2147483647 h 96"/>
                <a:gd name="T18" fmla="*/ 2147483647 w 93"/>
                <a:gd name="T19" fmla="*/ 2147483647 h 96"/>
                <a:gd name="T20" fmla="*/ 2147483647 w 93"/>
                <a:gd name="T21" fmla="*/ 2147483647 h 96"/>
                <a:gd name="T22" fmla="*/ 2147483647 w 93"/>
                <a:gd name="T23" fmla="*/ 2147483647 h 96"/>
                <a:gd name="T24" fmla="*/ 2147483647 w 93"/>
                <a:gd name="T25" fmla="*/ 0 h 96"/>
                <a:gd name="T26" fmla="*/ 2147483647 w 93"/>
                <a:gd name="T27" fmla="*/ 2147483647 h 96"/>
                <a:gd name="T28" fmla="*/ 2147483647 w 93"/>
                <a:gd name="T29" fmla="*/ 2147483647 h 96"/>
                <a:gd name="T30" fmla="*/ 2147483647 w 93"/>
                <a:gd name="T31" fmla="*/ 2147483647 h 96"/>
                <a:gd name="T32" fmla="*/ 2147483647 w 93"/>
                <a:gd name="T33" fmla="*/ 2147483647 h 96"/>
                <a:gd name="T34" fmla="*/ 2147483647 w 93"/>
                <a:gd name="T35" fmla="*/ 2147483647 h 96"/>
                <a:gd name="T36" fmla="*/ 2147483647 w 93"/>
                <a:gd name="T37" fmla="*/ 2147483647 h 96"/>
                <a:gd name="T38" fmla="*/ 2147483647 w 93"/>
                <a:gd name="T39" fmla="*/ 2147483647 h 96"/>
                <a:gd name="T40" fmla="*/ 2147483647 w 93"/>
                <a:gd name="T41" fmla="*/ 2147483647 h 96"/>
                <a:gd name="T42" fmla="*/ 2147483647 w 93"/>
                <a:gd name="T43" fmla="*/ 2147483647 h 96"/>
                <a:gd name="T44" fmla="*/ 2147483647 w 93"/>
                <a:gd name="T45" fmla="*/ 2147483647 h 96"/>
                <a:gd name="T46" fmla="*/ 2147483647 w 93"/>
                <a:gd name="T47" fmla="*/ 2147483647 h 96"/>
                <a:gd name="T48" fmla="*/ 2147483647 w 93"/>
                <a:gd name="T49" fmla="*/ 2147483647 h 96"/>
                <a:gd name="T50" fmla="*/ 2147483647 w 93"/>
                <a:gd name="T51" fmla="*/ 2147483647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3" h="96">
                  <a:moveTo>
                    <a:pt x="85" y="94"/>
                  </a:moveTo>
                  <a:cubicBezTo>
                    <a:pt x="85" y="91"/>
                    <a:pt x="86" y="87"/>
                    <a:pt x="87" y="84"/>
                  </a:cubicBezTo>
                  <a:cubicBezTo>
                    <a:pt x="90" y="79"/>
                    <a:pt x="92" y="79"/>
                    <a:pt x="90" y="74"/>
                  </a:cubicBezTo>
                  <a:cubicBezTo>
                    <a:pt x="88" y="65"/>
                    <a:pt x="81" y="56"/>
                    <a:pt x="93" y="52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84" y="44"/>
                    <a:pt x="75" y="34"/>
                    <a:pt x="72" y="24"/>
                  </a:cubicBezTo>
                  <a:cubicBezTo>
                    <a:pt x="70" y="18"/>
                    <a:pt x="69" y="14"/>
                    <a:pt x="68" y="1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0" y="14"/>
                    <a:pt x="56" y="17"/>
                    <a:pt x="49" y="13"/>
                  </a:cubicBezTo>
                  <a:cubicBezTo>
                    <a:pt x="43" y="9"/>
                    <a:pt x="39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5"/>
                    <a:pt x="26" y="9"/>
                    <a:pt x="25" y="8"/>
                  </a:cubicBezTo>
                  <a:cubicBezTo>
                    <a:pt x="23" y="8"/>
                    <a:pt x="9" y="0"/>
                    <a:pt x="9" y="0"/>
                  </a:cubicBezTo>
                  <a:cubicBezTo>
                    <a:pt x="9" y="0"/>
                    <a:pt x="4" y="1"/>
                    <a:pt x="4" y="4"/>
                  </a:cubicBezTo>
                  <a:cubicBezTo>
                    <a:pt x="3" y="6"/>
                    <a:pt x="0" y="20"/>
                    <a:pt x="1" y="24"/>
                  </a:cubicBezTo>
                  <a:cubicBezTo>
                    <a:pt x="2" y="28"/>
                    <a:pt x="3" y="38"/>
                    <a:pt x="7" y="39"/>
                  </a:cubicBezTo>
                  <a:cubicBezTo>
                    <a:pt x="12" y="41"/>
                    <a:pt x="17" y="48"/>
                    <a:pt x="22" y="47"/>
                  </a:cubicBezTo>
                  <a:cubicBezTo>
                    <a:pt x="26" y="46"/>
                    <a:pt x="21" y="38"/>
                    <a:pt x="26" y="40"/>
                  </a:cubicBezTo>
                  <a:cubicBezTo>
                    <a:pt x="32" y="41"/>
                    <a:pt x="35" y="44"/>
                    <a:pt x="38" y="48"/>
                  </a:cubicBezTo>
                  <a:cubicBezTo>
                    <a:pt x="42" y="51"/>
                    <a:pt x="45" y="52"/>
                    <a:pt x="48" y="54"/>
                  </a:cubicBezTo>
                  <a:cubicBezTo>
                    <a:pt x="50" y="57"/>
                    <a:pt x="63" y="70"/>
                    <a:pt x="64" y="74"/>
                  </a:cubicBezTo>
                  <a:cubicBezTo>
                    <a:pt x="66" y="77"/>
                    <a:pt x="61" y="86"/>
                    <a:pt x="61" y="88"/>
                  </a:cubicBezTo>
                  <a:cubicBezTo>
                    <a:pt x="62" y="90"/>
                    <a:pt x="74" y="96"/>
                    <a:pt x="77" y="95"/>
                  </a:cubicBezTo>
                  <a:cubicBezTo>
                    <a:pt x="80" y="94"/>
                    <a:pt x="81" y="85"/>
                    <a:pt x="83" y="88"/>
                  </a:cubicBezTo>
                  <a:cubicBezTo>
                    <a:pt x="85" y="90"/>
                    <a:pt x="84" y="92"/>
                    <a:pt x="84" y="94"/>
                  </a:cubicBezTo>
                  <a:lnTo>
                    <a:pt x="85" y="9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" name="Freeform 1111"/>
            <p:cNvSpPr>
              <a:spLocks/>
            </p:cNvSpPr>
            <p:nvPr/>
          </p:nvSpPr>
          <p:spPr bwMode="auto">
            <a:xfrm>
              <a:off x="2036763" y="4631271"/>
              <a:ext cx="166687" cy="66675"/>
            </a:xfrm>
            <a:custGeom>
              <a:avLst/>
              <a:gdLst>
                <a:gd name="T0" fmla="*/ 2147483647 w 188"/>
                <a:gd name="T1" fmla="*/ 2147483647 h 76"/>
                <a:gd name="T2" fmla="*/ 2147483647 w 188"/>
                <a:gd name="T3" fmla="*/ 2147483647 h 76"/>
                <a:gd name="T4" fmla="*/ 2147483647 w 188"/>
                <a:gd name="T5" fmla="*/ 2147483647 h 76"/>
                <a:gd name="T6" fmla="*/ 2147483647 w 188"/>
                <a:gd name="T7" fmla="*/ 2147483647 h 76"/>
                <a:gd name="T8" fmla="*/ 2147483647 w 188"/>
                <a:gd name="T9" fmla="*/ 2147483647 h 76"/>
                <a:gd name="T10" fmla="*/ 2147483647 w 188"/>
                <a:gd name="T11" fmla="*/ 2147483647 h 76"/>
                <a:gd name="T12" fmla="*/ 2147483647 w 188"/>
                <a:gd name="T13" fmla="*/ 2147483647 h 76"/>
                <a:gd name="T14" fmla="*/ 2147483647 w 188"/>
                <a:gd name="T15" fmla="*/ 2147483647 h 76"/>
                <a:gd name="T16" fmla="*/ 2147483647 w 188"/>
                <a:gd name="T17" fmla="*/ 2147483647 h 76"/>
                <a:gd name="T18" fmla="*/ 2147483647 w 188"/>
                <a:gd name="T19" fmla="*/ 2147483647 h 76"/>
                <a:gd name="T20" fmla="*/ 2147483647 w 188"/>
                <a:gd name="T21" fmla="*/ 2147483647 h 76"/>
                <a:gd name="T22" fmla="*/ 2147483647 w 188"/>
                <a:gd name="T23" fmla="*/ 2147483647 h 76"/>
                <a:gd name="T24" fmla="*/ 2147483647 w 188"/>
                <a:gd name="T25" fmla="*/ 2147483647 h 76"/>
                <a:gd name="T26" fmla="*/ 2147483647 w 188"/>
                <a:gd name="T27" fmla="*/ 2147483647 h 76"/>
                <a:gd name="T28" fmla="*/ 2147483647 w 188"/>
                <a:gd name="T29" fmla="*/ 0 h 76"/>
                <a:gd name="T30" fmla="*/ 2147483647 w 188"/>
                <a:gd name="T31" fmla="*/ 0 h 76"/>
                <a:gd name="T32" fmla="*/ 2147483647 w 188"/>
                <a:gd name="T33" fmla="*/ 2147483647 h 76"/>
                <a:gd name="T34" fmla="*/ 2147483647 w 188"/>
                <a:gd name="T35" fmla="*/ 2147483647 h 76"/>
                <a:gd name="T36" fmla="*/ 2147483647 w 188"/>
                <a:gd name="T37" fmla="*/ 2147483647 h 76"/>
                <a:gd name="T38" fmla="*/ 2147483647 w 188"/>
                <a:gd name="T39" fmla="*/ 2147483647 h 76"/>
                <a:gd name="T40" fmla="*/ 2147483647 w 188"/>
                <a:gd name="T41" fmla="*/ 2147483647 h 76"/>
                <a:gd name="T42" fmla="*/ 2147483647 w 188"/>
                <a:gd name="T43" fmla="*/ 2147483647 h 76"/>
                <a:gd name="T44" fmla="*/ 2147483647 w 188"/>
                <a:gd name="T45" fmla="*/ 2147483647 h 76"/>
                <a:gd name="T46" fmla="*/ 2147483647 w 188"/>
                <a:gd name="T47" fmla="*/ 2147483647 h 76"/>
                <a:gd name="T48" fmla="*/ 2147483647 w 188"/>
                <a:gd name="T49" fmla="*/ 2147483647 h 76"/>
                <a:gd name="T50" fmla="*/ 2147483647 w 188"/>
                <a:gd name="T51" fmla="*/ 2147483647 h 76"/>
                <a:gd name="T52" fmla="*/ 2147483647 w 188"/>
                <a:gd name="T53" fmla="*/ 2147483647 h 76"/>
                <a:gd name="T54" fmla="*/ 2147483647 w 188"/>
                <a:gd name="T55" fmla="*/ 2147483647 h 76"/>
                <a:gd name="T56" fmla="*/ 2147483647 w 188"/>
                <a:gd name="T57" fmla="*/ 2147483647 h 76"/>
                <a:gd name="T58" fmla="*/ 2147483647 w 188"/>
                <a:gd name="T59" fmla="*/ 2147483647 h 76"/>
                <a:gd name="T60" fmla="*/ 2147483647 w 188"/>
                <a:gd name="T61" fmla="*/ 2147483647 h 76"/>
                <a:gd name="T62" fmla="*/ 2147483647 w 188"/>
                <a:gd name="T63" fmla="*/ 2147483647 h 76"/>
                <a:gd name="T64" fmla="*/ 2147483647 w 188"/>
                <a:gd name="T65" fmla="*/ 2147483647 h 76"/>
                <a:gd name="T66" fmla="*/ 2147483647 w 188"/>
                <a:gd name="T67" fmla="*/ 2147483647 h 76"/>
                <a:gd name="T68" fmla="*/ 2147483647 w 188"/>
                <a:gd name="T69" fmla="*/ 2147483647 h 76"/>
                <a:gd name="T70" fmla="*/ 2147483647 w 188"/>
                <a:gd name="T71" fmla="*/ 2147483647 h 76"/>
                <a:gd name="T72" fmla="*/ 2147483647 w 188"/>
                <a:gd name="T73" fmla="*/ 2147483647 h 76"/>
                <a:gd name="T74" fmla="*/ 2147483647 w 188"/>
                <a:gd name="T75" fmla="*/ 2147483647 h 76"/>
                <a:gd name="T76" fmla="*/ 2147483647 w 188"/>
                <a:gd name="T77" fmla="*/ 2147483647 h 76"/>
                <a:gd name="T78" fmla="*/ 2147483647 w 188"/>
                <a:gd name="T79" fmla="*/ 2147483647 h 76"/>
                <a:gd name="T80" fmla="*/ 2147483647 w 188"/>
                <a:gd name="T81" fmla="*/ 2147483647 h 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8" h="76">
                  <a:moveTo>
                    <a:pt x="163" y="72"/>
                  </a:moveTo>
                  <a:cubicBezTo>
                    <a:pt x="167" y="73"/>
                    <a:pt x="175" y="67"/>
                    <a:pt x="178" y="63"/>
                  </a:cubicBezTo>
                  <a:cubicBezTo>
                    <a:pt x="180" y="60"/>
                    <a:pt x="184" y="56"/>
                    <a:pt x="186" y="53"/>
                  </a:cubicBezTo>
                  <a:cubicBezTo>
                    <a:pt x="188" y="49"/>
                    <a:pt x="186" y="45"/>
                    <a:pt x="186" y="41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4" y="37"/>
                    <a:pt x="182" y="34"/>
                    <a:pt x="182" y="34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66" y="8"/>
                    <a:pt x="158" y="11"/>
                  </a:cubicBezTo>
                  <a:cubicBezTo>
                    <a:pt x="151" y="15"/>
                    <a:pt x="145" y="8"/>
                    <a:pt x="145" y="8"/>
                  </a:cubicBezTo>
                  <a:cubicBezTo>
                    <a:pt x="145" y="8"/>
                    <a:pt x="133" y="2"/>
                    <a:pt x="125" y="3"/>
                  </a:cubicBezTo>
                  <a:cubicBezTo>
                    <a:pt x="117" y="4"/>
                    <a:pt x="103" y="0"/>
                    <a:pt x="100" y="5"/>
                  </a:cubicBezTo>
                  <a:cubicBezTo>
                    <a:pt x="97" y="9"/>
                    <a:pt x="92" y="11"/>
                    <a:pt x="80" y="16"/>
                  </a:cubicBezTo>
                  <a:cubicBezTo>
                    <a:pt x="68" y="21"/>
                    <a:pt x="54" y="18"/>
                    <a:pt x="54" y="18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23" y="8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4"/>
                    <a:pt x="7" y="13"/>
                    <a:pt x="9" y="22"/>
                  </a:cubicBezTo>
                  <a:cubicBezTo>
                    <a:pt x="11" y="27"/>
                    <a:pt x="9" y="27"/>
                    <a:pt x="6" y="32"/>
                  </a:cubicBezTo>
                  <a:cubicBezTo>
                    <a:pt x="5" y="36"/>
                    <a:pt x="3" y="42"/>
                    <a:pt x="4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3" y="48"/>
                    <a:pt x="15" y="44"/>
                    <a:pt x="22" y="45"/>
                  </a:cubicBezTo>
                  <a:cubicBezTo>
                    <a:pt x="29" y="46"/>
                    <a:pt x="30" y="42"/>
                    <a:pt x="37" y="47"/>
                  </a:cubicBezTo>
                  <a:cubicBezTo>
                    <a:pt x="44" y="51"/>
                    <a:pt x="46" y="48"/>
                    <a:pt x="49" y="53"/>
                  </a:cubicBezTo>
                  <a:cubicBezTo>
                    <a:pt x="52" y="59"/>
                    <a:pt x="51" y="62"/>
                    <a:pt x="55" y="64"/>
                  </a:cubicBezTo>
                  <a:cubicBezTo>
                    <a:pt x="59" y="65"/>
                    <a:pt x="58" y="61"/>
                    <a:pt x="63" y="62"/>
                  </a:cubicBezTo>
                  <a:cubicBezTo>
                    <a:pt x="67" y="62"/>
                    <a:pt x="69" y="65"/>
                    <a:pt x="74" y="70"/>
                  </a:cubicBezTo>
                  <a:cubicBezTo>
                    <a:pt x="79" y="76"/>
                    <a:pt x="83" y="67"/>
                    <a:pt x="88" y="67"/>
                  </a:cubicBezTo>
                  <a:cubicBezTo>
                    <a:pt x="93" y="67"/>
                    <a:pt x="96" y="66"/>
                    <a:pt x="96" y="64"/>
                  </a:cubicBezTo>
                  <a:cubicBezTo>
                    <a:pt x="96" y="62"/>
                    <a:pt x="91" y="48"/>
                    <a:pt x="90" y="48"/>
                  </a:cubicBezTo>
                  <a:cubicBezTo>
                    <a:pt x="88" y="48"/>
                    <a:pt x="95" y="39"/>
                    <a:pt x="98" y="37"/>
                  </a:cubicBezTo>
                  <a:cubicBezTo>
                    <a:pt x="100" y="36"/>
                    <a:pt x="110" y="29"/>
                    <a:pt x="110" y="26"/>
                  </a:cubicBezTo>
                  <a:cubicBezTo>
                    <a:pt x="109" y="23"/>
                    <a:pt x="112" y="20"/>
                    <a:pt x="115" y="20"/>
                  </a:cubicBezTo>
                  <a:cubicBezTo>
                    <a:pt x="118" y="20"/>
                    <a:pt x="116" y="14"/>
                    <a:pt x="121" y="19"/>
                  </a:cubicBezTo>
                  <a:cubicBezTo>
                    <a:pt x="126" y="23"/>
                    <a:pt x="129" y="20"/>
                    <a:pt x="133" y="26"/>
                  </a:cubicBezTo>
                  <a:cubicBezTo>
                    <a:pt x="137" y="32"/>
                    <a:pt x="133" y="32"/>
                    <a:pt x="137" y="34"/>
                  </a:cubicBezTo>
                  <a:cubicBezTo>
                    <a:pt x="141" y="36"/>
                    <a:pt x="148" y="31"/>
                    <a:pt x="149" y="37"/>
                  </a:cubicBezTo>
                  <a:cubicBezTo>
                    <a:pt x="150" y="43"/>
                    <a:pt x="145" y="41"/>
                    <a:pt x="144" y="45"/>
                  </a:cubicBezTo>
                  <a:cubicBezTo>
                    <a:pt x="144" y="50"/>
                    <a:pt x="143" y="52"/>
                    <a:pt x="148" y="55"/>
                  </a:cubicBezTo>
                  <a:cubicBezTo>
                    <a:pt x="153" y="58"/>
                    <a:pt x="152" y="65"/>
                    <a:pt x="156" y="70"/>
                  </a:cubicBezTo>
                  <a:cubicBezTo>
                    <a:pt x="158" y="72"/>
                    <a:pt x="159" y="72"/>
                    <a:pt x="161" y="72"/>
                  </a:cubicBezTo>
                  <a:lnTo>
                    <a:pt x="163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7" name="Freeform 1112"/>
            <p:cNvSpPr>
              <a:spLocks/>
            </p:cNvSpPr>
            <p:nvPr/>
          </p:nvSpPr>
          <p:spPr bwMode="auto">
            <a:xfrm>
              <a:off x="2627313" y="4645559"/>
              <a:ext cx="136525" cy="198437"/>
            </a:xfrm>
            <a:custGeom>
              <a:avLst/>
              <a:gdLst>
                <a:gd name="T0" fmla="*/ 2147483647 w 154"/>
                <a:gd name="T1" fmla="*/ 2147483647 h 225"/>
                <a:gd name="T2" fmla="*/ 2147483647 w 154"/>
                <a:gd name="T3" fmla="*/ 2147483647 h 225"/>
                <a:gd name="T4" fmla="*/ 2147483647 w 154"/>
                <a:gd name="T5" fmla="*/ 2147483647 h 225"/>
                <a:gd name="T6" fmla="*/ 2147483647 w 154"/>
                <a:gd name="T7" fmla="*/ 2147483647 h 225"/>
                <a:gd name="T8" fmla="*/ 2147483647 w 154"/>
                <a:gd name="T9" fmla="*/ 0 h 225"/>
                <a:gd name="T10" fmla="*/ 2147483647 w 154"/>
                <a:gd name="T11" fmla="*/ 2147483647 h 225"/>
                <a:gd name="T12" fmla="*/ 2147483647 w 154"/>
                <a:gd name="T13" fmla="*/ 2147483647 h 225"/>
                <a:gd name="T14" fmla="*/ 2147483647 w 154"/>
                <a:gd name="T15" fmla="*/ 2147483647 h 225"/>
                <a:gd name="T16" fmla="*/ 2147483647 w 154"/>
                <a:gd name="T17" fmla="*/ 2147483647 h 225"/>
                <a:gd name="T18" fmla="*/ 2147483647 w 154"/>
                <a:gd name="T19" fmla="*/ 2147483647 h 225"/>
                <a:gd name="T20" fmla="*/ 0 w 154"/>
                <a:gd name="T21" fmla="*/ 2147483647 h 225"/>
                <a:gd name="T22" fmla="*/ 2147483647 w 154"/>
                <a:gd name="T23" fmla="*/ 2147483647 h 225"/>
                <a:gd name="T24" fmla="*/ 2147483647 w 154"/>
                <a:gd name="T25" fmla="*/ 2147483647 h 225"/>
                <a:gd name="T26" fmla="*/ 2147483647 w 154"/>
                <a:gd name="T27" fmla="*/ 2147483647 h 225"/>
                <a:gd name="T28" fmla="*/ 2147483647 w 154"/>
                <a:gd name="T29" fmla="*/ 2147483647 h 225"/>
                <a:gd name="T30" fmla="*/ 2147483647 w 154"/>
                <a:gd name="T31" fmla="*/ 2147483647 h 225"/>
                <a:gd name="T32" fmla="*/ 2147483647 w 154"/>
                <a:gd name="T33" fmla="*/ 2147483647 h 225"/>
                <a:gd name="T34" fmla="*/ 2147483647 w 154"/>
                <a:gd name="T35" fmla="*/ 2147483647 h 225"/>
                <a:gd name="T36" fmla="*/ 2147483647 w 154"/>
                <a:gd name="T37" fmla="*/ 2147483647 h 225"/>
                <a:gd name="T38" fmla="*/ 2147483647 w 154"/>
                <a:gd name="T39" fmla="*/ 2147483647 h 225"/>
                <a:gd name="T40" fmla="*/ 2147483647 w 154"/>
                <a:gd name="T41" fmla="*/ 2147483647 h 225"/>
                <a:gd name="T42" fmla="*/ 2147483647 w 154"/>
                <a:gd name="T43" fmla="*/ 2147483647 h 225"/>
                <a:gd name="T44" fmla="*/ 2147483647 w 154"/>
                <a:gd name="T45" fmla="*/ 2147483647 h 225"/>
                <a:gd name="T46" fmla="*/ 2147483647 w 154"/>
                <a:gd name="T47" fmla="*/ 2147483647 h 225"/>
                <a:gd name="T48" fmla="*/ 2147483647 w 154"/>
                <a:gd name="T49" fmla="*/ 2147483647 h 225"/>
                <a:gd name="T50" fmla="*/ 2147483647 w 154"/>
                <a:gd name="T51" fmla="*/ 2147483647 h 225"/>
                <a:gd name="T52" fmla="*/ 2147483647 w 154"/>
                <a:gd name="T53" fmla="*/ 2147483647 h 225"/>
                <a:gd name="T54" fmla="*/ 2147483647 w 154"/>
                <a:gd name="T55" fmla="*/ 2147483647 h 225"/>
                <a:gd name="T56" fmla="*/ 2147483647 w 154"/>
                <a:gd name="T57" fmla="*/ 2147483647 h 225"/>
                <a:gd name="T58" fmla="*/ 2147483647 w 154"/>
                <a:gd name="T59" fmla="*/ 2147483647 h 225"/>
                <a:gd name="T60" fmla="*/ 2147483647 w 154"/>
                <a:gd name="T61" fmla="*/ 2147483647 h 225"/>
                <a:gd name="T62" fmla="*/ 2147483647 w 154"/>
                <a:gd name="T63" fmla="*/ 2147483647 h 225"/>
                <a:gd name="T64" fmla="*/ 2147483647 w 154"/>
                <a:gd name="T65" fmla="*/ 2147483647 h 225"/>
                <a:gd name="T66" fmla="*/ 2147483647 w 154"/>
                <a:gd name="T67" fmla="*/ 2147483647 h 225"/>
                <a:gd name="T68" fmla="*/ 2147483647 w 154"/>
                <a:gd name="T69" fmla="*/ 2147483647 h 225"/>
                <a:gd name="T70" fmla="*/ 2147483647 w 154"/>
                <a:gd name="T71" fmla="*/ 2147483647 h 225"/>
                <a:gd name="T72" fmla="*/ 2147483647 w 154"/>
                <a:gd name="T73" fmla="*/ 2147483647 h 225"/>
                <a:gd name="T74" fmla="*/ 2147483647 w 154"/>
                <a:gd name="T75" fmla="*/ 2147483647 h 225"/>
                <a:gd name="T76" fmla="*/ 2147483647 w 154"/>
                <a:gd name="T77" fmla="*/ 2147483647 h 225"/>
                <a:gd name="T78" fmla="*/ 2147483647 w 154"/>
                <a:gd name="T79" fmla="*/ 2147483647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4" h="225">
                  <a:moveTo>
                    <a:pt x="133" y="67"/>
                  </a:moveTo>
                  <a:cubicBezTo>
                    <a:pt x="127" y="68"/>
                    <a:pt x="120" y="56"/>
                    <a:pt x="117" y="55"/>
                  </a:cubicBezTo>
                  <a:cubicBezTo>
                    <a:pt x="114" y="54"/>
                    <a:pt x="101" y="49"/>
                    <a:pt x="94" y="45"/>
                  </a:cubicBezTo>
                  <a:cubicBezTo>
                    <a:pt x="87" y="42"/>
                    <a:pt x="102" y="26"/>
                    <a:pt x="82" y="21"/>
                  </a:cubicBezTo>
                  <a:cubicBezTo>
                    <a:pt x="63" y="16"/>
                    <a:pt x="63" y="6"/>
                    <a:pt x="49" y="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9"/>
                    <a:pt x="35" y="13"/>
                    <a:pt x="29" y="20"/>
                  </a:cubicBezTo>
                  <a:cubicBezTo>
                    <a:pt x="26" y="23"/>
                    <a:pt x="19" y="30"/>
                    <a:pt x="19" y="34"/>
                  </a:cubicBezTo>
                  <a:cubicBezTo>
                    <a:pt x="19" y="41"/>
                    <a:pt x="29" y="38"/>
                    <a:pt x="31" y="46"/>
                  </a:cubicBezTo>
                  <a:cubicBezTo>
                    <a:pt x="32" y="55"/>
                    <a:pt x="14" y="57"/>
                    <a:pt x="8" y="61"/>
                  </a:cubicBezTo>
                  <a:cubicBezTo>
                    <a:pt x="3" y="64"/>
                    <a:pt x="0" y="66"/>
                    <a:pt x="0" y="72"/>
                  </a:cubicBezTo>
                  <a:cubicBezTo>
                    <a:pt x="1" y="76"/>
                    <a:pt x="4" y="79"/>
                    <a:pt x="5" y="81"/>
                  </a:cubicBezTo>
                  <a:cubicBezTo>
                    <a:pt x="6" y="83"/>
                    <a:pt x="5" y="87"/>
                    <a:pt x="6" y="89"/>
                  </a:cubicBezTo>
                  <a:cubicBezTo>
                    <a:pt x="8" y="93"/>
                    <a:pt x="13" y="91"/>
                    <a:pt x="17" y="94"/>
                  </a:cubicBezTo>
                  <a:cubicBezTo>
                    <a:pt x="22" y="97"/>
                    <a:pt x="28" y="105"/>
                    <a:pt x="32" y="109"/>
                  </a:cubicBezTo>
                  <a:cubicBezTo>
                    <a:pt x="38" y="108"/>
                    <a:pt x="45" y="103"/>
                    <a:pt x="49" y="110"/>
                  </a:cubicBezTo>
                  <a:cubicBezTo>
                    <a:pt x="52" y="115"/>
                    <a:pt x="50" y="118"/>
                    <a:pt x="50" y="122"/>
                  </a:cubicBezTo>
                  <a:cubicBezTo>
                    <a:pt x="50" y="127"/>
                    <a:pt x="51" y="129"/>
                    <a:pt x="52" y="134"/>
                  </a:cubicBezTo>
                  <a:cubicBezTo>
                    <a:pt x="60" y="134"/>
                    <a:pt x="65" y="137"/>
                    <a:pt x="63" y="145"/>
                  </a:cubicBezTo>
                  <a:cubicBezTo>
                    <a:pt x="62" y="150"/>
                    <a:pt x="60" y="151"/>
                    <a:pt x="56" y="155"/>
                  </a:cubicBezTo>
                  <a:cubicBezTo>
                    <a:pt x="52" y="159"/>
                    <a:pt x="51" y="162"/>
                    <a:pt x="51" y="167"/>
                  </a:cubicBezTo>
                  <a:cubicBezTo>
                    <a:pt x="49" y="177"/>
                    <a:pt x="56" y="178"/>
                    <a:pt x="59" y="187"/>
                  </a:cubicBezTo>
                  <a:cubicBezTo>
                    <a:pt x="60" y="194"/>
                    <a:pt x="63" y="203"/>
                    <a:pt x="68" y="208"/>
                  </a:cubicBezTo>
                  <a:cubicBezTo>
                    <a:pt x="70" y="212"/>
                    <a:pt x="77" y="218"/>
                    <a:pt x="80" y="221"/>
                  </a:cubicBezTo>
                  <a:cubicBezTo>
                    <a:pt x="87" y="225"/>
                    <a:pt x="98" y="217"/>
                    <a:pt x="104" y="214"/>
                  </a:cubicBezTo>
                  <a:cubicBezTo>
                    <a:pt x="111" y="210"/>
                    <a:pt x="116" y="206"/>
                    <a:pt x="123" y="203"/>
                  </a:cubicBezTo>
                  <a:cubicBezTo>
                    <a:pt x="127" y="202"/>
                    <a:pt x="131" y="203"/>
                    <a:pt x="134" y="201"/>
                  </a:cubicBezTo>
                  <a:cubicBezTo>
                    <a:pt x="137" y="200"/>
                    <a:pt x="140" y="197"/>
                    <a:pt x="143" y="195"/>
                  </a:cubicBezTo>
                  <a:cubicBezTo>
                    <a:pt x="147" y="194"/>
                    <a:pt x="151" y="195"/>
                    <a:pt x="154" y="192"/>
                  </a:cubicBezTo>
                  <a:cubicBezTo>
                    <a:pt x="148" y="185"/>
                    <a:pt x="140" y="179"/>
                    <a:pt x="135" y="171"/>
                  </a:cubicBezTo>
                  <a:cubicBezTo>
                    <a:pt x="131" y="166"/>
                    <a:pt x="130" y="159"/>
                    <a:pt x="126" y="154"/>
                  </a:cubicBezTo>
                  <a:cubicBezTo>
                    <a:pt x="124" y="151"/>
                    <a:pt x="122" y="148"/>
                    <a:pt x="121" y="145"/>
                  </a:cubicBezTo>
                  <a:cubicBezTo>
                    <a:pt x="116" y="145"/>
                    <a:pt x="112" y="146"/>
                    <a:pt x="108" y="143"/>
                  </a:cubicBezTo>
                  <a:cubicBezTo>
                    <a:pt x="103" y="139"/>
                    <a:pt x="104" y="131"/>
                    <a:pt x="106" y="126"/>
                  </a:cubicBezTo>
                  <a:cubicBezTo>
                    <a:pt x="108" y="121"/>
                    <a:pt x="110" y="117"/>
                    <a:pt x="112" y="111"/>
                  </a:cubicBezTo>
                  <a:cubicBezTo>
                    <a:pt x="113" y="107"/>
                    <a:pt x="114" y="105"/>
                    <a:pt x="119" y="103"/>
                  </a:cubicBezTo>
                  <a:cubicBezTo>
                    <a:pt x="122" y="103"/>
                    <a:pt x="122" y="102"/>
                    <a:pt x="124" y="102"/>
                  </a:cubicBezTo>
                  <a:cubicBezTo>
                    <a:pt x="126" y="101"/>
                    <a:pt x="129" y="103"/>
                    <a:pt x="131" y="102"/>
                  </a:cubicBezTo>
                  <a:cubicBezTo>
                    <a:pt x="134" y="99"/>
                    <a:pt x="133" y="92"/>
                    <a:pt x="133" y="88"/>
                  </a:cubicBezTo>
                  <a:cubicBezTo>
                    <a:pt x="133" y="81"/>
                    <a:pt x="134" y="74"/>
                    <a:pt x="133" y="67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8" name="Freeform 1113"/>
            <p:cNvSpPr>
              <a:spLocks/>
            </p:cNvSpPr>
            <p:nvPr/>
          </p:nvSpPr>
          <p:spPr bwMode="auto">
            <a:xfrm>
              <a:off x="2305050" y="4553484"/>
              <a:ext cx="366713" cy="315912"/>
            </a:xfrm>
            <a:custGeom>
              <a:avLst/>
              <a:gdLst>
                <a:gd name="T0" fmla="*/ 2147483647 w 415"/>
                <a:gd name="T1" fmla="*/ 2147483647 h 358"/>
                <a:gd name="T2" fmla="*/ 2147483647 w 415"/>
                <a:gd name="T3" fmla="*/ 2147483647 h 358"/>
                <a:gd name="T4" fmla="*/ 0 w 415"/>
                <a:gd name="T5" fmla="*/ 2147483647 h 358"/>
                <a:gd name="T6" fmla="*/ 2147483647 w 415"/>
                <a:gd name="T7" fmla="*/ 2147483647 h 358"/>
                <a:gd name="T8" fmla="*/ 2147483647 w 415"/>
                <a:gd name="T9" fmla="*/ 2147483647 h 358"/>
                <a:gd name="T10" fmla="*/ 2147483647 w 415"/>
                <a:gd name="T11" fmla="*/ 2147483647 h 358"/>
                <a:gd name="T12" fmla="*/ 2147483647 w 415"/>
                <a:gd name="T13" fmla="*/ 2147483647 h 358"/>
                <a:gd name="T14" fmla="*/ 2147483647 w 415"/>
                <a:gd name="T15" fmla="*/ 2147483647 h 358"/>
                <a:gd name="T16" fmla="*/ 2147483647 w 415"/>
                <a:gd name="T17" fmla="*/ 2147483647 h 358"/>
                <a:gd name="T18" fmla="*/ 2147483647 w 415"/>
                <a:gd name="T19" fmla="*/ 2147483647 h 358"/>
                <a:gd name="T20" fmla="*/ 2147483647 w 415"/>
                <a:gd name="T21" fmla="*/ 2147483647 h 358"/>
                <a:gd name="T22" fmla="*/ 2147483647 w 415"/>
                <a:gd name="T23" fmla="*/ 2147483647 h 358"/>
                <a:gd name="T24" fmla="*/ 2147483647 w 415"/>
                <a:gd name="T25" fmla="*/ 2147483647 h 358"/>
                <a:gd name="T26" fmla="*/ 2147483647 w 415"/>
                <a:gd name="T27" fmla="*/ 2147483647 h 358"/>
                <a:gd name="T28" fmla="*/ 2147483647 w 415"/>
                <a:gd name="T29" fmla="*/ 2147483647 h 358"/>
                <a:gd name="T30" fmla="*/ 2147483647 w 415"/>
                <a:gd name="T31" fmla="*/ 2147483647 h 358"/>
                <a:gd name="T32" fmla="*/ 2147483647 w 415"/>
                <a:gd name="T33" fmla="*/ 2147483647 h 358"/>
                <a:gd name="T34" fmla="*/ 2147483647 w 415"/>
                <a:gd name="T35" fmla="*/ 2147483647 h 358"/>
                <a:gd name="T36" fmla="*/ 2147483647 w 415"/>
                <a:gd name="T37" fmla="*/ 2147483647 h 358"/>
                <a:gd name="T38" fmla="*/ 2147483647 w 415"/>
                <a:gd name="T39" fmla="*/ 2147483647 h 358"/>
                <a:gd name="T40" fmla="*/ 2147483647 w 415"/>
                <a:gd name="T41" fmla="*/ 2147483647 h 358"/>
                <a:gd name="T42" fmla="*/ 2147483647 w 415"/>
                <a:gd name="T43" fmla="*/ 2147483647 h 358"/>
                <a:gd name="T44" fmla="*/ 2147483647 w 415"/>
                <a:gd name="T45" fmla="*/ 2147483647 h 358"/>
                <a:gd name="T46" fmla="*/ 2147483647 w 415"/>
                <a:gd name="T47" fmla="*/ 2147483647 h 358"/>
                <a:gd name="T48" fmla="*/ 2147483647 w 415"/>
                <a:gd name="T49" fmla="*/ 2147483647 h 358"/>
                <a:gd name="T50" fmla="*/ 2147483647 w 415"/>
                <a:gd name="T51" fmla="*/ 2147483647 h 358"/>
                <a:gd name="T52" fmla="*/ 2147483647 w 415"/>
                <a:gd name="T53" fmla="*/ 2147483647 h 358"/>
                <a:gd name="T54" fmla="*/ 2147483647 w 415"/>
                <a:gd name="T55" fmla="*/ 2147483647 h 358"/>
                <a:gd name="T56" fmla="*/ 2147483647 w 415"/>
                <a:gd name="T57" fmla="*/ 2147483647 h 358"/>
                <a:gd name="T58" fmla="*/ 2147483647 w 415"/>
                <a:gd name="T59" fmla="*/ 2147483647 h 358"/>
                <a:gd name="T60" fmla="*/ 2147483647 w 415"/>
                <a:gd name="T61" fmla="*/ 2147483647 h 358"/>
                <a:gd name="T62" fmla="*/ 2147483647 w 415"/>
                <a:gd name="T63" fmla="*/ 2147483647 h 358"/>
                <a:gd name="T64" fmla="*/ 2147483647 w 415"/>
                <a:gd name="T65" fmla="*/ 2147483647 h 358"/>
                <a:gd name="T66" fmla="*/ 2147483647 w 415"/>
                <a:gd name="T67" fmla="*/ 2147483647 h 358"/>
                <a:gd name="T68" fmla="*/ 2147483647 w 415"/>
                <a:gd name="T69" fmla="*/ 2147483647 h 358"/>
                <a:gd name="T70" fmla="*/ 2147483647 w 415"/>
                <a:gd name="T71" fmla="*/ 2147483647 h 358"/>
                <a:gd name="T72" fmla="*/ 2147483647 w 415"/>
                <a:gd name="T73" fmla="*/ 2147483647 h 358"/>
                <a:gd name="T74" fmla="*/ 2147483647 w 415"/>
                <a:gd name="T75" fmla="*/ 2147483647 h 358"/>
                <a:gd name="T76" fmla="*/ 2147483647 w 415"/>
                <a:gd name="T77" fmla="*/ 2147483647 h 358"/>
                <a:gd name="T78" fmla="*/ 2147483647 w 415"/>
                <a:gd name="T79" fmla="*/ 2147483647 h 3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15" h="358">
                  <a:moveTo>
                    <a:pt x="37" y="28"/>
                  </a:moveTo>
                  <a:cubicBezTo>
                    <a:pt x="33" y="35"/>
                    <a:pt x="23" y="39"/>
                    <a:pt x="20" y="47"/>
                  </a:cubicBezTo>
                  <a:cubicBezTo>
                    <a:pt x="19" y="49"/>
                    <a:pt x="21" y="51"/>
                    <a:pt x="20" y="53"/>
                  </a:cubicBezTo>
                  <a:cubicBezTo>
                    <a:pt x="18" y="56"/>
                    <a:pt x="15" y="58"/>
                    <a:pt x="13" y="61"/>
                  </a:cubicBezTo>
                  <a:cubicBezTo>
                    <a:pt x="9" y="68"/>
                    <a:pt x="10" y="77"/>
                    <a:pt x="9" y="85"/>
                  </a:cubicBezTo>
                  <a:cubicBezTo>
                    <a:pt x="8" y="92"/>
                    <a:pt x="1" y="95"/>
                    <a:pt x="0" y="101"/>
                  </a:cubicBezTo>
                  <a:cubicBezTo>
                    <a:pt x="5" y="104"/>
                    <a:pt x="11" y="98"/>
                    <a:pt x="16" y="102"/>
                  </a:cubicBezTo>
                  <a:cubicBezTo>
                    <a:pt x="24" y="107"/>
                    <a:pt x="17" y="117"/>
                    <a:pt x="18" y="123"/>
                  </a:cubicBezTo>
                  <a:cubicBezTo>
                    <a:pt x="19" y="131"/>
                    <a:pt x="27" y="130"/>
                    <a:pt x="29" y="136"/>
                  </a:cubicBezTo>
                  <a:cubicBezTo>
                    <a:pt x="32" y="143"/>
                    <a:pt x="29" y="147"/>
                    <a:pt x="27" y="153"/>
                  </a:cubicBezTo>
                  <a:cubicBezTo>
                    <a:pt x="23" y="169"/>
                    <a:pt x="39" y="173"/>
                    <a:pt x="52" y="170"/>
                  </a:cubicBezTo>
                  <a:cubicBezTo>
                    <a:pt x="64" y="167"/>
                    <a:pt x="75" y="163"/>
                    <a:pt x="88" y="167"/>
                  </a:cubicBezTo>
                  <a:cubicBezTo>
                    <a:pt x="96" y="169"/>
                    <a:pt x="107" y="170"/>
                    <a:pt x="110" y="178"/>
                  </a:cubicBezTo>
                  <a:cubicBezTo>
                    <a:pt x="111" y="184"/>
                    <a:pt x="111" y="194"/>
                    <a:pt x="117" y="198"/>
                  </a:cubicBezTo>
                  <a:cubicBezTo>
                    <a:pt x="122" y="201"/>
                    <a:pt x="132" y="195"/>
                    <a:pt x="137" y="193"/>
                  </a:cubicBezTo>
                  <a:cubicBezTo>
                    <a:pt x="148" y="189"/>
                    <a:pt x="166" y="182"/>
                    <a:pt x="176" y="189"/>
                  </a:cubicBezTo>
                  <a:cubicBezTo>
                    <a:pt x="180" y="192"/>
                    <a:pt x="181" y="194"/>
                    <a:pt x="178" y="199"/>
                  </a:cubicBezTo>
                  <a:cubicBezTo>
                    <a:pt x="177" y="202"/>
                    <a:pt x="173" y="205"/>
                    <a:pt x="171" y="209"/>
                  </a:cubicBezTo>
                  <a:cubicBezTo>
                    <a:pt x="168" y="213"/>
                    <a:pt x="167" y="220"/>
                    <a:pt x="167" y="226"/>
                  </a:cubicBezTo>
                  <a:cubicBezTo>
                    <a:pt x="168" y="235"/>
                    <a:pt x="174" y="239"/>
                    <a:pt x="177" y="248"/>
                  </a:cubicBezTo>
                  <a:cubicBezTo>
                    <a:pt x="178" y="252"/>
                    <a:pt x="175" y="256"/>
                    <a:pt x="175" y="260"/>
                  </a:cubicBezTo>
                  <a:cubicBezTo>
                    <a:pt x="176" y="264"/>
                    <a:pt x="180" y="266"/>
                    <a:pt x="183" y="269"/>
                  </a:cubicBezTo>
                  <a:cubicBezTo>
                    <a:pt x="192" y="280"/>
                    <a:pt x="185" y="282"/>
                    <a:pt x="179" y="290"/>
                  </a:cubicBezTo>
                  <a:cubicBezTo>
                    <a:pt x="171" y="300"/>
                    <a:pt x="184" y="297"/>
                    <a:pt x="188" y="304"/>
                  </a:cubicBezTo>
                  <a:cubicBezTo>
                    <a:pt x="191" y="308"/>
                    <a:pt x="192" y="315"/>
                    <a:pt x="194" y="320"/>
                  </a:cubicBezTo>
                  <a:cubicBezTo>
                    <a:pt x="196" y="325"/>
                    <a:pt x="198" y="330"/>
                    <a:pt x="200" y="335"/>
                  </a:cubicBezTo>
                  <a:cubicBezTo>
                    <a:pt x="201" y="338"/>
                    <a:pt x="202" y="344"/>
                    <a:pt x="205" y="346"/>
                  </a:cubicBezTo>
                  <a:cubicBezTo>
                    <a:pt x="210" y="349"/>
                    <a:pt x="213" y="345"/>
                    <a:pt x="217" y="345"/>
                  </a:cubicBezTo>
                  <a:cubicBezTo>
                    <a:pt x="227" y="345"/>
                    <a:pt x="228" y="358"/>
                    <a:pt x="238" y="352"/>
                  </a:cubicBezTo>
                  <a:cubicBezTo>
                    <a:pt x="241" y="350"/>
                    <a:pt x="242" y="346"/>
                    <a:pt x="246" y="348"/>
                  </a:cubicBezTo>
                  <a:cubicBezTo>
                    <a:pt x="249" y="350"/>
                    <a:pt x="249" y="355"/>
                    <a:pt x="250" y="357"/>
                  </a:cubicBezTo>
                  <a:cubicBezTo>
                    <a:pt x="255" y="353"/>
                    <a:pt x="259" y="345"/>
                    <a:pt x="265" y="340"/>
                  </a:cubicBezTo>
                  <a:cubicBezTo>
                    <a:pt x="271" y="336"/>
                    <a:pt x="277" y="334"/>
                    <a:pt x="283" y="330"/>
                  </a:cubicBezTo>
                  <a:cubicBezTo>
                    <a:pt x="293" y="324"/>
                    <a:pt x="298" y="313"/>
                    <a:pt x="309" y="309"/>
                  </a:cubicBezTo>
                  <a:cubicBezTo>
                    <a:pt x="308" y="302"/>
                    <a:pt x="291" y="299"/>
                    <a:pt x="285" y="296"/>
                  </a:cubicBezTo>
                  <a:cubicBezTo>
                    <a:pt x="297" y="295"/>
                    <a:pt x="283" y="285"/>
                    <a:pt x="279" y="279"/>
                  </a:cubicBezTo>
                  <a:cubicBezTo>
                    <a:pt x="274" y="271"/>
                    <a:pt x="268" y="258"/>
                    <a:pt x="269" y="248"/>
                  </a:cubicBezTo>
                  <a:cubicBezTo>
                    <a:pt x="271" y="227"/>
                    <a:pt x="300" y="263"/>
                    <a:pt x="301" y="248"/>
                  </a:cubicBezTo>
                  <a:cubicBezTo>
                    <a:pt x="305" y="250"/>
                    <a:pt x="306" y="255"/>
                    <a:pt x="308" y="259"/>
                  </a:cubicBezTo>
                  <a:cubicBezTo>
                    <a:pt x="311" y="258"/>
                    <a:pt x="314" y="252"/>
                    <a:pt x="318" y="253"/>
                  </a:cubicBezTo>
                  <a:cubicBezTo>
                    <a:pt x="322" y="253"/>
                    <a:pt x="326" y="262"/>
                    <a:pt x="329" y="265"/>
                  </a:cubicBezTo>
                  <a:cubicBezTo>
                    <a:pt x="332" y="259"/>
                    <a:pt x="333" y="245"/>
                    <a:pt x="340" y="242"/>
                  </a:cubicBezTo>
                  <a:cubicBezTo>
                    <a:pt x="345" y="240"/>
                    <a:pt x="346" y="243"/>
                    <a:pt x="351" y="244"/>
                  </a:cubicBezTo>
                  <a:cubicBezTo>
                    <a:pt x="359" y="247"/>
                    <a:pt x="368" y="240"/>
                    <a:pt x="374" y="234"/>
                  </a:cubicBezTo>
                  <a:cubicBezTo>
                    <a:pt x="379" y="230"/>
                    <a:pt x="386" y="227"/>
                    <a:pt x="390" y="222"/>
                  </a:cubicBezTo>
                  <a:cubicBezTo>
                    <a:pt x="392" y="219"/>
                    <a:pt x="392" y="215"/>
                    <a:pt x="393" y="211"/>
                  </a:cubicBezTo>
                  <a:cubicBezTo>
                    <a:pt x="393" y="209"/>
                    <a:pt x="393" y="209"/>
                    <a:pt x="393" y="209"/>
                  </a:cubicBezTo>
                  <a:cubicBezTo>
                    <a:pt x="390" y="206"/>
                    <a:pt x="386" y="201"/>
                    <a:pt x="383" y="199"/>
                  </a:cubicBezTo>
                  <a:cubicBezTo>
                    <a:pt x="379" y="197"/>
                    <a:pt x="374" y="199"/>
                    <a:pt x="372" y="195"/>
                  </a:cubicBezTo>
                  <a:cubicBezTo>
                    <a:pt x="371" y="193"/>
                    <a:pt x="371" y="188"/>
                    <a:pt x="370" y="186"/>
                  </a:cubicBezTo>
                  <a:cubicBezTo>
                    <a:pt x="369" y="184"/>
                    <a:pt x="366" y="182"/>
                    <a:pt x="366" y="178"/>
                  </a:cubicBezTo>
                  <a:cubicBezTo>
                    <a:pt x="366" y="172"/>
                    <a:pt x="369" y="169"/>
                    <a:pt x="373" y="167"/>
                  </a:cubicBezTo>
                  <a:cubicBezTo>
                    <a:pt x="379" y="163"/>
                    <a:pt x="398" y="161"/>
                    <a:pt x="396" y="151"/>
                  </a:cubicBezTo>
                  <a:cubicBezTo>
                    <a:pt x="394" y="144"/>
                    <a:pt x="384" y="146"/>
                    <a:pt x="384" y="140"/>
                  </a:cubicBezTo>
                  <a:cubicBezTo>
                    <a:pt x="384" y="135"/>
                    <a:pt x="392" y="129"/>
                    <a:pt x="394" y="126"/>
                  </a:cubicBezTo>
                  <a:cubicBezTo>
                    <a:pt x="400" y="118"/>
                    <a:pt x="413" y="115"/>
                    <a:pt x="415" y="105"/>
                  </a:cubicBezTo>
                  <a:cubicBezTo>
                    <a:pt x="412" y="104"/>
                    <a:pt x="412" y="104"/>
                    <a:pt x="412" y="104"/>
                  </a:cubicBezTo>
                  <a:cubicBezTo>
                    <a:pt x="394" y="98"/>
                    <a:pt x="348" y="114"/>
                    <a:pt x="361" y="103"/>
                  </a:cubicBezTo>
                  <a:cubicBezTo>
                    <a:pt x="374" y="91"/>
                    <a:pt x="388" y="75"/>
                    <a:pt x="374" y="71"/>
                  </a:cubicBezTo>
                  <a:cubicBezTo>
                    <a:pt x="360" y="68"/>
                    <a:pt x="346" y="63"/>
                    <a:pt x="337" y="60"/>
                  </a:cubicBezTo>
                  <a:cubicBezTo>
                    <a:pt x="327" y="57"/>
                    <a:pt x="320" y="55"/>
                    <a:pt x="320" y="50"/>
                  </a:cubicBezTo>
                  <a:cubicBezTo>
                    <a:pt x="320" y="45"/>
                    <a:pt x="310" y="44"/>
                    <a:pt x="307" y="44"/>
                  </a:cubicBezTo>
                  <a:cubicBezTo>
                    <a:pt x="304" y="44"/>
                    <a:pt x="291" y="45"/>
                    <a:pt x="279" y="52"/>
                  </a:cubicBezTo>
                  <a:cubicBezTo>
                    <a:pt x="267" y="58"/>
                    <a:pt x="261" y="64"/>
                    <a:pt x="252" y="63"/>
                  </a:cubicBezTo>
                  <a:cubicBezTo>
                    <a:pt x="242" y="62"/>
                    <a:pt x="226" y="55"/>
                    <a:pt x="216" y="52"/>
                  </a:cubicBezTo>
                  <a:cubicBezTo>
                    <a:pt x="207" y="49"/>
                    <a:pt x="205" y="46"/>
                    <a:pt x="186" y="51"/>
                  </a:cubicBezTo>
                  <a:cubicBezTo>
                    <a:pt x="167" y="56"/>
                    <a:pt x="157" y="68"/>
                    <a:pt x="154" y="51"/>
                  </a:cubicBezTo>
                  <a:cubicBezTo>
                    <a:pt x="150" y="34"/>
                    <a:pt x="149" y="30"/>
                    <a:pt x="135" y="27"/>
                  </a:cubicBezTo>
                  <a:cubicBezTo>
                    <a:pt x="121" y="25"/>
                    <a:pt x="106" y="36"/>
                    <a:pt x="102" y="22"/>
                  </a:cubicBezTo>
                  <a:cubicBezTo>
                    <a:pt x="99" y="7"/>
                    <a:pt x="90" y="0"/>
                    <a:pt x="89" y="9"/>
                  </a:cubicBezTo>
                  <a:cubicBezTo>
                    <a:pt x="88" y="19"/>
                    <a:pt x="97" y="35"/>
                    <a:pt x="84" y="35"/>
                  </a:cubicBezTo>
                  <a:cubicBezTo>
                    <a:pt x="71" y="36"/>
                    <a:pt x="57" y="33"/>
                    <a:pt x="56" y="47"/>
                  </a:cubicBezTo>
                  <a:cubicBezTo>
                    <a:pt x="56" y="60"/>
                    <a:pt x="62" y="64"/>
                    <a:pt x="66" y="72"/>
                  </a:cubicBezTo>
                  <a:cubicBezTo>
                    <a:pt x="70" y="80"/>
                    <a:pt x="79" y="93"/>
                    <a:pt x="67" y="95"/>
                  </a:cubicBezTo>
                  <a:cubicBezTo>
                    <a:pt x="56" y="98"/>
                    <a:pt x="53" y="106"/>
                    <a:pt x="48" y="100"/>
                  </a:cubicBezTo>
                  <a:cubicBezTo>
                    <a:pt x="44" y="95"/>
                    <a:pt x="48" y="87"/>
                    <a:pt x="43" y="84"/>
                  </a:cubicBezTo>
                  <a:cubicBezTo>
                    <a:pt x="37" y="81"/>
                    <a:pt x="34" y="77"/>
                    <a:pt x="34" y="77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52" y="50"/>
                    <a:pt x="47" y="44"/>
                  </a:cubicBezTo>
                  <a:cubicBezTo>
                    <a:pt x="41" y="38"/>
                    <a:pt x="34" y="31"/>
                    <a:pt x="40" y="26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9" name="Freeform 1114"/>
            <p:cNvSpPr>
              <a:spLocks/>
            </p:cNvSpPr>
            <p:nvPr/>
          </p:nvSpPr>
          <p:spPr bwMode="auto">
            <a:xfrm>
              <a:off x="2305050" y="4553484"/>
              <a:ext cx="366713" cy="315912"/>
            </a:xfrm>
            <a:custGeom>
              <a:avLst/>
              <a:gdLst>
                <a:gd name="T0" fmla="*/ 2147483647 w 415"/>
                <a:gd name="T1" fmla="*/ 2147483647 h 358"/>
                <a:gd name="T2" fmla="*/ 2147483647 w 415"/>
                <a:gd name="T3" fmla="*/ 2147483647 h 358"/>
                <a:gd name="T4" fmla="*/ 0 w 415"/>
                <a:gd name="T5" fmla="*/ 2147483647 h 358"/>
                <a:gd name="T6" fmla="*/ 2147483647 w 415"/>
                <a:gd name="T7" fmla="*/ 2147483647 h 358"/>
                <a:gd name="T8" fmla="*/ 2147483647 w 415"/>
                <a:gd name="T9" fmla="*/ 2147483647 h 358"/>
                <a:gd name="T10" fmla="*/ 2147483647 w 415"/>
                <a:gd name="T11" fmla="*/ 2147483647 h 358"/>
                <a:gd name="T12" fmla="*/ 2147483647 w 415"/>
                <a:gd name="T13" fmla="*/ 2147483647 h 358"/>
                <a:gd name="T14" fmla="*/ 2147483647 w 415"/>
                <a:gd name="T15" fmla="*/ 2147483647 h 358"/>
                <a:gd name="T16" fmla="*/ 2147483647 w 415"/>
                <a:gd name="T17" fmla="*/ 2147483647 h 358"/>
                <a:gd name="T18" fmla="*/ 2147483647 w 415"/>
                <a:gd name="T19" fmla="*/ 2147483647 h 358"/>
                <a:gd name="T20" fmla="*/ 2147483647 w 415"/>
                <a:gd name="T21" fmla="*/ 2147483647 h 358"/>
                <a:gd name="T22" fmla="*/ 2147483647 w 415"/>
                <a:gd name="T23" fmla="*/ 2147483647 h 358"/>
                <a:gd name="T24" fmla="*/ 2147483647 w 415"/>
                <a:gd name="T25" fmla="*/ 2147483647 h 358"/>
                <a:gd name="T26" fmla="*/ 2147483647 w 415"/>
                <a:gd name="T27" fmla="*/ 2147483647 h 358"/>
                <a:gd name="T28" fmla="*/ 2147483647 w 415"/>
                <a:gd name="T29" fmla="*/ 2147483647 h 358"/>
                <a:gd name="T30" fmla="*/ 2147483647 w 415"/>
                <a:gd name="T31" fmla="*/ 2147483647 h 358"/>
                <a:gd name="T32" fmla="*/ 2147483647 w 415"/>
                <a:gd name="T33" fmla="*/ 2147483647 h 358"/>
                <a:gd name="T34" fmla="*/ 2147483647 w 415"/>
                <a:gd name="T35" fmla="*/ 2147483647 h 358"/>
                <a:gd name="T36" fmla="*/ 2147483647 w 415"/>
                <a:gd name="T37" fmla="*/ 2147483647 h 358"/>
                <a:gd name="T38" fmla="*/ 2147483647 w 415"/>
                <a:gd name="T39" fmla="*/ 2147483647 h 358"/>
                <a:gd name="T40" fmla="*/ 2147483647 w 415"/>
                <a:gd name="T41" fmla="*/ 2147483647 h 358"/>
                <a:gd name="T42" fmla="*/ 2147483647 w 415"/>
                <a:gd name="T43" fmla="*/ 2147483647 h 358"/>
                <a:gd name="T44" fmla="*/ 2147483647 w 415"/>
                <a:gd name="T45" fmla="*/ 2147483647 h 358"/>
                <a:gd name="T46" fmla="*/ 2147483647 w 415"/>
                <a:gd name="T47" fmla="*/ 2147483647 h 358"/>
                <a:gd name="T48" fmla="*/ 2147483647 w 415"/>
                <a:gd name="T49" fmla="*/ 2147483647 h 358"/>
                <a:gd name="T50" fmla="*/ 2147483647 w 415"/>
                <a:gd name="T51" fmla="*/ 2147483647 h 358"/>
                <a:gd name="T52" fmla="*/ 2147483647 w 415"/>
                <a:gd name="T53" fmla="*/ 2147483647 h 358"/>
                <a:gd name="T54" fmla="*/ 2147483647 w 415"/>
                <a:gd name="T55" fmla="*/ 2147483647 h 358"/>
                <a:gd name="T56" fmla="*/ 2147483647 w 415"/>
                <a:gd name="T57" fmla="*/ 2147483647 h 358"/>
                <a:gd name="T58" fmla="*/ 2147483647 w 415"/>
                <a:gd name="T59" fmla="*/ 2147483647 h 358"/>
                <a:gd name="T60" fmla="*/ 2147483647 w 415"/>
                <a:gd name="T61" fmla="*/ 2147483647 h 358"/>
                <a:gd name="T62" fmla="*/ 2147483647 w 415"/>
                <a:gd name="T63" fmla="*/ 2147483647 h 358"/>
                <a:gd name="T64" fmla="*/ 2147483647 w 415"/>
                <a:gd name="T65" fmla="*/ 2147483647 h 358"/>
                <a:gd name="T66" fmla="*/ 2147483647 w 415"/>
                <a:gd name="T67" fmla="*/ 2147483647 h 358"/>
                <a:gd name="T68" fmla="*/ 2147483647 w 415"/>
                <a:gd name="T69" fmla="*/ 2147483647 h 358"/>
                <a:gd name="T70" fmla="*/ 2147483647 w 415"/>
                <a:gd name="T71" fmla="*/ 2147483647 h 358"/>
                <a:gd name="T72" fmla="*/ 2147483647 w 415"/>
                <a:gd name="T73" fmla="*/ 2147483647 h 358"/>
                <a:gd name="T74" fmla="*/ 2147483647 w 415"/>
                <a:gd name="T75" fmla="*/ 2147483647 h 358"/>
                <a:gd name="T76" fmla="*/ 2147483647 w 415"/>
                <a:gd name="T77" fmla="*/ 2147483647 h 358"/>
                <a:gd name="T78" fmla="*/ 2147483647 w 415"/>
                <a:gd name="T79" fmla="*/ 2147483647 h 3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15" h="358">
                  <a:moveTo>
                    <a:pt x="37" y="28"/>
                  </a:moveTo>
                  <a:cubicBezTo>
                    <a:pt x="33" y="35"/>
                    <a:pt x="23" y="39"/>
                    <a:pt x="20" y="47"/>
                  </a:cubicBezTo>
                  <a:cubicBezTo>
                    <a:pt x="19" y="49"/>
                    <a:pt x="21" y="51"/>
                    <a:pt x="20" y="53"/>
                  </a:cubicBezTo>
                  <a:cubicBezTo>
                    <a:pt x="18" y="56"/>
                    <a:pt x="15" y="58"/>
                    <a:pt x="13" y="61"/>
                  </a:cubicBezTo>
                  <a:cubicBezTo>
                    <a:pt x="9" y="68"/>
                    <a:pt x="10" y="77"/>
                    <a:pt x="9" y="85"/>
                  </a:cubicBezTo>
                  <a:cubicBezTo>
                    <a:pt x="8" y="92"/>
                    <a:pt x="1" y="95"/>
                    <a:pt x="0" y="101"/>
                  </a:cubicBezTo>
                  <a:cubicBezTo>
                    <a:pt x="5" y="104"/>
                    <a:pt x="11" y="98"/>
                    <a:pt x="16" y="102"/>
                  </a:cubicBezTo>
                  <a:cubicBezTo>
                    <a:pt x="24" y="107"/>
                    <a:pt x="17" y="117"/>
                    <a:pt x="18" y="123"/>
                  </a:cubicBezTo>
                  <a:cubicBezTo>
                    <a:pt x="19" y="131"/>
                    <a:pt x="27" y="130"/>
                    <a:pt x="29" y="136"/>
                  </a:cubicBezTo>
                  <a:cubicBezTo>
                    <a:pt x="32" y="143"/>
                    <a:pt x="29" y="147"/>
                    <a:pt x="27" y="153"/>
                  </a:cubicBezTo>
                  <a:cubicBezTo>
                    <a:pt x="23" y="169"/>
                    <a:pt x="39" y="173"/>
                    <a:pt x="52" y="170"/>
                  </a:cubicBezTo>
                  <a:cubicBezTo>
                    <a:pt x="64" y="167"/>
                    <a:pt x="75" y="163"/>
                    <a:pt x="88" y="167"/>
                  </a:cubicBezTo>
                  <a:cubicBezTo>
                    <a:pt x="96" y="169"/>
                    <a:pt x="107" y="170"/>
                    <a:pt x="110" y="178"/>
                  </a:cubicBezTo>
                  <a:cubicBezTo>
                    <a:pt x="111" y="184"/>
                    <a:pt x="111" y="194"/>
                    <a:pt x="117" y="198"/>
                  </a:cubicBezTo>
                  <a:cubicBezTo>
                    <a:pt x="122" y="201"/>
                    <a:pt x="132" y="195"/>
                    <a:pt x="137" y="193"/>
                  </a:cubicBezTo>
                  <a:cubicBezTo>
                    <a:pt x="148" y="189"/>
                    <a:pt x="166" y="182"/>
                    <a:pt x="176" y="189"/>
                  </a:cubicBezTo>
                  <a:cubicBezTo>
                    <a:pt x="180" y="192"/>
                    <a:pt x="181" y="194"/>
                    <a:pt x="178" y="199"/>
                  </a:cubicBezTo>
                  <a:cubicBezTo>
                    <a:pt x="177" y="202"/>
                    <a:pt x="173" y="205"/>
                    <a:pt x="171" y="209"/>
                  </a:cubicBezTo>
                  <a:cubicBezTo>
                    <a:pt x="168" y="213"/>
                    <a:pt x="167" y="220"/>
                    <a:pt x="167" y="226"/>
                  </a:cubicBezTo>
                  <a:cubicBezTo>
                    <a:pt x="168" y="235"/>
                    <a:pt x="174" y="239"/>
                    <a:pt x="177" y="248"/>
                  </a:cubicBezTo>
                  <a:cubicBezTo>
                    <a:pt x="178" y="252"/>
                    <a:pt x="175" y="256"/>
                    <a:pt x="175" y="260"/>
                  </a:cubicBezTo>
                  <a:cubicBezTo>
                    <a:pt x="176" y="264"/>
                    <a:pt x="180" y="266"/>
                    <a:pt x="183" y="269"/>
                  </a:cubicBezTo>
                  <a:cubicBezTo>
                    <a:pt x="192" y="280"/>
                    <a:pt x="185" y="282"/>
                    <a:pt x="179" y="290"/>
                  </a:cubicBezTo>
                  <a:cubicBezTo>
                    <a:pt x="171" y="300"/>
                    <a:pt x="184" y="297"/>
                    <a:pt x="188" y="304"/>
                  </a:cubicBezTo>
                  <a:cubicBezTo>
                    <a:pt x="191" y="308"/>
                    <a:pt x="192" y="315"/>
                    <a:pt x="194" y="320"/>
                  </a:cubicBezTo>
                  <a:cubicBezTo>
                    <a:pt x="196" y="325"/>
                    <a:pt x="198" y="330"/>
                    <a:pt x="200" y="335"/>
                  </a:cubicBezTo>
                  <a:cubicBezTo>
                    <a:pt x="201" y="338"/>
                    <a:pt x="202" y="344"/>
                    <a:pt x="205" y="346"/>
                  </a:cubicBezTo>
                  <a:cubicBezTo>
                    <a:pt x="210" y="349"/>
                    <a:pt x="213" y="345"/>
                    <a:pt x="217" y="345"/>
                  </a:cubicBezTo>
                  <a:cubicBezTo>
                    <a:pt x="227" y="345"/>
                    <a:pt x="228" y="358"/>
                    <a:pt x="238" y="352"/>
                  </a:cubicBezTo>
                  <a:cubicBezTo>
                    <a:pt x="241" y="350"/>
                    <a:pt x="242" y="346"/>
                    <a:pt x="246" y="348"/>
                  </a:cubicBezTo>
                  <a:cubicBezTo>
                    <a:pt x="249" y="350"/>
                    <a:pt x="249" y="355"/>
                    <a:pt x="250" y="357"/>
                  </a:cubicBezTo>
                  <a:cubicBezTo>
                    <a:pt x="255" y="353"/>
                    <a:pt x="259" y="345"/>
                    <a:pt x="265" y="340"/>
                  </a:cubicBezTo>
                  <a:cubicBezTo>
                    <a:pt x="271" y="336"/>
                    <a:pt x="277" y="334"/>
                    <a:pt x="283" y="330"/>
                  </a:cubicBezTo>
                  <a:cubicBezTo>
                    <a:pt x="293" y="324"/>
                    <a:pt x="298" y="313"/>
                    <a:pt x="309" y="309"/>
                  </a:cubicBezTo>
                  <a:cubicBezTo>
                    <a:pt x="308" y="302"/>
                    <a:pt x="291" y="299"/>
                    <a:pt x="285" y="296"/>
                  </a:cubicBezTo>
                  <a:cubicBezTo>
                    <a:pt x="297" y="295"/>
                    <a:pt x="283" y="285"/>
                    <a:pt x="279" y="279"/>
                  </a:cubicBezTo>
                  <a:cubicBezTo>
                    <a:pt x="274" y="271"/>
                    <a:pt x="268" y="258"/>
                    <a:pt x="269" y="248"/>
                  </a:cubicBezTo>
                  <a:cubicBezTo>
                    <a:pt x="271" y="227"/>
                    <a:pt x="300" y="263"/>
                    <a:pt x="301" y="248"/>
                  </a:cubicBezTo>
                  <a:cubicBezTo>
                    <a:pt x="305" y="250"/>
                    <a:pt x="306" y="255"/>
                    <a:pt x="308" y="259"/>
                  </a:cubicBezTo>
                  <a:cubicBezTo>
                    <a:pt x="311" y="258"/>
                    <a:pt x="314" y="252"/>
                    <a:pt x="318" y="253"/>
                  </a:cubicBezTo>
                  <a:cubicBezTo>
                    <a:pt x="322" y="253"/>
                    <a:pt x="326" y="262"/>
                    <a:pt x="329" y="265"/>
                  </a:cubicBezTo>
                  <a:cubicBezTo>
                    <a:pt x="332" y="259"/>
                    <a:pt x="333" y="245"/>
                    <a:pt x="340" y="242"/>
                  </a:cubicBezTo>
                  <a:cubicBezTo>
                    <a:pt x="345" y="240"/>
                    <a:pt x="346" y="243"/>
                    <a:pt x="351" y="244"/>
                  </a:cubicBezTo>
                  <a:cubicBezTo>
                    <a:pt x="359" y="247"/>
                    <a:pt x="368" y="240"/>
                    <a:pt x="374" y="234"/>
                  </a:cubicBezTo>
                  <a:cubicBezTo>
                    <a:pt x="379" y="230"/>
                    <a:pt x="386" y="227"/>
                    <a:pt x="390" y="222"/>
                  </a:cubicBezTo>
                  <a:cubicBezTo>
                    <a:pt x="392" y="219"/>
                    <a:pt x="392" y="215"/>
                    <a:pt x="393" y="211"/>
                  </a:cubicBezTo>
                  <a:cubicBezTo>
                    <a:pt x="393" y="209"/>
                    <a:pt x="393" y="209"/>
                    <a:pt x="393" y="209"/>
                  </a:cubicBezTo>
                  <a:cubicBezTo>
                    <a:pt x="390" y="206"/>
                    <a:pt x="386" y="201"/>
                    <a:pt x="383" y="199"/>
                  </a:cubicBezTo>
                  <a:cubicBezTo>
                    <a:pt x="379" y="197"/>
                    <a:pt x="374" y="199"/>
                    <a:pt x="372" y="195"/>
                  </a:cubicBezTo>
                  <a:cubicBezTo>
                    <a:pt x="371" y="193"/>
                    <a:pt x="371" y="188"/>
                    <a:pt x="370" y="186"/>
                  </a:cubicBezTo>
                  <a:cubicBezTo>
                    <a:pt x="369" y="184"/>
                    <a:pt x="366" y="182"/>
                    <a:pt x="366" y="178"/>
                  </a:cubicBezTo>
                  <a:cubicBezTo>
                    <a:pt x="366" y="172"/>
                    <a:pt x="369" y="169"/>
                    <a:pt x="373" y="167"/>
                  </a:cubicBezTo>
                  <a:cubicBezTo>
                    <a:pt x="379" y="163"/>
                    <a:pt x="398" y="161"/>
                    <a:pt x="396" y="151"/>
                  </a:cubicBezTo>
                  <a:cubicBezTo>
                    <a:pt x="394" y="144"/>
                    <a:pt x="384" y="146"/>
                    <a:pt x="384" y="140"/>
                  </a:cubicBezTo>
                  <a:cubicBezTo>
                    <a:pt x="384" y="135"/>
                    <a:pt x="392" y="129"/>
                    <a:pt x="394" y="126"/>
                  </a:cubicBezTo>
                  <a:cubicBezTo>
                    <a:pt x="400" y="118"/>
                    <a:pt x="413" y="115"/>
                    <a:pt x="415" y="105"/>
                  </a:cubicBezTo>
                  <a:cubicBezTo>
                    <a:pt x="412" y="104"/>
                    <a:pt x="412" y="104"/>
                    <a:pt x="412" y="104"/>
                  </a:cubicBezTo>
                  <a:cubicBezTo>
                    <a:pt x="394" y="98"/>
                    <a:pt x="348" y="114"/>
                    <a:pt x="361" y="103"/>
                  </a:cubicBezTo>
                  <a:cubicBezTo>
                    <a:pt x="374" y="91"/>
                    <a:pt x="388" y="75"/>
                    <a:pt x="374" y="71"/>
                  </a:cubicBezTo>
                  <a:cubicBezTo>
                    <a:pt x="360" y="68"/>
                    <a:pt x="346" y="63"/>
                    <a:pt x="337" y="60"/>
                  </a:cubicBezTo>
                  <a:cubicBezTo>
                    <a:pt x="327" y="57"/>
                    <a:pt x="320" y="55"/>
                    <a:pt x="320" y="50"/>
                  </a:cubicBezTo>
                  <a:cubicBezTo>
                    <a:pt x="320" y="45"/>
                    <a:pt x="310" y="44"/>
                    <a:pt x="307" y="44"/>
                  </a:cubicBezTo>
                  <a:cubicBezTo>
                    <a:pt x="304" y="44"/>
                    <a:pt x="291" y="45"/>
                    <a:pt x="279" y="52"/>
                  </a:cubicBezTo>
                  <a:cubicBezTo>
                    <a:pt x="267" y="58"/>
                    <a:pt x="261" y="64"/>
                    <a:pt x="252" y="63"/>
                  </a:cubicBezTo>
                  <a:cubicBezTo>
                    <a:pt x="242" y="62"/>
                    <a:pt x="226" y="55"/>
                    <a:pt x="216" y="52"/>
                  </a:cubicBezTo>
                  <a:cubicBezTo>
                    <a:pt x="207" y="49"/>
                    <a:pt x="205" y="46"/>
                    <a:pt x="186" y="51"/>
                  </a:cubicBezTo>
                  <a:cubicBezTo>
                    <a:pt x="167" y="56"/>
                    <a:pt x="157" y="68"/>
                    <a:pt x="154" y="51"/>
                  </a:cubicBezTo>
                  <a:cubicBezTo>
                    <a:pt x="150" y="34"/>
                    <a:pt x="149" y="30"/>
                    <a:pt x="135" y="27"/>
                  </a:cubicBezTo>
                  <a:cubicBezTo>
                    <a:pt x="121" y="25"/>
                    <a:pt x="106" y="36"/>
                    <a:pt x="102" y="22"/>
                  </a:cubicBezTo>
                  <a:cubicBezTo>
                    <a:pt x="99" y="7"/>
                    <a:pt x="90" y="0"/>
                    <a:pt x="89" y="9"/>
                  </a:cubicBezTo>
                  <a:cubicBezTo>
                    <a:pt x="88" y="19"/>
                    <a:pt x="97" y="35"/>
                    <a:pt x="84" y="35"/>
                  </a:cubicBezTo>
                  <a:cubicBezTo>
                    <a:pt x="71" y="36"/>
                    <a:pt x="57" y="33"/>
                    <a:pt x="56" y="47"/>
                  </a:cubicBezTo>
                  <a:cubicBezTo>
                    <a:pt x="56" y="60"/>
                    <a:pt x="62" y="64"/>
                    <a:pt x="66" y="72"/>
                  </a:cubicBezTo>
                  <a:cubicBezTo>
                    <a:pt x="70" y="80"/>
                    <a:pt x="79" y="93"/>
                    <a:pt x="67" y="95"/>
                  </a:cubicBezTo>
                  <a:cubicBezTo>
                    <a:pt x="56" y="98"/>
                    <a:pt x="53" y="106"/>
                    <a:pt x="48" y="100"/>
                  </a:cubicBezTo>
                  <a:cubicBezTo>
                    <a:pt x="44" y="95"/>
                    <a:pt x="48" y="87"/>
                    <a:pt x="43" y="84"/>
                  </a:cubicBezTo>
                  <a:cubicBezTo>
                    <a:pt x="37" y="81"/>
                    <a:pt x="34" y="77"/>
                    <a:pt x="34" y="77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52" y="50"/>
                    <a:pt x="47" y="44"/>
                  </a:cubicBezTo>
                  <a:cubicBezTo>
                    <a:pt x="41" y="38"/>
                    <a:pt x="34" y="31"/>
                    <a:pt x="40" y="26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0" name="Freeform 1115"/>
            <p:cNvSpPr>
              <a:spLocks/>
            </p:cNvSpPr>
            <p:nvPr/>
          </p:nvSpPr>
          <p:spPr bwMode="auto">
            <a:xfrm>
              <a:off x="2719388" y="4701121"/>
              <a:ext cx="111125" cy="127000"/>
            </a:xfrm>
            <a:custGeom>
              <a:avLst/>
              <a:gdLst>
                <a:gd name="T0" fmla="*/ 2147483647 w 125"/>
                <a:gd name="T1" fmla="*/ 2147483647 h 143"/>
                <a:gd name="T2" fmla="*/ 2147483647 w 125"/>
                <a:gd name="T3" fmla="*/ 2147483647 h 143"/>
                <a:gd name="T4" fmla="*/ 2147483647 w 125"/>
                <a:gd name="T5" fmla="*/ 2147483647 h 143"/>
                <a:gd name="T6" fmla="*/ 2147483647 w 125"/>
                <a:gd name="T7" fmla="*/ 2147483647 h 143"/>
                <a:gd name="T8" fmla="*/ 2147483647 w 125"/>
                <a:gd name="T9" fmla="*/ 2147483647 h 143"/>
                <a:gd name="T10" fmla="*/ 2147483647 w 125"/>
                <a:gd name="T11" fmla="*/ 2147483647 h 143"/>
                <a:gd name="T12" fmla="*/ 2147483647 w 125"/>
                <a:gd name="T13" fmla="*/ 2147483647 h 143"/>
                <a:gd name="T14" fmla="*/ 2147483647 w 125"/>
                <a:gd name="T15" fmla="*/ 2147483647 h 143"/>
                <a:gd name="T16" fmla="*/ 2147483647 w 125"/>
                <a:gd name="T17" fmla="*/ 2147483647 h 143"/>
                <a:gd name="T18" fmla="*/ 2147483647 w 125"/>
                <a:gd name="T19" fmla="*/ 2147483647 h 143"/>
                <a:gd name="T20" fmla="*/ 2147483647 w 125"/>
                <a:gd name="T21" fmla="*/ 2147483647 h 143"/>
                <a:gd name="T22" fmla="*/ 2147483647 w 125"/>
                <a:gd name="T23" fmla="*/ 2147483647 h 143"/>
                <a:gd name="T24" fmla="*/ 2147483647 w 125"/>
                <a:gd name="T25" fmla="*/ 2147483647 h 143"/>
                <a:gd name="T26" fmla="*/ 2147483647 w 125"/>
                <a:gd name="T27" fmla="*/ 2147483647 h 143"/>
                <a:gd name="T28" fmla="*/ 2147483647 w 125"/>
                <a:gd name="T29" fmla="*/ 2147483647 h 143"/>
                <a:gd name="T30" fmla="*/ 2147483647 w 125"/>
                <a:gd name="T31" fmla="*/ 2147483647 h 143"/>
                <a:gd name="T32" fmla="*/ 2147483647 w 125"/>
                <a:gd name="T33" fmla="*/ 2147483647 h 143"/>
                <a:gd name="T34" fmla="*/ 2147483647 w 125"/>
                <a:gd name="T35" fmla="*/ 2147483647 h 143"/>
                <a:gd name="T36" fmla="*/ 2147483647 w 125"/>
                <a:gd name="T37" fmla="*/ 2147483647 h 143"/>
                <a:gd name="T38" fmla="*/ 2147483647 w 125"/>
                <a:gd name="T39" fmla="*/ 2147483647 h 143"/>
                <a:gd name="T40" fmla="*/ 2147483647 w 125"/>
                <a:gd name="T41" fmla="*/ 2147483647 h 143"/>
                <a:gd name="T42" fmla="*/ 2147483647 w 125"/>
                <a:gd name="T43" fmla="*/ 2147483647 h 143"/>
                <a:gd name="T44" fmla="*/ 2147483647 w 125"/>
                <a:gd name="T45" fmla="*/ 2147483647 h 143"/>
                <a:gd name="T46" fmla="*/ 2147483647 w 125"/>
                <a:gd name="T47" fmla="*/ 2147483647 h 143"/>
                <a:gd name="T48" fmla="*/ 2147483647 w 125"/>
                <a:gd name="T49" fmla="*/ 2147483647 h 143"/>
                <a:gd name="T50" fmla="*/ 2147483647 w 125"/>
                <a:gd name="T51" fmla="*/ 2147483647 h 143"/>
                <a:gd name="T52" fmla="*/ 2147483647 w 125"/>
                <a:gd name="T53" fmla="*/ 2147483647 h 143"/>
                <a:gd name="T54" fmla="*/ 2147483647 w 125"/>
                <a:gd name="T55" fmla="*/ 2147483647 h 143"/>
                <a:gd name="T56" fmla="*/ 2147483647 w 125"/>
                <a:gd name="T57" fmla="*/ 2147483647 h 143"/>
                <a:gd name="T58" fmla="*/ 2147483647 w 125"/>
                <a:gd name="T59" fmla="*/ 2147483647 h 1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5" h="143">
                  <a:moveTo>
                    <a:pt x="50" y="130"/>
                  </a:moveTo>
                  <a:cubicBezTo>
                    <a:pt x="55" y="134"/>
                    <a:pt x="65" y="143"/>
                    <a:pt x="69" y="135"/>
                  </a:cubicBezTo>
                  <a:cubicBezTo>
                    <a:pt x="73" y="129"/>
                    <a:pt x="70" y="123"/>
                    <a:pt x="70" y="117"/>
                  </a:cubicBezTo>
                  <a:cubicBezTo>
                    <a:pt x="76" y="118"/>
                    <a:pt x="80" y="114"/>
                    <a:pt x="86" y="115"/>
                  </a:cubicBezTo>
                  <a:cubicBezTo>
                    <a:pt x="90" y="115"/>
                    <a:pt x="92" y="116"/>
                    <a:pt x="95" y="115"/>
                  </a:cubicBezTo>
                  <a:cubicBezTo>
                    <a:pt x="97" y="115"/>
                    <a:pt x="100" y="111"/>
                    <a:pt x="101" y="111"/>
                  </a:cubicBezTo>
                  <a:cubicBezTo>
                    <a:pt x="105" y="110"/>
                    <a:pt x="105" y="113"/>
                    <a:pt x="108" y="114"/>
                  </a:cubicBezTo>
                  <a:cubicBezTo>
                    <a:pt x="111" y="116"/>
                    <a:pt x="115" y="115"/>
                    <a:pt x="116" y="118"/>
                  </a:cubicBezTo>
                  <a:cubicBezTo>
                    <a:pt x="120" y="112"/>
                    <a:pt x="120" y="106"/>
                    <a:pt x="121" y="99"/>
                  </a:cubicBezTo>
                  <a:cubicBezTo>
                    <a:pt x="121" y="93"/>
                    <a:pt x="124" y="88"/>
                    <a:pt x="124" y="83"/>
                  </a:cubicBezTo>
                  <a:cubicBezTo>
                    <a:pt x="124" y="78"/>
                    <a:pt x="124" y="71"/>
                    <a:pt x="122" y="67"/>
                  </a:cubicBezTo>
                  <a:cubicBezTo>
                    <a:pt x="119" y="62"/>
                    <a:pt x="114" y="60"/>
                    <a:pt x="112" y="54"/>
                  </a:cubicBezTo>
                  <a:cubicBezTo>
                    <a:pt x="108" y="43"/>
                    <a:pt x="114" y="34"/>
                    <a:pt x="120" y="25"/>
                  </a:cubicBezTo>
                  <a:cubicBezTo>
                    <a:pt x="124" y="19"/>
                    <a:pt x="125" y="13"/>
                    <a:pt x="123" y="6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14" y="3"/>
                    <a:pt x="93" y="0"/>
                    <a:pt x="80" y="5"/>
                  </a:cubicBezTo>
                  <a:cubicBezTo>
                    <a:pt x="66" y="10"/>
                    <a:pt x="59" y="15"/>
                    <a:pt x="50" y="12"/>
                  </a:cubicBezTo>
                  <a:cubicBezTo>
                    <a:pt x="42" y="9"/>
                    <a:pt x="35" y="4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2"/>
                    <a:pt x="30" y="19"/>
                    <a:pt x="29" y="26"/>
                  </a:cubicBezTo>
                  <a:cubicBezTo>
                    <a:pt x="29" y="29"/>
                    <a:pt x="30" y="37"/>
                    <a:pt x="27" y="39"/>
                  </a:cubicBezTo>
                  <a:cubicBezTo>
                    <a:pt x="25" y="41"/>
                    <a:pt x="23" y="39"/>
                    <a:pt x="21" y="39"/>
                  </a:cubicBezTo>
                  <a:cubicBezTo>
                    <a:pt x="18" y="40"/>
                    <a:pt x="18" y="40"/>
                    <a:pt x="16" y="41"/>
                  </a:cubicBezTo>
                  <a:cubicBezTo>
                    <a:pt x="10" y="43"/>
                    <a:pt x="9" y="44"/>
                    <a:pt x="8" y="49"/>
                  </a:cubicBezTo>
                  <a:cubicBezTo>
                    <a:pt x="6" y="55"/>
                    <a:pt x="4" y="59"/>
                    <a:pt x="2" y="64"/>
                  </a:cubicBezTo>
                  <a:cubicBezTo>
                    <a:pt x="0" y="69"/>
                    <a:pt x="0" y="76"/>
                    <a:pt x="4" y="80"/>
                  </a:cubicBezTo>
                  <a:cubicBezTo>
                    <a:pt x="8" y="84"/>
                    <a:pt x="13" y="82"/>
                    <a:pt x="17" y="83"/>
                  </a:cubicBezTo>
                  <a:cubicBezTo>
                    <a:pt x="18" y="86"/>
                    <a:pt x="20" y="89"/>
                    <a:pt x="22" y="91"/>
                  </a:cubicBezTo>
                  <a:cubicBezTo>
                    <a:pt x="26" y="97"/>
                    <a:pt x="28" y="103"/>
                    <a:pt x="31" y="109"/>
                  </a:cubicBezTo>
                  <a:cubicBezTo>
                    <a:pt x="36" y="117"/>
                    <a:pt x="44" y="123"/>
                    <a:pt x="50" y="13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1" name="Freeform 1116"/>
            <p:cNvSpPr>
              <a:spLocks/>
            </p:cNvSpPr>
            <p:nvPr/>
          </p:nvSpPr>
          <p:spPr bwMode="auto">
            <a:xfrm>
              <a:off x="2814638" y="4707471"/>
              <a:ext cx="84137" cy="103188"/>
            </a:xfrm>
            <a:custGeom>
              <a:avLst/>
              <a:gdLst>
                <a:gd name="T0" fmla="*/ 2147483647 w 95"/>
                <a:gd name="T1" fmla="*/ 2147483647 h 118"/>
                <a:gd name="T2" fmla="*/ 2147483647 w 95"/>
                <a:gd name="T3" fmla="*/ 2147483647 h 118"/>
                <a:gd name="T4" fmla="*/ 2147483647 w 95"/>
                <a:gd name="T5" fmla="*/ 2147483647 h 118"/>
                <a:gd name="T6" fmla="*/ 2147483647 w 95"/>
                <a:gd name="T7" fmla="*/ 2147483647 h 118"/>
                <a:gd name="T8" fmla="*/ 2147483647 w 95"/>
                <a:gd name="T9" fmla="*/ 2147483647 h 118"/>
                <a:gd name="T10" fmla="*/ 2147483647 w 95"/>
                <a:gd name="T11" fmla="*/ 2147483647 h 118"/>
                <a:gd name="T12" fmla="*/ 2147483647 w 95"/>
                <a:gd name="T13" fmla="*/ 2147483647 h 118"/>
                <a:gd name="T14" fmla="*/ 2147483647 w 95"/>
                <a:gd name="T15" fmla="*/ 2147483647 h 118"/>
                <a:gd name="T16" fmla="*/ 2147483647 w 95"/>
                <a:gd name="T17" fmla="*/ 2147483647 h 118"/>
                <a:gd name="T18" fmla="*/ 2147483647 w 95"/>
                <a:gd name="T19" fmla="*/ 2147483647 h 118"/>
                <a:gd name="T20" fmla="*/ 2147483647 w 95"/>
                <a:gd name="T21" fmla="*/ 2147483647 h 118"/>
                <a:gd name="T22" fmla="*/ 2147483647 w 95"/>
                <a:gd name="T23" fmla="*/ 2147483647 h 118"/>
                <a:gd name="T24" fmla="*/ 2147483647 w 95"/>
                <a:gd name="T25" fmla="*/ 2147483647 h 118"/>
                <a:gd name="T26" fmla="*/ 2147483647 w 95"/>
                <a:gd name="T27" fmla="*/ 0 h 118"/>
                <a:gd name="T28" fmla="*/ 2147483647 w 95"/>
                <a:gd name="T29" fmla="*/ 0 h 118"/>
                <a:gd name="T30" fmla="*/ 2147483647 w 95"/>
                <a:gd name="T31" fmla="*/ 2147483647 h 118"/>
                <a:gd name="T32" fmla="*/ 2147483647 w 95"/>
                <a:gd name="T33" fmla="*/ 2147483647 h 118"/>
                <a:gd name="T34" fmla="*/ 2147483647 w 95"/>
                <a:gd name="T35" fmla="*/ 2147483647 h 118"/>
                <a:gd name="T36" fmla="*/ 2147483647 w 95"/>
                <a:gd name="T37" fmla="*/ 2147483647 h 118"/>
                <a:gd name="T38" fmla="*/ 2147483647 w 95"/>
                <a:gd name="T39" fmla="*/ 2147483647 h 118"/>
                <a:gd name="T40" fmla="*/ 2147483647 w 95"/>
                <a:gd name="T41" fmla="*/ 2147483647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5" h="118">
                  <a:moveTo>
                    <a:pt x="9" y="113"/>
                  </a:moveTo>
                  <a:cubicBezTo>
                    <a:pt x="11" y="115"/>
                    <a:pt x="14" y="117"/>
                    <a:pt x="16" y="117"/>
                  </a:cubicBezTo>
                  <a:cubicBezTo>
                    <a:pt x="20" y="118"/>
                    <a:pt x="19" y="117"/>
                    <a:pt x="22" y="115"/>
                  </a:cubicBezTo>
                  <a:cubicBezTo>
                    <a:pt x="26" y="113"/>
                    <a:pt x="32" y="108"/>
                    <a:pt x="37" y="108"/>
                  </a:cubicBezTo>
                  <a:cubicBezTo>
                    <a:pt x="40" y="107"/>
                    <a:pt x="44" y="112"/>
                    <a:pt x="49" y="110"/>
                  </a:cubicBezTo>
                  <a:cubicBezTo>
                    <a:pt x="51" y="109"/>
                    <a:pt x="51" y="106"/>
                    <a:pt x="54" y="105"/>
                  </a:cubicBezTo>
                  <a:cubicBezTo>
                    <a:pt x="56" y="105"/>
                    <a:pt x="59" y="107"/>
                    <a:pt x="61" y="106"/>
                  </a:cubicBezTo>
                  <a:cubicBezTo>
                    <a:pt x="66" y="105"/>
                    <a:pt x="68" y="94"/>
                    <a:pt x="70" y="90"/>
                  </a:cubicBezTo>
                  <a:cubicBezTo>
                    <a:pt x="73" y="83"/>
                    <a:pt x="77" y="76"/>
                    <a:pt x="81" y="69"/>
                  </a:cubicBezTo>
                  <a:cubicBezTo>
                    <a:pt x="86" y="61"/>
                    <a:pt x="94" y="52"/>
                    <a:pt x="95" y="43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2" y="41"/>
                    <a:pt x="77" y="36"/>
                    <a:pt x="65" y="22"/>
                  </a:cubicBezTo>
                  <a:cubicBezTo>
                    <a:pt x="51" y="7"/>
                    <a:pt x="41" y="8"/>
                    <a:pt x="33" y="7"/>
                  </a:cubicBezTo>
                  <a:cubicBezTo>
                    <a:pt x="26" y="7"/>
                    <a:pt x="23" y="2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7"/>
                    <a:pt x="17" y="14"/>
                    <a:pt x="13" y="20"/>
                  </a:cubicBezTo>
                  <a:cubicBezTo>
                    <a:pt x="6" y="28"/>
                    <a:pt x="0" y="37"/>
                    <a:pt x="4" y="48"/>
                  </a:cubicBezTo>
                  <a:cubicBezTo>
                    <a:pt x="6" y="54"/>
                    <a:pt x="12" y="56"/>
                    <a:pt x="14" y="62"/>
                  </a:cubicBezTo>
                  <a:cubicBezTo>
                    <a:pt x="17" y="66"/>
                    <a:pt x="16" y="72"/>
                    <a:pt x="16" y="77"/>
                  </a:cubicBezTo>
                  <a:cubicBezTo>
                    <a:pt x="16" y="83"/>
                    <a:pt x="14" y="88"/>
                    <a:pt x="13" y="94"/>
                  </a:cubicBezTo>
                  <a:cubicBezTo>
                    <a:pt x="12" y="101"/>
                    <a:pt x="12" y="106"/>
                    <a:pt x="9" y="11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2" name="Freeform 1117"/>
            <p:cNvSpPr>
              <a:spLocks/>
            </p:cNvSpPr>
            <p:nvPr/>
          </p:nvSpPr>
          <p:spPr bwMode="auto">
            <a:xfrm>
              <a:off x="2152650" y="4548721"/>
              <a:ext cx="323850" cy="460375"/>
            </a:xfrm>
            <a:custGeom>
              <a:avLst/>
              <a:gdLst>
                <a:gd name="T0" fmla="*/ 2147483647 w 366"/>
                <a:gd name="T1" fmla="*/ 2147483647 h 520"/>
                <a:gd name="T2" fmla="*/ 2147483647 w 366"/>
                <a:gd name="T3" fmla="*/ 2147483647 h 520"/>
                <a:gd name="T4" fmla="*/ 2147483647 w 366"/>
                <a:gd name="T5" fmla="*/ 2147483647 h 520"/>
                <a:gd name="T6" fmla="*/ 2147483647 w 366"/>
                <a:gd name="T7" fmla="*/ 2147483647 h 520"/>
                <a:gd name="T8" fmla="*/ 2147483647 w 366"/>
                <a:gd name="T9" fmla="*/ 2147483647 h 520"/>
                <a:gd name="T10" fmla="*/ 2147483647 w 366"/>
                <a:gd name="T11" fmla="*/ 2147483647 h 520"/>
                <a:gd name="T12" fmla="*/ 2147483647 w 366"/>
                <a:gd name="T13" fmla="*/ 2147483647 h 520"/>
                <a:gd name="T14" fmla="*/ 2147483647 w 366"/>
                <a:gd name="T15" fmla="*/ 2147483647 h 520"/>
                <a:gd name="T16" fmla="*/ 2147483647 w 366"/>
                <a:gd name="T17" fmla="*/ 2147483647 h 520"/>
                <a:gd name="T18" fmla="*/ 2147483647 w 366"/>
                <a:gd name="T19" fmla="*/ 2147483647 h 520"/>
                <a:gd name="T20" fmla="*/ 2147483647 w 366"/>
                <a:gd name="T21" fmla="*/ 2147483647 h 520"/>
                <a:gd name="T22" fmla="*/ 2147483647 w 366"/>
                <a:gd name="T23" fmla="*/ 2147483647 h 520"/>
                <a:gd name="T24" fmla="*/ 2147483647 w 366"/>
                <a:gd name="T25" fmla="*/ 2147483647 h 520"/>
                <a:gd name="T26" fmla="*/ 2147483647 w 366"/>
                <a:gd name="T27" fmla="*/ 2147483647 h 520"/>
                <a:gd name="T28" fmla="*/ 2147483647 w 366"/>
                <a:gd name="T29" fmla="*/ 2147483647 h 520"/>
                <a:gd name="T30" fmla="*/ 2147483647 w 366"/>
                <a:gd name="T31" fmla="*/ 2147483647 h 520"/>
                <a:gd name="T32" fmla="*/ 2147483647 w 366"/>
                <a:gd name="T33" fmla="*/ 2147483647 h 520"/>
                <a:gd name="T34" fmla="*/ 2147483647 w 366"/>
                <a:gd name="T35" fmla="*/ 2147483647 h 520"/>
                <a:gd name="T36" fmla="*/ 2147483647 w 366"/>
                <a:gd name="T37" fmla="*/ 2147483647 h 520"/>
                <a:gd name="T38" fmla="*/ 2147483647 w 366"/>
                <a:gd name="T39" fmla="*/ 2147483647 h 520"/>
                <a:gd name="T40" fmla="*/ 2147483647 w 366"/>
                <a:gd name="T41" fmla="*/ 2147483647 h 520"/>
                <a:gd name="T42" fmla="*/ 2147483647 w 366"/>
                <a:gd name="T43" fmla="*/ 2147483647 h 520"/>
                <a:gd name="T44" fmla="*/ 2147483647 w 366"/>
                <a:gd name="T45" fmla="*/ 2147483647 h 520"/>
                <a:gd name="T46" fmla="*/ 2147483647 w 366"/>
                <a:gd name="T47" fmla="*/ 2147483647 h 520"/>
                <a:gd name="T48" fmla="*/ 2147483647 w 366"/>
                <a:gd name="T49" fmla="*/ 2147483647 h 520"/>
                <a:gd name="T50" fmla="*/ 2147483647 w 366"/>
                <a:gd name="T51" fmla="*/ 2147483647 h 520"/>
                <a:gd name="T52" fmla="*/ 2147483647 w 366"/>
                <a:gd name="T53" fmla="*/ 2147483647 h 520"/>
                <a:gd name="T54" fmla="*/ 2147483647 w 366"/>
                <a:gd name="T55" fmla="*/ 2147483647 h 520"/>
                <a:gd name="T56" fmla="*/ 2147483647 w 366"/>
                <a:gd name="T57" fmla="*/ 2147483647 h 520"/>
                <a:gd name="T58" fmla="*/ 2147483647 w 366"/>
                <a:gd name="T59" fmla="*/ 2147483647 h 520"/>
                <a:gd name="T60" fmla="*/ 2147483647 w 366"/>
                <a:gd name="T61" fmla="*/ 2147483647 h 520"/>
                <a:gd name="T62" fmla="*/ 2147483647 w 366"/>
                <a:gd name="T63" fmla="*/ 2147483647 h 520"/>
                <a:gd name="T64" fmla="*/ 2147483647 w 366"/>
                <a:gd name="T65" fmla="*/ 2147483647 h 520"/>
                <a:gd name="T66" fmla="*/ 2147483647 w 366"/>
                <a:gd name="T67" fmla="*/ 2147483647 h 520"/>
                <a:gd name="T68" fmla="*/ 2147483647 w 366"/>
                <a:gd name="T69" fmla="*/ 2147483647 h 520"/>
                <a:gd name="T70" fmla="*/ 2147483647 w 366"/>
                <a:gd name="T71" fmla="*/ 2147483647 h 520"/>
                <a:gd name="T72" fmla="*/ 2147483647 w 366"/>
                <a:gd name="T73" fmla="*/ 2147483647 h 520"/>
                <a:gd name="T74" fmla="*/ 2147483647 w 366"/>
                <a:gd name="T75" fmla="*/ 2147483647 h 520"/>
                <a:gd name="T76" fmla="*/ 2147483647 w 366"/>
                <a:gd name="T77" fmla="*/ 2147483647 h 520"/>
                <a:gd name="T78" fmla="*/ 2147483647 w 366"/>
                <a:gd name="T79" fmla="*/ 2147483647 h 520"/>
                <a:gd name="T80" fmla="*/ 2147483647 w 366"/>
                <a:gd name="T81" fmla="*/ 2147483647 h 520"/>
                <a:gd name="T82" fmla="*/ 2147483647 w 366"/>
                <a:gd name="T83" fmla="*/ 2147483647 h 520"/>
                <a:gd name="T84" fmla="*/ 2147483647 w 366"/>
                <a:gd name="T85" fmla="*/ 2147483647 h 520"/>
                <a:gd name="T86" fmla="*/ 2147483647 w 366"/>
                <a:gd name="T87" fmla="*/ 2147483647 h 520"/>
                <a:gd name="T88" fmla="*/ 2147483647 w 366"/>
                <a:gd name="T89" fmla="*/ 2147483647 h 520"/>
                <a:gd name="T90" fmla="*/ 2147483647 w 366"/>
                <a:gd name="T91" fmla="*/ 2147483647 h 520"/>
                <a:gd name="T92" fmla="*/ 2147483647 w 366"/>
                <a:gd name="T93" fmla="*/ 2147483647 h 520"/>
                <a:gd name="T94" fmla="*/ 2147483647 w 366"/>
                <a:gd name="T95" fmla="*/ 2147483647 h 5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66" h="520">
                  <a:moveTo>
                    <a:pt x="366" y="322"/>
                  </a:moveTo>
                  <a:cubicBezTo>
                    <a:pt x="364" y="317"/>
                    <a:pt x="364" y="313"/>
                    <a:pt x="361" y="309"/>
                  </a:cubicBezTo>
                  <a:cubicBezTo>
                    <a:pt x="357" y="302"/>
                    <a:pt x="344" y="305"/>
                    <a:pt x="352" y="295"/>
                  </a:cubicBezTo>
                  <a:cubicBezTo>
                    <a:pt x="358" y="287"/>
                    <a:pt x="365" y="285"/>
                    <a:pt x="356" y="274"/>
                  </a:cubicBezTo>
                  <a:cubicBezTo>
                    <a:pt x="353" y="271"/>
                    <a:pt x="349" y="269"/>
                    <a:pt x="348" y="265"/>
                  </a:cubicBezTo>
                  <a:cubicBezTo>
                    <a:pt x="348" y="261"/>
                    <a:pt x="351" y="257"/>
                    <a:pt x="350" y="253"/>
                  </a:cubicBezTo>
                  <a:cubicBezTo>
                    <a:pt x="347" y="244"/>
                    <a:pt x="341" y="241"/>
                    <a:pt x="340" y="231"/>
                  </a:cubicBezTo>
                  <a:cubicBezTo>
                    <a:pt x="340" y="225"/>
                    <a:pt x="341" y="219"/>
                    <a:pt x="344" y="214"/>
                  </a:cubicBezTo>
                  <a:cubicBezTo>
                    <a:pt x="346" y="210"/>
                    <a:pt x="350" y="207"/>
                    <a:pt x="351" y="204"/>
                  </a:cubicBezTo>
                  <a:cubicBezTo>
                    <a:pt x="354" y="199"/>
                    <a:pt x="353" y="197"/>
                    <a:pt x="349" y="194"/>
                  </a:cubicBezTo>
                  <a:cubicBezTo>
                    <a:pt x="339" y="187"/>
                    <a:pt x="321" y="194"/>
                    <a:pt x="310" y="198"/>
                  </a:cubicBezTo>
                  <a:cubicBezTo>
                    <a:pt x="305" y="200"/>
                    <a:pt x="295" y="206"/>
                    <a:pt x="290" y="203"/>
                  </a:cubicBezTo>
                  <a:cubicBezTo>
                    <a:pt x="284" y="199"/>
                    <a:pt x="284" y="189"/>
                    <a:pt x="283" y="183"/>
                  </a:cubicBezTo>
                  <a:cubicBezTo>
                    <a:pt x="280" y="175"/>
                    <a:pt x="269" y="174"/>
                    <a:pt x="261" y="172"/>
                  </a:cubicBezTo>
                  <a:cubicBezTo>
                    <a:pt x="248" y="168"/>
                    <a:pt x="237" y="172"/>
                    <a:pt x="225" y="175"/>
                  </a:cubicBezTo>
                  <a:cubicBezTo>
                    <a:pt x="212" y="178"/>
                    <a:pt x="196" y="174"/>
                    <a:pt x="200" y="158"/>
                  </a:cubicBezTo>
                  <a:cubicBezTo>
                    <a:pt x="202" y="152"/>
                    <a:pt x="205" y="148"/>
                    <a:pt x="202" y="141"/>
                  </a:cubicBezTo>
                  <a:cubicBezTo>
                    <a:pt x="200" y="135"/>
                    <a:pt x="192" y="136"/>
                    <a:pt x="191" y="128"/>
                  </a:cubicBezTo>
                  <a:cubicBezTo>
                    <a:pt x="190" y="122"/>
                    <a:pt x="197" y="112"/>
                    <a:pt x="189" y="107"/>
                  </a:cubicBezTo>
                  <a:cubicBezTo>
                    <a:pt x="184" y="104"/>
                    <a:pt x="178" y="109"/>
                    <a:pt x="173" y="106"/>
                  </a:cubicBezTo>
                  <a:cubicBezTo>
                    <a:pt x="174" y="100"/>
                    <a:pt x="181" y="97"/>
                    <a:pt x="182" y="90"/>
                  </a:cubicBezTo>
                  <a:cubicBezTo>
                    <a:pt x="183" y="82"/>
                    <a:pt x="182" y="73"/>
                    <a:pt x="186" y="66"/>
                  </a:cubicBezTo>
                  <a:cubicBezTo>
                    <a:pt x="188" y="63"/>
                    <a:pt x="192" y="61"/>
                    <a:pt x="193" y="58"/>
                  </a:cubicBezTo>
                  <a:cubicBezTo>
                    <a:pt x="194" y="56"/>
                    <a:pt x="192" y="54"/>
                    <a:pt x="193" y="52"/>
                  </a:cubicBezTo>
                  <a:cubicBezTo>
                    <a:pt x="196" y="44"/>
                    <a:pt x="206" y="40"/>
                    <a:pt x="210" y="33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19" y="25"/>
                    <a:pt x="221" y="21"/>
                    <a:pt x="226" y="20"/>
                  </a:cubicBezTo>
                  <a:cubicBezTo>
                    <a:pt x="230" y="19"/>
                    <a:pt x="235" y="13"/>
                    <a:pt x="235" y="13"/>
                  </a:cubicBezTo>
                  <a:cubicBezTo>
                    <a:pt x="235" y="13"/>
                    <a:pt x="235" y="0"/>
                    <a:pt x="227" y="2"/>
                  </a:cubicBezTo>
                  <a:cubicBezTo>
                    <a:pt x="219" y="4"/>
                    <a:pt x="204" y="13"/>
                    <a:pt x="204" y="13"/>
                  </a:cubicBezTo>
                  <a:cubicBezTo>
                    <a:pt x="204" y="13"/>
                    <a:pt x="203" y="21"/>
                    <a:pt x="194" y="25"/>
                  </a:cubicBezTo>
                  <a:cubicBezTo>
                    <a:pt x="185" y="30"/>
                    <a:pt x="174" y="34"/>
                    <a:pt x="169" y="36"/>
                  </a:cubicBezTo>
                  <a:cubicBezTo>
                    <a:pt x="163" y="39"/>
                    <a:pt x="162" y="44"/>
                    <a:pt x="153" y="40"/>
                  </a:cubicBezTo>
                  <a:cubicBezTo>
                    <a:pt x="144" y="36"/>
                    <a:pt x="141" y="37"/>
                    <a:pt x="141" y="37"/>
                  </a:cubicBezTo>
                  <a:cubicBezTo>
                    <a:pt x="141" y="37"/>
                    <a:pt x="146" y="54"/>
                    <a:pt x="138" y="55"/>
                  </a:cubicBezTo>
                  <a:cubicBezTo>
                    <a:pt x="131" y="57"/>
                    <a:pt x="125" y="51"/>
                    <a:pt x="125" y="51"/>
                  </a:cubicBezTo>
                  <a:cubicBezTo>
                    <a:pt x="125" y="51"/>
                    <a:pt x="127" y="35"/>
                    <a:pt x="120" y="45"/>
                  </a:cubicBezTo>
                  <a:cubicBezTo>
                    <a:pt x="114" y="55"/>
                    <a:pt x="93" y="69"/>
                    <a:pt x="97" y="75"/>
                  </a:cubicBezTo>
                  <a:cubicBezTo>
                    <a:pt x="101" y="81"/>
                    <a:pt x="103" y="89"/>
                    <a:pt x="103" y="89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4" y="100"/>
                    <a:pt x="84" y="102"/>
                    <a:pt x="79" y="105"/>
                  </a:cubicBezTo>
                  <a:cubicBezTo>
                    <a:pt x="74" y="109"/>
                    <a:pt x="67" y="114"/>
                    <a:pt x="69" y="118"/>
                  </a:cubicBezTo>
                  <a:cubicBezTo>
                    <a:pt x="71" y="123"/>
                    <a:pt x="66" y="127"/>
                    <a:pt x="66" y="127"/>
                  </a:cubicBezTo>
                  <a:cubicBezTo>
                    <a:pt x="66" y="127"/>
                    <a:pt x="68" y="141"/>
                    <a:pt x="64" y="140"/>
                  </a:cubicBezTo>
                  <a:cubicBezTo>
                    <a:pt x="62" y="139"/>
                    <a:pt x="59" y="137"/>
                    <a:pt x="57" y="134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5" y="137"/>
                    <a:pt x="57" y="142"/>
                    <a:pt x="55" y="146"/>
                  </a:cubicBezTo>
                  <a:cubicBezTo>
                    <a:pt x="54" y="149"/>
                    <a:pt x="50" y="153"/>
                    <a:pt x="48" y="156"/>
                  </a:cubicBezTo>
                  <a:cubicBezTo>
                    <a:pt x="44" y="160"/>
                    <a:pt x="37" y="165"/>
                    <a:pt x="32" y="164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3" y="166"/>
                    <a:pt x="34" y="167"/>
                    <a:pt x="36" y="169"/>
                  </a:cubicBezTo>
                  <a:cubicBezTo>
                    <a:pt x="40" y="175"/>
                    <a:pt x="37" y="175"/>
                    <a:pt x="41" y="183"/>
                  </a:cubicBezTo>
                  <a:cubicBezTo>
                    <a:pt x="45" y="191"/>
                    <a:pt x="49" y="193"/>
                    <a:pt x="48" y="199"/>
                  </a:cubicBezTo>
                  <a:cubicBezTo>
                    <a:pt x="47" y="204"/>
                    <a:pt x="41" y="205"/>
                    <a:pt x="44" y="213"/>
                  </a:cubicBezTo>
                  <a:cubicBezTo>
                    <a:pt x="47" y="221"/>
                    <a:pt x="48" y="235"/>
                    <a:pt x="50" y="240"/>
                  </a:cubicBezTo>
                  <a:cubicBezTo>
                    <a:pt x="52" y="245"/>
                    <a:pt x="47" y="249"/>
                    <a:pt x="49" y="256"/>
                  </a:cubicBezTo>
                  <a:cubicBezTo>
                    <a:pt x="51" y="263"/>
                    <a:pt x="58" y="270"/>
                    <a:pt x="56" y="276"/>
                  </a:cubicBezTo>
                  <a:cubicBezTo>
                    <a:pt x="53" y="282"/>
                    <a:pt x="46" y="283"/>
                    <a:pt x="44" y="290"/>
                  </a:cubicBezTo>
                  <a:cubicBezTo>
                    <a:pt x="42" y="297"/>
                    <a:pt x="42" y="297"/>
                    <a:pt x="39" y="305"/>
                  </a:cubicBezTo>
                  <a:cubicBezTo>
                    <a:pt x="35" y="313"/>
                    <a:pt x="33" y="314"/>
                    <a:pt x="28" y="314"/>
                  </a:cubicBezTo>
                  <a:cubicBezTo>
                    <a:pt x="23" y="315"/>
                    <a:pt x="22" y="302"/>
                    <a:pt x="15" y="313"/>
                  </a:cubicBezTo>
                  <a:cubicBezTo>
                    <a:pt x="9" y="324"/>
                    <a:pt x="12" y="327"/>
                    <a:pt x="11" y="330"/>
                  </a:cubicBezTo>
                  <a:cubicBezTo>
                    <a:pt x="11" y="333"/>
                    <a:pt x="7" y="334"/>
                    <a:pt x="3" y="336"/>
                  </a:cubicBezTo>
                  <a:cubicBezTo>
                    <a:pt x="0" y="338"/>
                    <a:pt x="2" y="345"/>
                    <a:pt x="2" y="349"/>
                  </a:cubicBezTo>
                  <a:cubicBezTo>
                    <a:pt x="3" y="349"/>
                    <a:pt x="3" y="349"/>
                    <a:pt x="3" y="349"/>
                  </a:cubicBezTo>
                  <a:cubicBezTo>
                    <a:pt x="13" y="355"/>
                    <a:pt x="23" y="364"/>
                    <a:pt x="32" y="370"/>
                  </a:cubicBezTo>
                  <a:cubicBezTo>
                    <a:pt x="36" y="373"/>
                    <a:pt x="39" y="376"/>
                    <a:pt x="44" y="376"/>
                  </a:cubicBezTo>
                  <a:cubicBezTo>
                    <a:pt x="51" y="377"/>
                    <a:pt x="51" y="374"/>
                    <a:pt x="58" y="379"/>
                  </a:cubicBezTo>
                  <a:cubicBezTo>
                    <a:pt x="63" y="381"/>
                    <a:pt x="65" y="385"/>
                    <a:pt x="71" y="386"/>
                  </a:cubicBezTo>
                  <a:cubicBezTo>
                    <a:pt x="77" y="386"/>
                    <a:pt x="84" y="379"/>
                    <a:pt x="91" y="380"/>
                  </a:cubicBezTo>
                  <a:cubicBezTo>
                    <a:pt x="103" y="381"/>
                    <a:pt x="116" y="394"/>
                    <a:pt x="127" y="399"/>
                  </a:cubicBezTo>
                  <a:cubicBezTo>
                    <a:pt x="138" y="404"/>
                    <a:pt x="153" y="411"/>
                    <a:pt x="159" y="422"/>
                  </a:cubicBezTo>
                  <a:cubicBezTo>
                    <a:pt x="165" y="434"/>
                    <a:pt x="170" y="449"/>
                    <a:pt x="178" y="460"/>
                  </a:cubicBezTo>
                  <a:cubicBezTo>
                    <a:pt x="185" y="470"/>
                    <a:pt x="197" y="464"/>
                    <a:pt x="208" y="461"/>
                  </a:cubicBezTo>
                  <a:cubicBezTo>
                    <a:pt x="212" y="460"/>
                    <a:pt x="218" y="457"/>
                    <a:pt x="223" y="458"/>
                  </a:cubicBezTo>
                  <a:cubicBezTo>
                    <a:pt x="229" y="459"/>
                    <a:pt x="232" y="464"/>
                    <a:pt x="237" y="464"/>
                  </a:cubicBezTo>
                  <a:cubicBezTo>
                    <a:pt x="241" y="465"/>
                    <a:pt x="246" y="462"/>
                    <a:pt x="251" y="463"/>
                  </a:cubicBezTo>
                  <a:cubicBezTo>
                    <a:pt x="257" y="464"/>
                    <a:pt x="262" y="464"/>
                    <a:pt x="265" y="469"/>
                  </a:cubicBezTo>
                  <a:cubicBezTo>
                    <a:pt x="270" y="477"/>
                    <a:pt x="264" y="494"/>
                    <a:pt x="261" y="502"/>
                  </a:cubicBezTo>
                  <a:cubicBezTo>
                    <a:pt x="267" y="507"/>
                    <a:pt x="276" y="512"/>
                    <a:pt x="279" y="520"/>
                  </a:cubicBezTo>
                  <a:cubicBezTo>
                    <a:pt x="282" y="517"/>
                    <a:pt x="282" y="503"/>
                    <a:pt x="283" y="497"/>
                  </a:cubicBezTo>
                  <a:cubicBezTo>
                    <a:pt x="285" y="484"/>
                    <a:pt x="288" y="472"/>
                    <a:pt x="290" y="460"/>
                  </a:cubicBezTo>
                  <a:cubicBezTo>
                    <a:pt x="292" y="451"/>
                    <a:pt x="293" y="442"/>
                    <a:pt x="296" y="432"/>
                  </a:cubicBezTo>
                  <a:cubicBezTo>
                    <a:pt x="297" y="426"/>
                    <a:pt x="299" y="418"/>
                    <a:pt x="296" y="413"/>
                  </a:cubicBezTo>
                  <a:cubicBezTo>
                    <a:pt x="289" y="400"/>
                    <a:pt x="272" y="397"/>
                    <a:pt x="275" y="379"/>
                  </a:cubicBezTo>
                  <a:cubicBezTo>
                    <a:pt x="277" y="366"/>
                    <a:pt x="291" y="367"/>
                    <a:pt x="301" y="373"/>
                  </a:cubicBezTo>
                  <a:cubicBezTo>
                    <a:pt x="301" y="369"/>
                    <a:pt x="300" y="365"/>
                    <a:pt x="298" y="362"/>
                  </a:cubicBezTo>
                  <a:cubicBezTo>
                    <a:pt x="294" y="357"/>
                    <a:pt x="289" y="359"/>
                    <a:pt x="285" y="356"/>
                  </a:cubicBezTo>
                  <a:cubicBezTo>
                    <a:pt x="274" y="348"/>
                    <a:pt x="288" y="332"/>
                    <a:pt x="300" y="333"/>
                  </a:cubicBezTo>
                  <a:cubicBezTo>
                    <a:pt x="307" y="334"/>
                    <a:pt x="316" y="339"/>
                    <a:pt x="324" y="338"/>
                  </a:cubicBezTo>
                  <a:cubicBezTo>
                    <a:pt x="327" y="338"/>
                    <a:pt x="329" y="337"/>
                    <a:pt x="331" y="337"/>
                  </a:cubicBezTo>
                  <a:cubicBezTo>
                    <a:pt x="333" y="336"/>
                    <a:pt x="334" y="334"/>
                    <a:pt x="337" y="334"/>
                  </a:cubicBezTo>
                  <a:cubicBezTo>
                    <a:pt x="338" y="334"/>
                    <a:pt x="339" y="335"/>
                    <a:pt x="340" y="335"/>
                  </a:cubicBezTo>
                  <a:cubicBezTo>
                    <a:pt x="350" y="334"/>
                    <a:pt x="356" y="328"/>
                    <a:pt x="363" y="324"/>
                  </a:cubicBezTo>
                  <a:lnTo>
                    <a:pt x="366" y="3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3" name="Freeform 1118"/>
            <p:cNvSpPr>
              <a:spLocks/>
            </p:cNvSpPr>
            <p:nvPr/>
          </p:nvSpPr>
          <p:spPr bwMode="auto">
            <a:xfrm>
              <a:off x="2095500" y="4856696"/>
              <a:ext cx="161925" cy="182563"/>
            </a:xfrm>
            <a:custGeom>
              <a:avLst/>
              <a:gdLst>
                <a:gd name="T0" fmla="*/ 2147483647 w 183"/>
                <a:gd name="T1" fmla="*/ 2147483647 h 206"/>
                <a:gd name="T2" fmla="*/ 2147483647 w 183"/>
                <a:gd name="T3" fmla="*/ 2147483647 h 206"/>
                <a:gd name="T4" fmla="*/ 2147483647 w 183"/>
                <a:gd name="T5" fmla="*/ 2147483647 h 206"/>
                <a:gd name="T6" fmla="*/ 2147483647 w 183"/>
                <a:gd name="T7" fmla="*/ 2147483647 h 206"/>
                <a:gd name="T8" fmla="*/ 2147483647 w 183"/>
                <a:gd name="T9" fmla="*/ 2147483647 h 206"/>
                <a:gd name="T10" fmla="*/ 2147483647 w 183"/>
                <a:gd name="T11" fmla="*/ 2147483647 h 206"/>
                <a:gd name="T12" fmla="*/ 2147483647 w 183"/>
                <a:gd name="T13" fmla="*/ 2147483647 h 206"/>
                <a:gd name="T14" fmla="*/ 2147483647 w 183"/>
                <a:gd name="T15" fmla="*/ 2147483647 h 206"/>
                <a:gd name="T16" fmla="*/ 2147483647 w 183"/>
                <a:gd name="T17" fmla="*/ 2147483647 h 206"/>
                <a:gd name="T18" fmla="*/ 2147483647 w 183"/>
                <a:gd name="T19" fmla="*/ 2147483647 h 206"/>
                <a:gd name="T20" fmla="*/ 2147483647 w 183"/>
                <a:gd name="T21" fmla="*/ 2147483647 h 206"/>
                <a:gd name="T22" fmla="*/ 2147483647 w 183"/>
                <a:gd name="T23" fmla="*/ 2147483647 h 206"/>
                <a:gd name="T24" fmla="*/ 2147483647 w 183"/>
                <a:gd name="T25" fmla="*/ 2147483647 h 206"/>
                <a:gd name="T26" fmla="*/ 2147483647 w 183"/>
                <a:gd name="T27" fmla="*/ 2147483647 h 206"/>
                <a:gd name="T28" fmla="*/ 2147483647 w 183"/>
                <a:gd name="T29" fmla="*/ 2147483647 h 206"/>
                <a:gd name="T30" fmla="*/ 2147483647 w 183"/>
                <a:gd name="T31" fmla="*/ 2147483647 h 206"/>
                <a:gd name="T32" fmla="*/ 2147483647 w 183"/>
                <a:gd name="T33" fmla="*/ 2147483647 h 206"/>
                <a:gd name="T34" fmla="*/ 2147483647 w 183"/>
                <a:gd name="T35" fmla="*/ 2147483647 h 206"/>
                <a:gd name="T36" fmla="*/ 2147483647 w 183"/>
                <a:gd name="T37" fmla="*/ 2147483647 h 206"/>
                <a:gd name="T38" fmla="*/ 2147483647 w 183"/>
                <a:gd name="T39" fmla="*/ 2147483647 h 206"/>
                <a:gd name="T40" fmla="*/ 2147483647 w 183"/>
                <a:gd name="T41" fmla="*/ 0 h 206"/>
                <a:gd name="T42" fmla="*/ 2147483647 w 183"/>
                <a:gd name="T43" fmla="*/ 2147483647 h 206"/>
                <a:gd name="T44" fmla="*/ 2147483647 w 183"/>
                <a:gd name="T45" fmla="*/ 2147483647 h 206"/>
                <a:gd name="T46" fmla="*/ 2147483647 w 183"/>
                <a:gd name="T47" fmla="*/ 2147483647 h 206"/>
                <a:gd name="T48" fmla="*/ 2147483647 w 183"/>
                <a:gd name="T49" fmla="*/ 2147483647 h 206"/>
                <a:gd name="T50" fmla="*/ 2147483647 w 183"/>
                <a:gd name="T51" fmla="*/ 2147483647 h 206"/>
                <a:gd name="T52" fmla="*/ 2147483647 w 183"/>
                <a:gd name="T53" fmla="*/ 2147483647 h 206"/>
                <a:gd name="T54" fmla="*/ 2147483647 w 183"/>
                <a:gd name="T55" fmla="*/ 2147483647 h 206"/>
                <a:gd name="T56" fmla="*/ 2147483647 w 183"/>
                <a:gd name="T57" fmla="*/ 2147483647 h 206"/>
                <a:gd name="T58" fmla="*/ 2147483647 w 183"/>
                <a:gd name="T59" fmla="*/ 2147483647 h 206"/>
                <a:gd name="T60" fmla="*/ 2147483647 w 183"/>
                <a:gd name="T61" fmla="*/ 2147483647 h 206"/>
                <a:gd name="T62" fmla="*/ 2147483647 w 183"/>
                <a:gd name="T63" fmla="*/ 2147483647 h 206"/>
                <a:gd name="T64" fmla="*/ 2147483647 w 183"/>
                <a:gd name="T65" fmla="*/ 2147483647 h 206"/>
                <a:gd name="T66" fmla="*/ 2147483647 w 183"/>
                <a:gd name="T67" fmla="*/ 2147483647 h 206"/>
                <a:gd name="T68" fmla="*/ 2147483647 w 183"/>
                <a:gd name="T69" fmla="*/ 2147483647 h 206"/>
                <a:gd name="T70" fmla="*/ 2147483647 w 183"/>
                <a:gd name="T71" fmla="*/ 2147483647 h 206"/>
                <a:gd name="T72" fmla="*/ 2147483647 w 183"/>
                <a:gd name="T73" fmla="*/ 2147483647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3" h="206">
                  <a:moveTo>
                    <a:pt x="14" y="153"/>
                  </a:moveTo>
                  <a:cubicBezTo>
                    <a:pt x="15" y="156"/>
                    <a:pt x="16" y="159"/>
                    <a:pt x="15" y="162"/>
                  </a:cubicBezTo>
                  <a:cubicBezTo>
                    <a:pt x="13" y="168"/>
                    <a:pt x="6" y="175"/>
                    <a:pt x="10" y="180"/>
                  </a:cubicBezTo>
                  <a:cubicBezTo>
                    <a:pt x="12" y="182"/>
                    <a:pt x="20" y="184"/>
                    <a:pt x="23" y="184"/>
                  </a:cubicBezTo>
                  <a:cubicBezTo>
                    <a:pt x="27" y="185"/>
                    <a:pt x="33" y="182"/>
                    <a:pt x="36" y="183"/>
                  </a:cubicBezTo>
                  <a:cubicBezTo>
                    <a:pt x="40" y="184"/>
                    <a:pt x="41" y="187"/>
                    <a:pt x="44" y="191"/>
                  </a:cubicBezTo>
                  <a:cubicBezTo>
                    <a:pt x="51" y="200"/>
                    <a:pt x="56" y="206"/>
                    <a:pt x="65" y="195"/>
                  </a:cubicBezTo>
                  <a:cubicBezTo>
                    <a:pt x="74" y="184"/>
                    <a:pt x="80" y="169"/>
                    <a:pt x="86" y="156"/>
                  </a:cubicBezTo>
                  <a:cubicBezTo>
                    <a:pt x="92" y="143"/>
                    <a:pt x="95" y="145"/>
                    <a:pt x="108" y="143"/>
                  </a:cubicBezTo>
                  <a:cubicBezTo>
                    <a:pt x="122" y="140"/>
                    <a:pt x="135" y="129"/>
                    <a:pt x="146" y="119"/>
                  </a:cubicBezTo>
                  <a:cubicBezTo>
                    <a:pt x="158" y="109"/>
                    <a:pt x="168" y="95"/>
                    <a:pt x="176" y="81"/>
                  </a:cubicBezTo>
                  <a:cubicBezTo>
                    <a:pt x="180" y="74"/>
                    <a:pt x="183" y="70"/>
                    <a:pt x="182" y="63"/>
                  </a:cubicBezTo>
                  <a:cubicBezTo>
                    <a:pt x="181" y="55"/>
                    <a:pt x="176" y="44"/>
                    <a:pt x="170" y="39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2" y="32"/>
                    <a:pt x="159" y="31"/>
                    <a:pt x="156" y="31"/>
                  </a:cubicBezTo>
                  <a:cubicBezTo>
                    <a:pt x="149" y="30"/>
                    <a:pt x="142" y="37"/>
                    <a:pt x="136" y="36"/>
                  </a:cubicBezTo>
                  <a:cubicBezTo>
                    <a:pt x="130" y="36"/>
                    <a:pt x="128" y="32"/>
                    <a:pt x="123" y="30"/>
                  </a:cubicBezTo>
                  <a:cubicBezTo>
                    <a:pt x="116" y="25"/>
                    <a:pt x="116" y="28"/>
                    <a:pt x="109" y="27"/>
                  </a:cubicBezTo>
                  <a:cubicBezTo>
                    <a:pt x="104" y="27"/>
                    <a:pt x="101" y="24"/>
                    <a:pt x="97" y="21"/>
                  </a:cubicBezTo>
                  <a:cubicBezTo>
                    <a:pt x="88" y="15"/>
                    <a:pt x="79" y="6"/>
                    <a:pt x="69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7" y="1"/>
                    <a:pt x="66" y="2"/>
                  </a:cubicBezTo>
                  <a:cubicBezTo>
                    <a:pt x="64" y="5"/>
                    <a:pt x="52" y="9"/>
                    <a:pt x="50" y="9"/>
                  </a:cubicBezTo>
                  <a:cubicBezTo>
                    <a:pt x="49" y="9"/>
                    <a:pt x="46" y="7"/>
                    <a:pt x="40" y="10"/>
                  </a:cubicBezTo>
                  <a:cubicBezTo>
                    <a:pt x="34" y="14"/>
                    <a:pt x="29" y="26"/>
                    <a:pt x="30" y="32"/>
                  </a:cubicBezTo>
                  <a:cubicBezTo>
                    <a:pt x="31" y="37"/>
                    <a:pt x="29" y="50"/>
                    <a:pt x="25" y="51"/>
                  </a:cubicBezTo>
                  <a:cubicBezTo>
                    <a:pt x="22" y="52"/>
                    <a:pt x="14" y="51"/>
                    <a:pt x="13" y="56"/>
                  </a:cubicBezTo>
                  <a:cubicBezTo>
                    <a:pt x="11" y="62"/>
                    <a:pt x="11" y="75"/>
                    <a:pt x="11" y="79"/>
                  </a:cubicBezTo>
                  <a:cubicBezTo>
                    <a:pt x="12" y="83"/>
                    <a:pt x="7" y="89"/>
                    <a:pt x="6" y="92"/>
                  </a:cubicBezTo>
                  <a:cubicBezTo>
                    <a:pt x="5" y="94"/>
                    <a:pt x="7" y="102"/>
                    <a:pt x="6" y="104"/>
                  </a:cubicBezTo>
                  <a:cubicBezTo>
                    <a:pt x="5" y="107"/>
                    <a:pt x="0" y="112"/>
                    <a:pt x="5" y="114"/>
                  </a:cubicBezTo>
                  <a:cubicBezTo>
                    <a:pt x="9" y="115"/>
                    <a:pt x="13" y="114"/>
                    <a:pt x="18" y="115"/>
                  </a:cubicBezTo>
                  <a:cubicBezTo>
                    <a:pt x="22" y="116"/>
                    <a:pt x="35" y="100"/>
                    <a:pt x="37" y="108"/>
                  </a:cubicBezTo>
                  <a:cubicBezTo>
                    <a:pt x="39" y="117"/>
                    <a:pt x="36" y="118"/>
                    <a:pt x="36" y="125"/>
                  </a:cubicBezTo>
                  <a:cubicBezTo>
                    <a:pt x="35" y="131"/>
                    <a:pt x="30" y="140"/>
                    <a:pt x="27" y="143"/>
                  </a:cubicBezTo>
                  <a:cubicBezTo>
                    <a:pt x="24" y="147"/>
                    <a:pt x="15" y="147"/>
                    <a:pt x="14" y="151"/>
                  </a:cubicBezTo>
                  <a:lnTo>
                    <a:pt x="14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4" name="Freeform 1119"/>
            <p:cNvSpPr>
              <a:spLocks/>
            </p:cNvSpPr>
            <p:nvPr/>
          </p:nvSpPr>
          <p:spPr bwMode="auto">
            <a:xfrm>
              <a:off x="2079625" y="4888446"/>
              <a:ext cx="352425" cy="503238"/>
            </a:xfrm>
            <a:custGeom>
              <a:avLst/>
              <a:gdLst>
                <a:gd name="T0" fmla="*/ 2147483647 w 400"/>
                <a:gd name="T1" fmla="*/ 2147483647 h 569"/>
                <a:gd name="T2" fmla="*/ 2147483647 w 400"/>
                <a:gd name="T3" fmla="*/ 2147483647 h 569"/>
                <a:gd name="T4" fmla="*/ 2147483647 w 400"/>
                <a:gd name="T5" fmla="*/ 2147483647 h 569"/>
                <a:gd name="T6" fmla="*/ 2147483647 w 400"/>
                <a:gd name="T7" fmla="*/ 2147483647 h 569"/>
                <a:gd name="T8" fmla="*/ 2147483647 w 400"/>
                <a:gd name="T9" fmla="*/ 2147483647 h 569"/>
                <a:gd name="T10" fmla="*/ 2147483647 w 400"/>
                <a:gd name="T11" fmla="*/ 2147483647 h 569"/>
                <a:gd name="T12" fmla="*/ 2147483647 w 400"/>
                <a:gd name="T13" fmla="*/ 2147483647 h 569"/>
                <a:gd name="T14" fmla="*/ 2147483647 w 400"/>
                <a:gd name="T15" fmla="*/ 2147483647 h 569"/>
                <a:gd name="T16" fmla="*/ 2147483647 w 400"/>
                <a:gd name="T17" fmla="*/ 2147483647 h 569"/>
                <a:gd name="T18" fmla="*/ 2147483647 w 400"/>
                <a:gd name="T19" fmla="*/ 2147483647 h 569"/>
                <a:gd name="T20" fmla="*/ 2147483647 w 400"/>
                <a:gd name="T21" fmla="*/ 2147483647 h 569"/>
                <a:gd name="T22" fmla="*/ 2147483647 w 400"/>
                <a:gd name="T23" fmla="*/ 2147483647 h 569"/>
                <a:gd name="T24" fmla="*/ 2147483647 w 400"/>
                <a:gd name="T25" fmla="*/ 2147483647 h 569"/>
                <a:gd name="T26" fmla="*/ 2147483647 w 400"/>
                <a:gd name="T27" fmla="*/ 2147483647 h 569"/>
                <a:gd name="T28" fmla="*/ 2147483647 w 400"/>
                <a:gd name="T29" fmla="*/ 2147483647 h 569"/>
                <a:gd name="T30" fmla="*/ 2147483647 w 400"/>
                <a:gd name="T31" fmla="*/ 2147483647 h 569"/>
                <a:gd name="T32" fmla="*/ 2147483647 w 400"/>
                <a:gd name="T33" fmla="*/ 2147483647 h 569"/>
                <a:gd name="T34" fmla="*/ 2147483647 w 400"/>
                <a:gd name="T35" fmla="*/ 2147483647 h 569"/>
                <a:gd name="T36" fmla="*/ 2147483647 w 400"/>
                <a:gd name="T37" fmla="*/ 2147483647 h 569"/>
                <a:gd name="T38" fmla="*/ 2147483647 w 400"/>
                <a:gd name="T39" fmla="*/ 2147483647 h 569"/>
                <a:gd name="T40" fmla="*/ 2147483647 w 400"/>
                <a:gd name="T41" fmla="*/ 2147483647 h 569"/>
                <a:gd name="T42" fmla="*/ 2147483647 w 400"/>
                <a:gd name="T43" fmla="*/ 2147483647 h 569"/>
                <a:gd name="T44" fmla="*/ 2147483647 w 400"/>
                <a:gd name="T45" fmla="*/ 2147483647 h 569"/>
                <a:gd name="T46" fmla="*/ 2147483647 w 400"/>
                <a:gd name="T47" fmla="*/ 2147483647 h 569"/>
                <a:gd name="T48" fmla="*/ 2147483647 w 400"/>
                <a:gd name="T49" fmla="*/ 2147483647 h 569"/>
                <a:gd name="T50" fmla="*/ 2147483647 w 400"/>
                <a:gd name="T51" fmla="*/ 2147483647 h 569"/>
                <a:gd name="T52" fmla="*/ 2147483647 w 400"/>
                <a:gd name="T53" fmla="*/ 2147483647 h 569"/>
                <a:gd name="T54" fmla="*/ 2147483647 w 400"/>
                <a:gd name="T55" fmla="*/ 2147483647 h 569"/>
                <a:gd name="T56" fmla="*/ 2147483647 w 400"/>
                <a:gd name="T57" fmla="*/ 2147483647 h 569"/>
                <a:gd name="T58" fmla="*/ 2147483647 w 400"/>
                <a:gd name="T59" fmla="*/ 2147483647 h 569"/>
                <a:gd name="T60" fmla="*/ 2147483647 w 400"/>
                <a:gd name="T61" fmla="*/ 2147483647 h 569"/>
                <a:gd name="T62" fmla="*/ 2147483647 w 400"/>
                <a:gd name="T63" fmla="*/ 2147483647 h 569"/>
                <a:gd name="T64" fmla="*/ 2147483647 w 400"/>
                <a:gd name="T65" fmla="*/ 2147483647 h 569"/>
                <a:gd name="T66" fmla="*/ 2147483647 w 400"/>
                <a:gd name="T67" fmla="*/ 2147483647 h 5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0" h="569">
                  <a:moveTo>
                    <a:pt x="349" y="565"/>
                  </a:moveTo>
                  <a:cubicBezTo>
                    <a:pt x="349" y="567"/>
                    <a:pt x="348" y="569"/>
                    <a:pt x="336" y="564"/>
                  </a:cubicBezTo>
                  <a:cubicBezTo>
                    <a:pt x="320" y="557"/>
                    <a:pt x="323" y="553"/>
                    <a:pt x="316" y="538"/>
                  </a:cubicBezTo>
                  <a:cubicBezTo>
                    <a:pt x="309" y="524"/>
                    <a:pt x="296" y="526"/>
                    <a:pt x="279" y="516"/>
                  </a:cubicBezTo>
                  <a:cubicBezTo>
                    <a:pt x="263" y="507"/>
                    <a:pt x="226" y="500"/>
                    <a:pt x="219" y="493"/>
                  </a:cubicBezTo>
                  <a:cubicBezTo>
                    <a:pt x="212" y="485"/>
                    <a:pt x="201" y="482"/>
                    <a:pt x="193" y="476"/>
                  </a:cubicBezTo>
                  <a:cubicBezTo>
                    <a:pt x="186" y="471"/>
                    <a:pt x="162" y="423"/>
                    <a:pt x="162" y="407"/>
                  </a:cubicBezTo>
                  <a:cubicBezTo>
                    <a:pt x="162" y="390"/>
                    <a:pt x="146" y="383"/>
                    <a:pt x="139" y="374"/>
                  </a:cubicBezTo>
                  <a:cubicBezTo>
                    <a:pt x="131" y="364"/>
                    <a:pt x="115" y="335"/>
                    <a:pt x="115" y="335"/>
                  </a:cubicBezTo>
                  <a:cubicBezTo>
                    <a:pt x="115" y="335"/>
                    <a:pt x="73" y="258"/>
                    <a:pt x="65" y="251"/>
                  </a:cubicBezTo>
                  <a:cubicBezTo>
                    <a:pt x="58" y="244"/>
                    <a:pt x="53" y="225"/>
                    <a:pt x="47" y="218"/>
                  </a:cubicBezTo>
                  <a:cubicBezTo>
                    <a:pt x="42" y="211"/>
                    <a:pt x="20" y="203"/>
                    <a:pt x="11" y="200"/>
                  </a:cubicBezTo>
                  <a:cubicBezTo>
                    <a:pt x="1" y="196"/>
                    <a:pt x="14" y="191"/>
                    <a:pt x="22" y="187"/>
                  </a:cubicBezTo>
                  <a:cubicBezTo>
                    <a:pt x="29" y="183"/>
                    <a:pt x="11" y="161"/>
                    <a:pt x="5" y="156"/>
                  </a:cubicBezTo>
                  <a:cubicBezTo>
                    <a:pt x="0" y="150"/>
                    <a:pt x="0" y="134"/>
                    <a:pt x="13" y="130"/>
                  </a:cubicBezTo>
                  <a:cubicBezTo>
                    <a:pt x="24" y="127"/>
                    <a:pt x="30" y="122"/>
                    <a:pt x="32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4" y="122"/>
                    <a:pt x="33" y="124"/>
                    <a:pt x="33" y="127"/>
                  </a:cubicBezTo>
                  <a:cubicBezTo>
                    <a:pt x="31" y="132"/>
                    <a:pt x="24" y="139"/>
                    <a:pt x="29" y="145"/>
                  </a:cubicBezTo>
                  <a:cubicBezTo>
                    <a:pt x="30" y="147"/>
                    <a:pt x="38" y="148"/>
                    <a:pt x="41" y="149"/>
                  </a:cubicBezTo>
                  <a:cubicBezTo>
                    <a:pt x="45" y="149"/>
                    <a:pt x="51" y="146"/>
                    <a:pt x="54" y="147"/>
                  </a:cubicBezTo>
                  <a:cubicBezTo>
                    <a:pt x="58" y="148"/>
                    <a:pt x="59" y="151"/>
                    <a:pt x="62" y="155"/>
                  </a:cubicBezTo>
                  <a:cubicBezTo>
                    <a:pt x="69" y="164"/>
                    <a:pt x="75" y="170"/>
                    <a:pt x="83" y="159"/>
                  </a:cubicBezTo>
                  <a:cubicBezTo>
                    <a:pt x="92" y="148"/>
                    <a:pt x="98" y="133"/>
                    <a:pt x="104" y="121"/>
                  </a:cubicBezTo>
                  <a:cubicBezTo>
                    <a:pt x="111" y="108"/>
                    <a:pt x="113" y="110"/>
                    <a:pt x="126" y="107"/>
                  </a:cubicBezTo>
                  <a:cubicBezTo>
                    <a:pt x="141" y="104"/>
                    <a:pt x="154" y="93"/>
                    <a:pt x="164" y="84"/>
                  </a:cubicBezTo>
                  <a:cubicBezTo>
                    <a:pt x="176" y="73"/>
                    <a:pt x="186" y="59"/>
                    <a:pt x="194" y="45"/>
                  </a:cubicBezTo>
                  <a:cubicBezTo>
                    <a:pt x="198" y="38"/>
                    <a:pt x="201" y="35"/>
                    <a:pt x="200" y="27"/>
                  </a:cubicBezTo>
                  <a:cubicBezTo>
                    <a:pt x="199" y="19"/>
                    <a:pt x="194" y="9"/>
                    <a:pt x="189" y="3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5" y="5"/>
                    <a:pt x="203" y="11"/>
                    <a:pt x="210" y="14"/>
                  </a:cubicBezTo>
                  <a:cubicBezTo>
                    <a:pt x="221" y="19"/>
                    <a:pt x="236" y="26"/>
                    <a:pt x="242" y="38"/>
                  </a:cubicBezTo>
                  <a:cubicBezTo>
                    <a:pt x="249" y="50"/>
                    <a:pt x="253" y="64"/>
                    <a:pt x="261" y="75"/>
                  </a:cubicBezTo>
                  <a:cubicBezTo>
                    <a:pt x="268" y="86"/>
                    <a:pt x="280" y="80"/>
                    <a:pt x="291" y="77"/>
                  </a:cubicBezTo>
                  <a:cubicBezTo>
                    <a:pt x="295" y="75"/>
                    <a:pt x="301" y="73"/>
                    <a:pt x="306" y="73"/>
                  </a:cubicBezTo>
                  <a:cubicBezTo>
                    <a:pt x="312" y="74"/>
                    <a:pt x="315" y="79"/>
                    <a:pt x="320" y="80"/>
                  </a:cubicBezTo>
                  <a:cubicBezTo>
                    <a:pt x="325" y="80"/>
                    <a:pt x="329" y="78"/>
                    <a:pt x="334" y="78"/>
                  </a:cubicBezTo>
                  <a:cubicBezTo>
                    <a:pt x="340" y="79"/>
                    <a:pt x="345" y="79"/>
                    <a:pt x="349" y="85"/>
                  </a:cubicBezTo>
                  <a:cubicBezTo>
                    <a:pt x="353" y="93"/>
                    <a:pt x="347" y="109"/>
                    <a:pt x="344" y="117"/>
                  </a:cubicBezTo>
                  <a:cubicBezTo>
                    <a:pt x="349" y="122"/>
                    <a:pt x="357" y="126"/>
                    <a:pt x="360" y="132"/>
                  </a:cubicBezTo>
                  <a:cubicBezTo>
                    <a:pt x="358" y="134"/>
                    <a:pt x="358" y="134"/>
                    <a:pt x="358" y="134"/>
                  </a:cubicBezTo>
                  <a:cubicBezTo>
                    <a:pt x="354" y="138"/>
                    <a:pt x="349" y="134"/>
                    <a:pt x="344" y="135"/>
                  </a:cubicBezTo>
                  <a:cubicBezTo>
                    <a:pt x="336" y="135"/>
                    <a:pt x="327" y="140"/>
                    <a:pt x="321" y="143"/>
                  </a:cubicBezTo>
                  <a:cubicBezTo>
                    <a:pt x="315" y="145"/>
                    <a:pt x="310" y="149"/>
                    <a:pt x="305" y="152"/>
                  </a:cubicBezTo>
                  <a:cubicBezTo>
                    <a:pt x="296" y="157"/>
                    <a:pt x="288" y="161"/>
                    <a:pt x="279" y="167"/>
                  </a:cubicBezTo>
                  <a:cubicBezTo>
                    <a:pt x="273" y="173"/>
                    <a:pt x="264" y="178"/>
                    <a:pt x="260" y="185"/>
                  </a:cubicBezTo>
                  <a:cubicBezTo>
                    <a:pt x="256" y="192"/>
                    <a:pt x="258" y="194"/>
                    <a:pt x="259" y="200"/>
                  </a:cubicBezTo>
                  <a:cubicBezTo>
                    <a:pt x="260" y="202"/>
                    <a:pt x="261" y="211"/>
                    <a:pt x="259" y="213"/>
                  </a:cubicBezTo>
                  <a:cubicBezTo>
                    <a:pt x="257" y="217"/>
                    <a:pt x="247" y="221"/>
                    <a:pt x="243" y="226"/>
                  </a:cubicBezTo>
                  <a:cubicBezTo>
                    <a:pt x="234" y="239"/>
                    <a:pt x="245" y="255"/>
                    <a:pt x="252" y="268"/>
                  </a:cubicBezTo>
                  <a:cubicBezTo>
                    <a:pt x="256" y="274"/>
                    <a:pt x="262" y="280"/>
                    <a:pt x="265" y="287"/>
                  </a:cubicBezTo>
                  <a:cubicBezTo>
                    <a:pt x="268" y="292"/>
                    <a:pt x="266" y="299"/>
                    <a:pt x="274" y="299"/>
                  </a:cubicBezTo>
                  <a:cubicBezTo>
                    <a:pt x="277" y="299"/>
                    <a:pt x="278" y="295"/>
                    <a:pt x="281" y="296"/>
                  </a:cubicBezTo>
                  <a:cubicBezTo>
                    <a:pt x="285" y="296"/>
                    <a:pt x="288" y="301"/>
                    <a:pt x="290" y="303"/>
                  </a:cubicBezTo>
                  <a:cubicBezTo>
                    <a:pt x="294" y="310"/>
                    <a:pt x="293" y="314"/>
                    <a:pt x="302" y="314"/>
                  </a:cubicBezTo>
                  <a:cubicBezTo>
                    <a:pt x="319" y="314"/>
                    <a:pt x="329" y="297"/>
                    <a:pt x="343" y="291"/>
                  </a:cubicBezTo>
                  <a:cubicBezTo>
                    <a:pt x="344" y="305"/>
                    <a:pt x="338" y="332"/>
                    <a:pt x="346" y="344"/>
                  </a:cubicBezTo>
                  <a:cubicBezTo>
                    <a:pt x="348" y="347"/>
                    <a:pt x="354" y="351"/>
                    <a:pt x="358" y="352"/>
                  </a:cubicBezTo>
                  <a:cubicBezTo>
                    <a:pt x="366" y="354"/>
                    <a:pt x="369" y="348"/>
                    <a:pt x="376" y="352"/>
                  </a:cubicBezTo>
                  <a:cubicBezTo>
                    <a:pt x="381" y="355"/>
                    <a:pt x="383" y="361"/>
                    <a:pt x="386" y="365"/>
                  </a:cubicBezTo>
                  <a:cubicBezTo>
                    <a:pt x="389" y="372"/>
                    <a:pt x="395" y="379"/>
                    <a:pt x="397" y="385"/>
                  </a:cubicBezTo>
                  <a:cubicBezTo>
                    <a:pt x="400" y="395"/>
                    <a:pt x="391" y="414"/>
                    <a:pt x="389" y="426"/>
                  </a:cubicBezTo>
                  <a:cubicBezTo>
                    <a:pt x="388" y="438"/>
                    <a:pt x="391" y="451"/>
                    <a:pt x="387" y="462"/>
                  </a:cubicBezTo>
                  <a:cubicBezTo>
                    <a:pt x="384" y="472"/>
                    <a:pt x="376" y="481"/>
                    <a:pt x="383" y="489"/>
                  </a:cubicBezTo>
                  <a:cubicBezTo>
                    <a:pt x="390" y="497"/>
                    <a:pt x="396" y="500"/>
                    <a:pt x="389" y="511"/>
                  </a:cubicBezTo>
                  <a:cubicBezTo>
                    <a:pt x="383" y="520"/>
                    <a:pt x="378" y="529"/>
                    <a:pt x="374" y="539"/>
                  </a:cubicBezTo>
                  <a:cubicBezTo>
                    <a:pt x="371" y="547"/>
                    <a:pt x="360" y="564"/>
                    <a:pt x="350" y="565"/>
                  </a:cubicBezTo>
                  <a:lnTo>
                    <a:pt x="349" y="56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5" name="Freeform 1120"/>
            <p:cNvSpPr>
              <a:spLocks/>
            </p:cNvSpPr>
            <p:nvPr/>
          </p:nvSpPr>
          <p:spPr bwMode="auto">
            <a:xfrm>
              <a:off x="2384425" y="5150384"/>
              <a:ext cx="342900" cy="357187"/>
            </a:xfrm>
            <a:custGeom>
              <a:avLst/>
              <a:gdLst>
                <a:gd name="T0" fmla="*/ 2147483647 w 389"/>
                <a:gd name="T1" fmla="*/ 2147483647 h 404"/>
                <a:gd name="T2" fmla="*/ 2147483647 w 389"/>
                <a:gd name="T3" fmla="*/ 2147483647 h 404"/>
                <a:gd name="T4" fmla="*/ 2147483647 w 389"/>
                <a:gd name="T5" fmla="*/ 2147483647 h 404"/>
                <a:gd name="T6" fmla="*/ 2147483647 w 389"/>
                <a:gd name="T7" fmla="*/ 2147483647 h 404"/>
                <a:gd name="T8" fmla="*/ 2147483647 w 389"/>
                <a:gd name="T9" fmla="*/ 2147483647 h 404"/>
                <a:gd name="T10" fmla="*/ 2147483647 w 389"/>
                <a:gd name="T11" fmla="*/ 2147483647 h 404"/>
                <a:gd name="T12" fmla="*/ 2147483647 w 389"/>
                <a:gd name="T13" fmla="*/ 2147483647 h 404"/>
                <a:gd name="T14" fmla="*/ 2147483647 w 389"/>
                <a:gd name="T15" fmla="*/ 2147483647 h 404"/>
                <a:gd name="T16" fmla="*/ 2147483647 w 389"/>
                <a:gd name="T17" fmla="*/ 2147483647 h 404"/>
                <a:gd name="T18" fmla="*/ 2147483647 w 389"/>
                <a:gd name="T19" fmla="*/ 2147483647 h 404"/>
                <a:gd name="T20" fmla="*/ 2147483647 w 389"/>
                <a:gd name="T21" fmla="*/ 2147483647 h 404"/>
                <a:gd name="T22" fmla="*/ 2147483647 w 389"/>
                <a:gd name="T23" fmla="*/ 2147483647 h 404"/>
                <a:gd name="T24" fmla="*/ 2147483647 w 389"/>
                <a:gd name="T25" fmla="*/ 2147483647 h 404"/>
                <a:gd name="T26" fmla="*/ 2147483647 w 389"/>
                <a:gd name="T27" fmla="*/ 2147483647 h 404"/>
                <a:gd name="T28" fmla="*/ 2147483647 w 389"/>
                <a:gd name="T29" fmla="*/ 2147483647 h 404"/>
                <a:gd name="T30" fmla="*/ 2147483647 w 389"/>
                <a:gd name="T31" fmla="*/ 2147483647 h 404"/>
                <a:gd name="T32" fmla="*/ 2147483647 w 389"/>
                <a:gd name="T33" fmla="*/ 2147483647 h 404"/>
                <a:gd name="T34" fmla="*/ 2147483647 w 389"/>
                <a:gd name="T35" fmla="*/ 2147483647 h 404"/>
                <a:gd name="T36" fmla="*/ 2147483647 w 389"/>
                <a:gd name="T37" fmla="*/ 2147483647 h 404"/>
                <a:gd name="T38" fmla="*/ 2147483647 w 389"/>
                <a:gd name="T39" fmla="*/ 2147483647 h 404"/>
                <a:gd name="T40" fmla="*/ 2147483647 w 389"/>
                <a:gd name="T41" fmla="*/ 2147483647 h 404"/>
                <a:gd name="T42" fmla="*/ 2147483647 w 389"/>
                <a:gd name="T43" fmla="*/ 2147483647 h 404"/>
                <a:gd name="T44" fmla="*/ 2147483647 w 389"/>
                <a:gd name="T45" fmla="*/ 2147483647 h 404"/>
                <a:gd name="T46" fmla="*/ 2147483647 w 389"/>
                <a:gd name="T47" fmla="*/ 2147483647 h 404"/>
                <a:gd name="T48" fmla="*/ 2147483647 w 389"/>
                <a:gd name="T49" fmla="*/ 2147483647 h 404"/>
                <a:gd name="T50" fmla="*/ 2147483647 w 389"/>
                <a:gd name="T51" fmla="*/ 2147483647 h 404"/>
                <a:gd name="T52" fmla="*/ 2147483647 w 389"/>
                <a:gd name="T53" fmla="*/ 2147483647 h 404"/>
                <a:gd name="T54" fmla="*/ 2147483647 w 389"/>
                <a:gd name="T55" fmla="*/ 2147483647 h 404"/>
                <a:gd name="T56" fmla="*/ 2147483647 w 389"/>
                <a:gd name="T57" fmla="*/ 2147483647 h 404"/>
                <a:gd name="T58" fmla="*/ 2147483647 w 389"/>
                <a:gd name="T59" fmla="*/ 2147483647 h 404"/>
                <a:gd name="T60" fmla="*/ 2147483647 w 389"/>
                <a:gd name="T61" fmla="*/ 2147483647 h 404"/>
                <a:gd name="T62" fmla="*/ 2147483647 w 389"/>
                <a:gd name="T63" fmla="*/ 2147483647 h 404"/>
                <a:gd name="T64" fmla="*/ 2147483647 w 389"/>
                <a:gd name="T65" fmla="*/ 2147483647 h 404"/>
                <a:gd name="T66" fmla="*/ 2147483647 w 389"/>
                <a:gd name="T67" fmla="*/ 2147483647 h 404"/>
                <a:gd name="T68" fmla="*/ 2147483647 w 389"/>
                <a:gd name="T69" fmla="*/ 2147483647 h 404"/>
                <a:gd name="T70" fmla="*/ 2147483647 w 389"/>
                <a:gd name="T71" fmla="*/ 2147483647 h 404"/>
                <a:gd name="T72" fmla="*/ 2147483647 w 389"/>
                <a:gd name="T73" fmla="*/ 2147483647 h 404"/>
                <a:gd name="T74" fmla="*/ 2147483647 w 389"/>
                <a:gd name="T75" fmla="*/ 2147483647 h 404"/>
                <a:gd name="T76" fmla="*/ 2147483647 w 389"/>
                <a:gd name="T77" fmla="*/ 2147483647 h 404"/>
                <a:gd name="T78" fmla="*/ 2147483647 w 389"/>
                <a:gd name="T79" fmla="*/ 2147483647 h 404"/>
                <a:gd name="T80" fmla="*/ 2147483647 w 389"/>
                <a:gd name="T81" fmla="*/ 2147483647 h 404"/>
                <a:gd name="T82" fmla="*/ 2147483647 w 389"/>
                <a:gd name="T83" fmla="*/ 2147483647 h 404"/>
                <a:gd name="T84" fmla="*/ 2147483647 w 389"/>
                <a:gd name="T85" fmla="*/ 2147483647 h 404"/>
                <a:gd name="T86" fmla="*/ 2147483647 w 389"/>
                <a:gd name="T87" fmla="*/ 2147483647 h 404"/>
                <a:gd name="T88" fmla="*/ 2147483647 w 389"/>
                <a:gd name="T89" fmla="*/ 2147483647 h 404"/>
                <a:gd name="T90" fmla="*/ 2147483647 w 389"/>
                <a:gd name="T91" fmla="*/ 2147483647 h 404"/>
                <a:gd name="T92" fmla="*/ 0 w 389"/>
                <a:gd name="T93" fmla="*/ 2147483647 h 404"/>
                <a:gd name="T94" fmla="*/ 2147483647 w 389"/>
                <a:gd name="T95" fmla="*/ 2147483647 h 404"/>
                <a:gd name="T96" fmla="*/ 2147483647 w 389"/>
                <a:gd name="T97" fmla="*/ 2147483647 h 404"/>
                <a:gd name="T98" fmla="*/ 2147483647 w 389"/>
                <a:gd name="T99" fmla="*/ 2147483647 h 404"/>
                <a:gd name="T100" fmla="*/ 2147483647 w 389"/>
                <a:gd name="T101" fmla="*/ 2147483647 h 404"/>
                <a:gd name="T102" fmla="*/ 2147483647 w 389"/>
                <a:gd name="T103" fmla="*/ 2147483647 h 404"/>
                <a:gd name="T104" fmla="*/ 2147483647 w 389"/>
                <a:gd name="T105" fmla="*/ 2147483647 h 404"/>
                <a:gd name="T106" fmla="*/ 2147483647 w 389"/>
                <a:gd name="T107" fmla="*/ 2147483647 h 404"/>
                <a:gd name="T108" fmla="*/ 2147483647 w 389"/>
                <a:gd name="T109" fmla="*/ 2147483647 h 404"/>
                <a:gd name="T110" fmla="*/ 2147483647 w 389"/>
                <a:gd name="T111" fmla="*/ 2147483647 h 404"/>
                <a:gd name="T112" fmla="*/ 2147483647 w 389"/>
                <a:gd name="T113" fmla="*/ 2147483647 h 404"/>
                <a:gd name="T114" fmla="*/ 2147483647 w 389"/>
                <a:gd name="T115" fmla="*/ 2147483647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9" h="404">
                  <a:moveTo>
                    <a:pt x="29" y="245"/>
                  </a:moveTo>
                  <a:cubicBezTo>
                    <a:pt x="35" y="252"/>
                    <a:pt x="35" y="268"/>
                    <a:pt x="40" y="277"/>
                  </a:cubicBezTo>
                  <a:cubicBezTo>
                    <a:pt x="43" y="283"/>
                    <a:pt x="49" y="287"/>
                    <a:pt x="52" y="293"/>
                  </a:cubicBezTo>
                  <a:cubicBezTo>
                    <a:pt x="54" y="300"/>
                    <a:pt x="49" y="303"/>
                    <a:pt x="46" y="309"/>
                  </a:cubicBezTo>
                  <a:cubicBezTo>
                    <a:pt x="42" y="319"/>
                    <a:pt x="46" y="321"/>
                    <a:pt x="51" y="329"/>
                  </a:cubicBezTo>
                  <a:cubicBezTo>
                    <a:pt x="57" y="337"/>
                    <a:pt x="58" y="349"/>
                    <a:pt x="62" y="358"/>
                  </a:cubicBezTo>
                  <a:cubicBezTo>
                    <a:pt x="67" y="372"/>
                    <a:pt x="68" y="391"/>
                    <a:pt x="74" y="404"/>
                  </a:cubicBezTo>
                  <a:cubicBezTo>
                    <a:pt x="77" y="398"/>
                    <a:pt x="88" y="397"/>
                    <a:pt x="94" y="395"/>
                  </a:cubicBezTo>
                  <a:cubicBezTo>
                    <a:pt x="103" y="392"/>
                    <a:pt x="107" y="381"/>
                    <a:pt x="116" y="377"/>
                  </a:cubicBezTo>
                  <a:cubicBezTo>
                    <a:pt x="123" y="373"/>
                    <a:pt x="121" y="376"/>
                    <a:pt x="128" y="379"/>
                  </a:cubicBezTo>
                  <a:cubicBezTo>
                    <a:pt x="132" y="381"/>
                    <a:pt x="138" y="381"/>
                    <a:pt x="143" y="382"/>
                  </a:cubicBezTo>
                  <a:cubicBezTo>
                    <a:pt x="148" y="382"/>
                    <a:pt x="154" y="381"/>
                    <a:pt x="159" y="383"/>
                  </a:cubicBezTo>
                  <a:cubicBezTo>
                    <a:pt x="163" y="384"/>
                    <a:pt x="166" y="389"/>
                    <a:pt x="170" y="392"/>
                  </a:cubicBezTo>
                  <a:cubicBezTo>
                    <a:pt x="178" y="398"/>
                    <a:pt x="180" y="389"/>
                    <a:pt x="186" y="382"/>
                  </a:cubicBezTo>
                  <a:cubicBezTo>
                    <a:pt x="191" y="377"/>
                    <a:pt x="190" y="376"/>
                    <a:pt x="196" y="375"/>
                  </a:cubicBezTo>
                  <a:cubicBezTo>
                    <a:pt x="202" y="374"/>
                    <a:pt x="210" y="376"/>
                    <a:pt x="216" y="377"/>
                  </a:cubicBezTo>
                  <a:cubicBezTo>
                    <a:pt x="219" y="377"/>
                    <a:pt x="224" y="380"/>
                    <a:pt x="227" y="378"/>
                  </a:cubicBezTo>
                  <a:cubicBezTo>
                    <a:pt x="230" y="376"/>
                    <a:pt x="234" y="363"/>
                    <a:pt x="235" y="360"/>
                  </a:cubicBezTo>
                  <a:cubicBezTo>
                    <a:pt x="239" y="346"/>
                    <a:pt x="241" y="329"/>
                    <a:pt x="251" y="318"/>
                  </a:cubicBezTo>
                  <a:cubicBezTo>
                    <a:pt x="267" y="303"/>
                    <a:pt x="293" y="299"/>
                    <a:pt x="313" y="293"/>
                  </a:cubicBezTo>
                  <a:cubicBezTo>
                    <a:pt x="322" y="290"/>
                    <a:pt x="332" y="290"/>
                    <a:pt x="341" y="293"/>
                  </a:cubicBezTo>
                  <a:cubicBezTo>
                    <a:pt x="349" y="295"/>
                    <a:pt x="355" y="299"/>
                    <a:pt x="362" y="302"/>
                  </a:cubicBezTo>
                  <a:cubicBezTo>
                    <a:pt x="365" y="304"/>
                    <a:pt x="368" y="303"/>
                    <a:pt x="371" y="306"/>
                  </a:cubicBezTo>
                  <a:cubicBezTo>
                    <a:pt x="377" y="299"/>
                    <a:pt x="379" y="289"/>
                    <a:pt x="381" y="281"/>
                  </a:cubicBezTo>
                  <a:cubicBezTo>
                    <a:pt x="383" y="275"/>
                    <a:pt x="383" y="269"/>
                    <a:pt x="384" y="263"/>
                  </a:cubicBezTo>
                  <a:cubicBezTo>
                    <a:pt x="385" y="257"/>
                    <a:pt x="389" y="251"/>
                    <a:pt x="389" y="245"/>
                  </a:cubicBezTo>
                  <a:cubicBezTo>
                    <a:pt x="389" y="234"/>
                    <a:pt x="379" y="236"/>
                    <a:pt x="373" y="229"/>
                  </a:cubicBezTo>
                  <a:cubicBezTo>
                    <a:pt x="365" y="222"/>
                    <a:pt x="372" y="210"/>
                    <a:pt x="372" y="202"/>
                  </a:cubicBezTo>
                  <a:cubicBezTo>
                    <a:pt x="362" y="202"/>
                    <a:pt x="353" y="201"/>
                    <a:pt x="344" y="200"/>
                  </a:cubicBezTo>
                  <a:cubicBezTo>
                    <a:pt x="334" y="198"/>
                    <a:pt x="321" y="202"/>
                    <a:pt x="315" y="191"/>
                  </a:cubicBezTo>
                  <a:cubicBezTo>
                    <a:pt x="311" y="186"/>
                    <a:pt x="314" y="175"/>
                    <a:pt x="314" y="169"/>
                  </a:cubicBezTo>
                  <a:cubicBezTo>
                    <a:pt x="314" y="160"/>
                    <a:pt x="314" y="150"/>
                    <a:pt x="311" y="141"/>
                  </a:cubicBezTo>
                  <a:cubicBezTo>
                    <a:pt x="310" y="136"/>
                    <a:pt x="306" y="128"/>
                    <a:pt x="301" y="126"/>
                  </a:cubicBezTo>
                  <a:cubicBezTo>
                    <a:pt x="296" y="123"/>
                    <a:pt x="290" y="127"/>
                    <a:pt x="285" y="125"/>
                  </a:cubicBezTo>
                  <a:cubicBezTo>
                    <a:pt x="280" y="124"/>
                    <a:pt x="275" y="118"/>
                    <a:pt x="270" y="116"/>
                  </a:cubicBezTo>
                  <a:cubicBezTo>
                    <a:pt x="262" y="111"/>
                    <a:pt x="254" y="108"/>
                    <a:pt x="245" y="105"/>
                  </a:cubicBezTo>
                  <a:cubicBezTo>
                    <a:pt x="237" y="102"/>
                    <a:pt x="229" y="98"/>
                    <a:pt x="221" y="98"/>
                  </a:cubicBezTo>
                  <a:cubicBezTo>
                    <a:pt x="215" y="99"/>
                    <a:pt x="209" y="102"/>
                    <a:pt x="203" y="101"/>
                  </a:cubicBezTo>
                  <a:cubicBezTo>
                    <a:pt x="196" y="100"/>
                    <a:pt x="187" y="93"/>
                    <a:pt x="182" y="89"/>
                  </a:cubicBezTo>
                  <a:cubicBezTo>
                    <a:pt x="179" y="86"/>
                    <a:pt x="177" y="83"/>
                    <a:pt x="173" y="81"/>
                  </a:cubicBezTo>
                  <a:cubicBezTo>
                    <a:pt x="171" y="80"/>
                    <a:pt x="167" y="80"/>
                    <a:pt x="166" y="79"/>
                  </a:cubicBezTo>
                  <a:cubicBezTo>
                    <a:pt x="161" y="74"/>
                    <a:pt x="161" y="58"/>
                    <a:pt x="160" y="51"/>
                  </a:cubicBezTo>
                  <a:cubicBezTo>
                    <a:pt x="160" y="40"/>
                    <a:pt x="160" y="29"/>
                    <a:pt x="162" y="17"/>
                  </a:cubicBezTo>
                  <a:cubicBezTo>
                    <a:pt x="164" y="0"/>
                    <a:pt x="151" y="2"/>
                    <a:pt x="137" y="5"/>
                  </a:cubicBezTo>
                  <a:cubicBezTo>
                    <a:pt x="115" y="11"/>
                    <a:pt x="104" y="22"/>
                    <a:pt x="86" y="34"/>
                  </a:cubicBezTo>
                  <a:cubicBezTo>
                    <a:pt x="74" y="42"/>
                    <a:pt x="67" y="54"/>
                    <a:pt x="52" y="52"/>
                  </a:cubicBezTo>
                  <a:cubicBezTo>
                    <a:pt x="44" y="51"/>
                    <a:pt x="4" y="47"/>
                    <a:pt x="0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2"/>
                    <a:pt x="10" y="56"/>
                    <a:pt x="13" y="57"/>
                  </a:cubicBezTo>
                  <a:cubicBezTo>
                    <a:pt x="21" y="59"/>
                    <a:pt x="25" y="52"/>
                    <a:pt x="32" y="57"/>
                  </a:cubicBezTo>
                  <a:cubicBezTo>
                    <a:pt x="37" y="60"/>
                    <a:pt x="39" y="66"/>
                    <a:pt x="41" y="70"/>
                  </a:cubicBezTo>
                  <a:cubicBezTo>
                    <a:pt x="45" y="76"/>
                    <a:pt x="50" y="83"/>
                    <a:pt x="53" y="90"/>
                  </a:cubicBezTo>
                  <a:cubicBezTo>
                    <a:pt x="56" y="100"/>
                    <a:pt x="46" y="119"/>
                    <a:pt x="45" y="131"/>
                  </a:cubicBezTo>
                  <a:cubicBezTo>
                    <a:pt x="43" y="143"/>
                    <a:pt x="47" y="155"/>
                    <a:pt x="43" y="167"/>
                  </a:cubicBezTo>
                  <a:cubicBezTo>
                    <a:pt x="40" y="177"/>
                    <a:pt x="32" y="185"/>
                    <a:pt x="39" y="194"/>
                  </a:cubicBezTo>
                  <a:cubicBezTo>
                    <a:pt x="46" y="202"/>
                    <a:pt x="52" y="204"/>
                    <a:pt x="45" y="215"/>
                  </a:cubicBezTo>
                  <a:cubicBezTo>
                    <a:pt x="39" y="225"/>
                    <a:pt x="34" y="234"/>
                    <a:pt x="30" y="244"/>
                  </a:cubicBezTo>
                  <a:lnTo>
                    <a:pt x="29" y="2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6" name="Freeform 1121"/>
            <p:cNvSpPr>
              <a:spLocks/>
            </p:cNvSpPr>
            <p:nvPr/>
          </p:nvSpPr>
          <p:spPr bwMode="auto">
            <a:xfrm>
              <a:off x="2584450" y="5405971"/>
              <a:ext cx="220663" cy="219075"/>
            </a:xfrm>
            <a:custGeom>
              <a:avLst/>
              <a:gdLst>
                <a:gd name="T0" fmla="*/ 2147483647 w 249"/>
                <a:gd name="T1" fmla="*/ 2147483647 h 247"/>
                <a:gd name="T2" fmla="*/ 2147483647 w 249"/>
                <a:gd name="T3" fmla="*/ 2147483647 h 247"/>
                <a:gd name="T4" fmla="*/ 2147483647 w 249"/>
                <a:gd name="T5" fmla="*/ 2147483647 h 247"/>
                <a:gd name="T6" fmla="*/ 2147483647 w 249"/>
                <a:gd name="T7" fmla="*/ 2147483647 h 247"/>
                <a:gd name="T8" fmla="*/ 2147483647 w 249"/>
                <a:gd name="T9" fmla="*/ 2147483647 h 247"/>
                <a:gd name="T10" fmla="*/ 2147483647 w 249"/>
                <a:gd name="T11" fmla="*/ 2147483647 h 247"/>
                <a:gd name="T12" fmla="*/ 0 w 249"/>
                <a:gd name="T13" fmla="*/ 2147483647 h 247"/>
                <a:gd name="T14" fmla="*/ 2147483647 w 249"/>
                <a:gd name="T15" fmla="*/ 2147483647 h 247"/>
                <a:gd name="T16" fmla="*/ 2147483647 w 249"/>
                <a:gd name="T17" fmla="*/ 2147483647 h 247"/>
                <a:gd name="T18" fmla="*/ 2147483647 w 249"/>
                <a:gd name="T19" fmla="*/ 2147483647 h 247"/>
                <a:gd name="T20" fmla="*/ 2147483647 w 249"/>
                <a:gd name="T21" fmla="*/ 2147483647 h 247"/>
                <a:gd name="T22" fmla="*/ 2147483647 w 249"/>
                <a:gd name="T23" fmla="*/ 2147483647 h 247"/>
                <a:gd name="T24" fmla="*/ 2147483647 w 249"/>
                <a:gd name="T25" fmla="*/ 2147483647 h 247"/>
                <a:gd name="T26" fmla="*/ 2147483647 w 249"/>
                <a:gd name="T27" fmla="*/ 2147483647 h 247"/>
                <a:gd name="T28" fmla="*/ 2147483647 w 249"/>
                <a:gd name="T29" fmla="*/ 2147483647 h 247"/>
                <a:gd name="T30" fmla="*/ 2147483647 w 249"/>
                <a:gd name="T31" fmla="*/ 2147483647 h 247"/>
                <a:gd name="T32" fmla="*/ 2147483647 w 249"/>
                <a:gd name="T33" fmla="*/ 2147483647 h 247"/>
                <a:gd name="T34" fmla="*/ 2147483647 w 249"/>
                <a:gd name="T35" fmla="*/ 2147483647 h 247"/>
                <a:gd name="T36" fmla="*/ 2147483647 w 249"/>
                <a:gd name="T37" fmla="*/ 2147483647 h 247"/>
                <a:gd name="T38" fmla="*/ 2147483647 w 249"/>
                <a:gd name="T39" fmla="*/ 2147483647 h 247"/>
                <a:gd name="T40" fmla="*/ 2147483647 w 249"/>
                <a:gd name="T41" fmla="*/ 2147483647 h 247"/>
                <a:gd name="T42" fmla="*/ 2147483647 w 249"/>
                <a:gd name="T43" fmla="*/ 2147483647 h 247"/>
                <a:gd name="T44" fmla="*/ 2147483647 w 249"/>
                <a:gd name="T45" fmla="*/ 2147483647 h 247"/>
                <a:gd name="T46" fmla="*/ 2147483647 w 249"/>
                <a:gd name="T47" fmla="*/ 2147483647 h 247"/>
                <a:gd name="T48" fmla="*/ 2147483647 w 249"/>
                <a:gd name="T49" fmla="*/ 2147483647 h 247"/>
                <a:gd name="T50" fmla="*/ 2147483647 w 249"/>
                <a:gd name="T51" fmla="*/ 2147483647 h 247"/>
                <a:gd name="T52" fmla="*/ 2147483647 w 249"/>
                <a:gd name="T53" fmla="*/ 2147483647 h 247"/>
                <a:gd name="T54" fmla="*/ 2147483647 w 249"/>
                <a:gd name="T55" fmla="*/ 2147483647 h 247"/>
                <a:gd name="T56" fmla="*/ 2147483647 w 249"/>
                <a:gd name="T57" fmla="*/ 2147483647 h 247"/>
                <a:gd name="T58" fmla="*/ 2147483647 w 249"/>
                <a:gd name="T59" fmla="*/ 2147483647 h 2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49" h="247">
                  <a:moveTo>
                    <a:pt x="139" y="13"/>
                  </a:moveTo>
                  <a:cubicBezTo>
                    <a:pt x="138" y="13"/>
                    <a:pt x="136" y="13"/>
                    <a:pt x="135" y="12"/>
                  </a:cubicBezTo>
                  <a:cubicBezTo>
                    <a:pt x="128" y="9"/>
                    <a:pt x="122" y="4"/>
                    <a:pt x="114" y="3"/>
                  </a:cubicBezTo>
                  <a:cubicBezTo>
                    <a:pt x="105" y="0"/>
                    <a:pt x="95" y="0"/>
                    <a:pt x="86" y="3"/>
                  </a:cubicBezTo>
                  <a:cubicBezTo>
                    <a:pt x="66" y="9"/>
                    <a:pt x="40" y="13"/>
                    <a:pt x="25" y="28"/>
                  </a:cubicBezTo>
                  <a:cubicBezTo>
                    <a:pt x="14" y="38"/>
                    <a:pt x="12" y="56"/>
                    <a:pt x="8" y="69"/>
                  </a:cubicBezTo>
                  <a:cubicBezTo>
                    <a:pt x="7" y="73"/>
                    <a:pt x="3" y="86"/>
                    <a:pt x="0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0" y="103"/>
                    <a:pt x="18" y="117"/>
                    <a:pt x="29" y="128"/>
                  </a:cubicBezTo>
                  <a:cubicBezTo>
                    <a:pt x="36" y="135"/>
                    <a:pt x="44" y="136"/>
                    <a:pt x="53" y="139"/>
                  </a:cubicBezTo>
                  <a:cubicBezTo>
                    <a:pt x="61" y="143"/>
                    <a:pt x="68" y="149"/>
                    <a:pt x="78" y="149"/>
                  </a:cubicBezTo>
                  <a:cubicBezTo>
                    <a:pt x="82" y="149"/>
                    <a:pt x="86" y="147"/>
                    <a:pt x="91" y="148"/>
                  </a:cubicBezTo>
                  <a:cubicBezTo>
                    <a:pt x="99" y="149"/>
                    <a:pt x="107" y="150"/>
                    <a:pt x="114" y="153"/>
                  </a:cubicBezTo>
                  <a:cubicBezTo>
                    <a:pt x="129" y="157"/>
                    <a:pt x="152" y="163"/>
                    <a:pt x="147" y="183"/>
                  </a:cubicBezTo>
                  <a:cubicBezTo>
                    <a:pt x="143" y="194"/>
                    <a:pt x="131" y="203"/>
                    <a:pt x="124" y="213"/>
                  </a:cubicBezTo>
                  <a:cubicBezTo>
                    <a:pt x="119" y="220"/>
                    <a:pt x="114" y="231"/>
                    <a:pt x="107" y="237"/>
                  </a:cubicBezTo>
                  <a:cubicBezTo>
                    <a:pt x="121" y="240"/>
                    <a:pt x="136" y="238"/>
                    <a:pt x="150" y="240"/>
                  </a:cubicBezTo>
                  <a:cubicBezTo>
                    <a:pt x="160" y="242"/>
                    <a:pt x="176" y="247"/>
                    <a:pt x="186" y="246"/>
                  </a:cubicBezTo>
                  <a:cubicBezTo>
                    <a:pt x="194" y="244"/>
                    <a:pt x="201" y="235"/>
                    <a:pt x="208" y="229"/>
                  </a:cubicBezTo>
                  <a:cubicBezTo>
                    <a:pt x="216" y="222"/>
                    <a:pt x="224" y="210"/>
                    <a:pt x="228" y="201"/>
                  </a:cubicBezTo>
                  <a:cubicBezTo>
                    <a:pt x="233" y="192"/>
                    <a:pt x="234" y="181"/>
                    <a:pt x="238" y="171"/>
                  </a:cubicBezTo>
                  <a:cubicBezTo>
                    <a:pt x="240" y="164"/>
                    <a:pt x="248" y="154"/>
                    <a:pt x="248" y="147"/>
                  </a:cubicBezTo>
                  <a:cubicBezTo>
                    <a:pt x="249" y="126"/>
                    <a:pt x="230" y="138"/>
                    <a:pt x="220" y="143"/>
                  </a:cubicBezTo>
                  <a:cubicBezTo>
                    <a:pt x="215" y="136"/>
                    <a:pt x="214" y="132"/>
                    <a:pt x="214" y="123"/>
                  </a:cubicBezTo>
                  <a:cubicBezTo>
                    <a:pt x="215" y="115"/>
                    <a:pt x="220" y="103"/>
                    <a:pt x="214" y="96"/>
                  </a:cubicBezTo>
                  <a:cubicBezTo>
                    <a:pt x="202" y="82"/>
                    <a:pt x="188" y="86"/>
                    <a:pt x="173" y="89"/>
                  </a:cubicBezTo>
                  <a:cubicBezTo>
                    <a:pt x="166" y="90"/>
                    <a:pt x="151" y="90"/>
                    <a:pt x="146" y="84"/>
                  </a:cubicBezTo>
                  <a:cubicBezTo>
                    <a:pt x="142" y="77"/>
                    <a:pt x="147" y="59"/>
                    <a:pt x="147" y="50"/>
                  </a:cubicBezTo>
                  <a:cubicBezTo>
                    <a:pt x="148" y="40"/>
                    <a:pt x="151" y="24"/>
                    <a:pt x="143" y="17"/>
                  </a:cubicBezTo>
                  <a:lnTo>
                    <a:pt x="139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7" name="Freeform 1122"/>
            <p:cNvSpPr>
              <a:spLocks/>
            </p:cNvSpPr>
            <p:nvPr/>
          </p:nvSpPr>
          <p:spPr bwMode="auto">
            <a:xfrm>
              <a:off x="2667000" y="5685371"/>
              <a:ext cx="133350" cy="131763"/>
            </a:xfrm>
            <a:custGeom>
              <a:avLst/>
              <a:gdLst>
                <a:gd name="T0" fmla="*/ 2147483647 w 150"/>
                <a:gd name="T1" fmla="*/ 0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2147483647 h 150"/>
                <a:gd name="T28" fmla="*/ 2147483647 w 150"/>
                <a:gd name="T29" fmla="*/ 2147483647 h 150"/>
                <a:gd name="T30" fmla="*/ 0 w 150"/>
                <a:gd name="T31" fmla="*/ 2147483647 h 150"/>
                <a:gd name="T32" fmla="*/ 0 w 150"/>
                <a:gd name="T33" fmla="*/ 2147483647 h 150"/>
                <a:gd name="T34" fmla="*/ 0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0 h 150"/>
                <a:gd name="T44" fmla="*/ 2147483647 w 150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0" h="150">
                  <a:moveTo>
                    <a:pt x="50" y="0"/>
                  </a:moveTo>
                  <a:cubicBezTo>
                    <a:pt x="56" y="1"/>
                    <a:pt x="60" y="0"/>
                    <a:pt x="65" y="7"/>
                  </a:cubicBezTo>
                  <a:cubicBezTo>
                    <a:pt x="70" y="14"/>
                    <a:pt x="73" y="30"/>
                    <a:pt x="81" y="34"/>
                  </a:cubicBezTo>
                  <a:cubicBezTo>
                    <a:pt x="85" y="36"/>
                    <a:pt x="90" y="34"/>
                    <a:pt x="94" y="35"/>
                  </a:cubicBezTo>
                  <a:cubicBezTo>
                    <a:pt x="97" y="37"/>
                    <a:pt x="99" y="38"/>
                    <a:pt x="102" y="40"/>
                  </a:cubicBezTo>
                  <a:cubicBezTo>
                    <a:pt x="112" y="45"/>
                    <a:pt x="121" y="50"/>
                    <a:pt x="129" y="58"/>
                  </a:cubicBezTo>
                  <a:cubicBezTo>
                    <a:pt x="136" y="63"/>
                    <a:pt x="150" y="74"/>
                    <a:pt x="148" y="83"/>
                  </a:cubicBezTo>
                  <a:cubicBezTo>
                    <a:pt x="146" y="88"/>
                    <a:pt x="141" y="93"/>
                    <a:pt x="139" y="98"/>
                  </a:cubicBezTo>
                  <a:cubicBezTo>
                    <a:pt x="137" y="102"/>
                    <a:pt x="137" y="107"/>
                    <a:pt x="138" y="112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4" y="117"/>
                    <a:pt x="130" y="122"/>
                    <a:pt x="127" y="123"/>
                  </a:cubicBezTo>
                  <a:cubicBezTo>
                    <a:pt x="122" y="124"/>
                    <a:pt x="112" y="135"/>
                    <a:pt x="104" y="140"/>
                  </a:cubicBezTo>
                  <a:cubicBezTo>
                    <a:pt x="95" y="145"/>
                    <a:pt x="69" y="150"/>
                    <a:pt x="56" y="147"/>
                  </a:cubicBezTo>
                  <a:cubicBezTo>
                    <a:pt x="44" y="145"/>
                    <a:pt x="47" y="146"/>
                    <a:pt x="40" y="140"/>
                  </a:cubicBezTo>
                  <a:cubicBezTo>
                    <a:pt x="33" y="133"/>
                    <a:pt x="28" y="136"/>
                    <a:pt x="17" y="127"/>
                  </a:cubicBezTo>
                  <a:cubicBezTo>
                    <a:pt x="8" y="119"/>
                    <a:pt x="4" y="120"/>
                    <a:pt x="0" y="12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19"/>
                    <a:pt x="0" y="119"/>
                  </a:cubicBezTo>
                  <a:cubicBezTo>
                    <a:pt x="0" y="111"/>
                    <a:pt x="5" y="106"/>
                    <a:pt x="7" y="98"/>
                  </a:cubicBezTo>
                  <a:cubicBezTo>
                    <a:pt x="12" y="85"/>
                    <a:pt x="13" y="69"/>
                    <a:pt x="15" y="54"/>
                  </a:cubicBezTo>
                  <a:cubicBezTo>
                    <a:pt x="18" y="40"/>
                    <a:pt x="21" y="29"/>
                    <a:pt x="30" y="17"/>
                  </a:cubicBezTo>
                  <a:cubicBezTo>
                    <a:pt x="36" y="11"/>
                    <a:pt x="42" y="6"/>
                    <a:pt x="49" y="0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8" name="Freeform 1123"/>
            <p:cNvSpPr>
              <a:spLocks/>
            </p:cNvSpPr>
            <p:nvPr/>
          </p:nvSpPr>
          <p:spPr bwMode="auto">
            <a:xfrm>
              <a:off x="2286000" y="4737634"/>
              <a:ext cx="1084263" cy="1046162"/>
            </a:xfrm>
            <a:custGeom>
              <a:avLst/>
              <a:gdLst>
                <a:gd name="T0" fmla="*/ 2147483647 w 1226"/>
                <a:gd name="T1" fmla="*/ 2147483647 h 1183"/>
                <a:gd name="T2" fmla="*/ 2147483647 w 1226"/>
                <a:gd name="T3" fmla="*/ 2147483647 h 1183"/>
                <a:gd name="T4" fmla="*/ 2147483647 w 1226"/>
                <a:gd name="T5" fmla="*/ 2147483647 h 1183"/>
                <a:gd name="T6" fmla="*/ 2147483647 w 1226"/>
                <a:gd name="T7" fmla="*/ 2147483647 h 1183"/>
                <a:gd name="T8" fmla="*/ 2147483647 w 1226"/>
                <a:gd name="T9" fmla="*/ 2147483647 h 1183"/>
                <a:gd name="T10" fmla="*/ 2147483647 w 1226"/>
                <a:gd name="T11" fmla="*/ 2147483647 h 1183"/>
                <a:gd name="T12" fmla="*/ 2147483647 w 1226"/>
                <a:gd name="T13" fmla="*/ 2147483647 h 1183"/>
                <a:gd name="T14" fmla="*/ 2147483647 w 1226"/>
                <a:gd name="T15" fmla="*/ 2147483647 h 1183"/>
                <a:gd name="T16" fmla="*/ 2147483647 w 1226"/>
                <a:gd name="T17" fmla="*/ 2147483647 h 1183"/>
                <a:gd name="T18" fmla="*/ 2147483647 w 1226"/>
                <a:gd name="T19" fmla="*/ 2147483647 h 1183"/>
                <a:gd name="T20" fmla="*/ 2147483647 w 1226"/>
                <a:gd name="T21" fmla="*/ 2147483647 h 1183"/>
                <a:gd name="T22" fmla="*/ 2147483647 w 1226"/>
                <a:gd name="T23" fmla="*/ 2147483647 h 1183"/>
                <a:gd name="T24" fmla="*/ 2147483647 w 1226"/>
                <a:gd name="T25" fmla="*/ 2147483647 h 1183"/>
                <a:gd name="T26" fmla="*/ 2147483647 w 1226"/>
                <a:gd name="T27" fmla="*/ 2147483647 h 1183"/>
                <a:gd name="T28" fmla="*/ 2147483647 w 1226"/>
                <a:gd name="T29" fmla="*/ 2147483647 h 1183"/>
                <a:gd name="T30" fmla="*/ 2147483647 w 1226"/>
                <a:gd name="T31" fmla="*/ 2147483647 h 1183"/>
                <a:gd name="T32" fmla="*/ 2147483647 w 1226"/>
                <a:gd name="T33" fmla="*/ 2147483647 h 1183"/>
                <a:gd name="T34" fmla="*/ 2147483647 w 1226"/>
                <a:gd name="T35" fmla="*/ 2147483647 h 1183"/>
                <a:gd name="T36" fmla="*/ 2147483647 w 1226"/>
                <a:gd name="T37" fmla="*/ 2147483647 h 1183"/>
                <a:gd name="T38" fmla="*/ 2147483647 w 1226"/>
                <a:gd name="T39" fmla="*/ 2147483647 h 1183"/>
                <a:gd name="T40" fmla="*/ 2147483647 w 1226"/>
                <a:gd name="T41" fmla="*/ 2147483647 h 1183"/>
                <a:gd name="T42" fmla="*/ 2147483647 w 1226"/>
                <a:gd name="T43" fmla="*/ 2147483647 h 1183"/>
                <a:gd name="T44" fmla="*/ 2147483647 w 1226"/>
                <a:gd name="T45" fmla="*/ 2147483647 h 1183"/>
                <a:gd name="T46" fmla="*/ 2147483647 w 1226"/>
                <a:gd name="T47" fmla="*/ 2147483647 h 1183"/>
                <a:gd name="T48" fmla="*/ 2147483647 w 1226"/>
                <a:gd name="T49" fmla="*/ 2147483647 h 1183"/>
                <a:gd name="T50" fmla="*/ 2147483647 w 1226"/>
                <a:gd name="T51" fmla="*/ 2147483647 h 1183"/>
                <a:gd name="T52" fmla="*/ 2147483647 w 1226"/>
                <a:gd name="T53" fmla="*/ 2147483647 h 1183"/>
                <a:gd name="T54" fmla="*/ 2147483647 w 1226"/>
                <a:gd name="T55" fmla="*/ 2147483647 h 1183"/>
                <a:gd name="T56" fmla="*/ 2147483647 w 1226"/>
                <a:gd name="T57" fmla="*/ 2147483647 h 1183"/>
                <a:gd name="T58" fmla="*/ 2147483647 w 1226"/>
                <a:gd name="T59" fmla="*/ 2147483647 h 1183"/>
                <a:gd name="T60" fmla="*/ 2147483647 w 1226"/>
                <a:gd name="T61" fmla="*/ 2147483647 h 1183"/>
                <a:gd name="T62" fmla="*/ 2147483647 w 1226"/>
                <a:gd name="T63" fmla="*/ 2147483647 h 1183"/>
                <a:gd name="T64" fmla="*/ 2147483647 w 1226"/>
                <a:gd name="T65" fmla="*/ 2147483647 h 1183"/>
                <a:gd name="T66" fmla="*/ 2147483647 w 1226"/>
                <a:gd name="T67" fmla="*/ 2147483647 h 1183"/>
                <a:gd name="T68" fmla="*/ 2147483647 w 1226"/>
                <a:gd name="T69" fmla="*/ 2147483647 h 1183"/>
                <a:gd name="T70" fmla="*/ 2147483647 w 1226"/>
                <a:gd name="T71" fmla="*/ 2147483647 h 1183"/>
                <a:gd name="T72" fmla="*/ 2147483647 w 1226"/>
                <a:gd name="T73" fmla="*/ 2147483647 h 1183"/>
                <a:gd name="T74" fmla="*/ 2147483647 w 1226"/>
                <a:gd name="T75" fmla="*/ 2147483647 h 1183"/>
                <a:gd name="T76" fmla="*/ 2147483647 w 1226"/>
                <a:gd name="T77" fmla="*/ 2147483647 h 1183"/>
                <a:gd name="T78" fmla="*/ 2147483647 w 1226"/>
                <a:gd name="T79" fmla="*/ 2147483647 h 1183"/>
                <a:gd name="T80" fmla="*/ 2147483647 w 1226"/>
                <a:gd name="T81" fmla="*/ 2147483647 h 1183"/>
                <a:gd name="T82" fmla="*/ 2147483647 w 1226"/>
                <a:gd name="T83" fmla="*/ 2147483647 h 1183"/>
                <a:gd name="T84" fmla="*/ 2147483647 w 1226"/>
                <a:gd name="T85" fmla="*/ 2147483647 h 1183"/>
                <a:gd name="T86" fmla="*/ 2147483647 w 1226"/>
                <a:gd name="T87" fmla="*/ 2147483647 h 1183"/>
                <a:gd name="T88" fmla="*/ 2147483647 w 1226"/>
                <a:gd name="T89" fmla="*/ 2147483647 h 1183"/>
                <a:gd name="T90" fmla="*/ 2147483647 w 1226"/>
                <a:gd name="T91" fmla="*/ 2147483647 h 1183"/>
                <a:gd name="T92" fmla="*/ 2147483647 w 1226"/>
                <a:gd name="T93" fmla="*/ 2147483647 h 1183"/>
                <a:gd name="T94" fmla="*/ 2147483647 w 1226"/>
                <a:gd name="T95" fmla="*/ 2147483647 h 1183"/>
                <a:gd name="T96" fmla="*/ 2147483647 w 1226"/>
                <a:gd name="T97" fmla="*/ 2147483647 h 1183"/>
                <a:gd name="T98" fmla="*/ 2147483647 w 1226"/>
                <a:gd name="T99" fmla="*/ 2147483647 h 1183"/>
                <a:gd name="T100" fmla="*/ 2147483647 w 1226"/>
                <a:gd name="T101" fmla="*/ 2147483647 h 1183"/>
                <a:gd name="T102" fmla="*/ 2147483647 w 1226"/>
                <a:gd name="T103" fmla="*/ 2147483647 h 1183"/>
                <a:gd name="T104" fmla="*/ 2147483647 w 1226"/>
                <a:gd name="T105" fmla="*/ 2147483647 h 1183"/>
                <a:gd name="T106" fmla="*/ 2147483647 w 1226"/>
                <a:gd name="T107" fmla="*/ 2147483647 h 11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26" h="1183">
                  <a:moveTo>
                    <a:pt x="569" y="1182"/>
                  </a:moveTo>
                  <a:cubicBezTo>
                    <a:pt x="568" y="1177"/>
                    <a:pt x="569" y="1173"/>
                    <a:pt x="571" y="1169"/>
                  </a:cubicBezTo>
                  <a:cubicBezTo>
                    <a:pt x="572" y="1163"/>
                    <a:pt x="578" y="1159"/>
                    <a:pt x="579" y="1154"/>
                  </a:cubicBezTo>
                  <a:cubicBezTo>
                    <a:pt x="582" y="1144"/>
                    <a:pt x="567" y="1134"/>
                    <a:pt x="561" y="1128"/>
                  </a:cubicBezTo>
                  <a:cubicBezTo>
                    <a:pt x="552" y="1121"/>
                    <a:pt x="543" y="1116"/>
                    <a:pt x="533" y="1111"/>
                  </a:cubicBezTo>
                  <a:cubicBezTo>
                    <a:pt x="531" y="1109"/>
                    <a:pt x="529" y="1107"/>
                    <a:pt x="526" y="1106"/>
                  </a:cubicBezTo>
                  <a:cubicBezTo>
                    <a:pt x="522" y="1105"/>
                    <a:pt x="516" y="1106"/>
                    <a:pt x="513" y="1105"/>
                  </a:cubicBezTo>
                  <a:cubicBezTo>
                    <a:pt x="505" y="1101"/>
                    <a:pt x="502" y="1085"/>
                    <a:pt x="496" y="1077"/>
                  </a:cubicBezTo>
                  <a:cubicBezTo>
                    <a:pt x="492" y="1071"/>
                    <a:pt x="488" y="1071"/>
                    <a:pt x="482" y="1071"/>
                  </a:cubicBezTo>
                  <a:cubicBezTo>
                    <a:pt x="481" y="1071"/>
                    <a:pt x="481" y="1071"/>
                    <a:pt x="481" y="1071"/>
                  </a:cubicBezTo>
                  <a:cubicBezTo>
                    <a:pt x="486" y="1067"/>
                    <a:pt x="491" y="1063"/>
                    <a:pt x="495" y="1059"/>
                  </a:cubicBezTo>
                  <a:cubicBezTo>
                    <a:pt x="506" y="1048"/>
                    <a:pt x="516" y="1038"/>
                    <a:pt x="529" y="1030"/>
                  </a:cubicBezTo>
                  <a:cubicBezTo>
                    <a:pt x="543" y="1020"/>
                    <a:pt x="556" y="1011"/>
                    <a:pt x="569" y="999"/>
                  </a:cubicBezTo>
                  <a:cubicBezTo>
                    <a:pt x="577" y="992"/>
                    <a:pt x="589" y="988"/>
                    <a:pt x="592" y="978"/>
                  </a:cubicBezTo>
                  <a:cubicBezTo>
                    <a:pt x="597" y="967"/>
                    <a:pt x="593" y="954"/>
                    <a:pt x="593" y="942"/>
                  </a:cubicBezTo>
                  <a:cubicBezTo>
                    <a:pt x="588" y="942"/>
                    <a:pt x="583" y="941"/>
                    <a:pt x="578" y="941"/>
                  </a:cubicBezTo>
                  <a:cubicBezTo>
                    <a:pt x="575" y="941"/>
                    <a:pt x="575" y="941"/>
                    <a:pt x="572" y="941"/>
                  </a:cubicBezTo>
                  <a:cubicBezTo>
                    <a:pt x="571" y="940"/>
                    <a:pt x="571" y="940"/>
                    <a:pt x="571" y="940"/>
                  </a:cubicBezTo>
                  <a:cubicBezTo>
                    <a:pt x="572" y="935"/>
                    <a:pt x="573" y="931"/>
                    <a:pt x="575" y="927"/>
                  </a:cubicBezTo>
                  <a:cubicBezTo>
                    <a:pt x="577" y="920"/>
                    <a:pt x="585" y="911"/>
                    <a:pt x="586" y="903"/>
                  </a:cubicBezTo>
                  <a:cubicBezTo>
                    <a:pt x="586" y="882"/>
                    <a:pt x="567" y="895"/>
                    <a:pt x="557" y="899"/>
                  </a:cubicBezTo>
                  <a:cubicBezTo>
                    <a:pt x="553" y="892"/>
                    <a:pt x="551" y="888"/>
                    <a:pt x="552" y="879"/>
                  </a:cubicBezTo>
                  <a:cubicBezTo>
                    <a:pt x="552" y="871"/>
                    <a:pt x="557" y="860"/>
                    <a:pt x="551" y="853"/>
                  </a:cubicBezTo>
                  <a:cubicBezTo>
                    <a:pt x="539" y="838"/>
                    <a:pt x="526" y="842"/>
                    <a:pt x="511" y="845"/>
                  </a:cubicBezTo>
                  <a:cubicBezTo>
                    <a:pt x="504" y="847"/>
                    <a:pt x="489" y="847"/>
                    <a:pt x="484" y="840"/>
                  </a:cubicBezTo>
                  <a:cubicBezTo>
                    <a:pt x="479" y="833"/>
                    <a:pt x="484" y="815"/>
                    <a:pt x="485" y="806"/>
                  </a:cubicBezTo>
                  <a:cubicBezTo>
                    <a:pt x="485" y="796"/>
                    <a:pt x="488" y="780"/>
                    <a:pt x="480" y="773"/>
                  </a:cubicBezTo>
                  <a:cubicBezTo>
                    <a:pt x="481" y="772"/>
                    <a:pt x="481" y="772"/>
                    <a:pt x="481" y="772"/>
                  </a:cubicBezTo>
                  <a:cubicBezTo>
                    <a:pt x="487" y="765"/>
                    <a:pt x="490" y="756"/>
                    <a:pt x="492" y="747"/>
                  </a:cubicBezTo>
                  <a:cubicBezTo>
                    <a:pt x="493" y="741"/>
                    <a:pt x="494" y="735"/>
                    <a:pt x="495" y="729"/>
                  </a:cubicBezTo>
                  <a:cubicBezTo>
                    <a:pt x="496" y="723"/>
                    <a:pt x="500" y="718"/>
                    <a:pt x="500" y="711"/>
                  </a:cubicBezTo>
                  <a:cubicBezTo>
                    <a:pt x="499" y="700"/>
                    <a:pt x="489" y="702"/>
                    <a:pt x="483" y="695"/>
                  </a:cubicBezTo>
                  <a:cubicBezTo>
                    <a:pt x="476" y="688"/>
                    <a:pt x="483" y="676"/>
                    <a:pt x="482" y="668"/>
                  </a:cubicBezTo>
                  <a:cubicBezTo>
                    <a:pt x="473" y="668"/>
                    <a:pt x="463" y="667"/>
                    <a:pt x="454" y="666"/>
                  </a:cubicBezTo>
                  <a:cubicBezTo>
                    <a:pt x="444" y="664"/>
                    <a:pt x="431" y="668"/>
                    <a:pt x="425" y="657"/>
                  </a:cubicBezTo>
                  <a:cubicBezTo>
                    <a:pt x="422" y="652"/>
                    <a:pt x="424" y="641"/>
                    <a:pt x="424" y="635"/>
                  </a:cubicBezTo>
                  <a:cubicBezTo>
                    <a:pt x="424" y="626"/>
                    <a:pt x="424" y="616"/>
                    <a:pt x="422" y="607"/>
                  </a:cubicBezTo>
                  <a:cubicBezTo>
                    <a:pt x="420" y="602"/>
                    <a:pt x="417" y="594"/>
                    <a:pt x="411" y="592"/>
                  </a:cubicBezTo>
                  <a:cubicBezTo>
                    <a:pt x="406" y="589"/>
                    <a:pt x="400" y="593"/>
                    <a:pt x="395" y="591"/>
                  </a:cubicBezTo>
                  <a:cubicBezTo>
                    <a:pt x="391" y="590"/>
                    <a:pt x="385" y="584"/>
                    <a:pt x="381" y="582"/>
                  </a:cubicBezTo>
                  <a:cubicBezTo>
                    <a:pt x="372" y="577"/>
                    <a:pt x="365" y="574"/>
                    <a:pt x="356" y="571"/>
                  </a:cubicBezTo>
                  <a:cubicBezTo>
                    <a:pt x="348" y="568"/>
                    <a:pt x="340" y="564"/>
                    <a:pt x="331" y="564"/>
                  </a:cubicBezTo>
                  <a:cubicBezTo>
                    <a:pt x="325" y="565"/>
                    <a:pt x="319" y="568"/>
                    <a:pt x="313" y="567"/>
                  </a:cubicBezTo>
                  <a:cubicBezTo>
                    <a:pt x="306" y="566"/>
                    <a:pt x="297" y="559"/>
                    <a:pt x="292" y="555"/>
                  </a:cubicBezTo>
                  <a:cubicBezTo>
                    <a:pt x="289" y="552"/>
                    <a:pt x="287" y="549"/>
                    <a:pt x="283" y="547"/>
                  </a:cubicBezTo>
                  <a:cubicBezTo>
                    <a:pt x="282" y="546"/>
                    <a:pt x="277" y="546"/>
                    <a:pt x="276" y="545"/>
                  </a:cubicBezTo>
                  <a:cubicBezTo>
                    <a:pt x="271" y="540"/>
                    <a:pt x="271" y="524"/>
                    <a:pt x="271" y="517"/>
                  </a:cubicBezTo>
                  <a:cubicBezTo>
                    <a:pt x="270" y="506"/>
                    <a:pt x="271" y="495"/>
                    <a:pt x="272" y="483"/>
                  </a:cubicBezTo>
                  <a:cubicBezTo>
                    <a:pt x="274" y="466"/>
                    <a:pt x="262" y="468"/>
                    <a:pt x="247" y="471"/>
                  </a:cubicBezTo>
                  <a:cubicBezTo>
                    <a:pt x="226" y="477"/>
                    <a:pt x="214" y="489"/>
                    <a:pt x="196" y="500"/>
                  </a:cubicBezTo>
                  <a:cubicBezTo>
                    <a:pt x="184" y="508"/>
                    <a:pt x="178" y="520"/>
                    <a:pt x="162" y="518"/>
                  </a:cubicBezTo>
                  <a:cubicBezTo>
                    <a:pt x="155" y="517"/>
                    <a:pt x="122" y="513"/>
                    <a:pt x="113" y="513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04" y="499"/>
                    <a:pt x="110" y="475"/>
                    <a:pt x="109" y="462"/>
                  </a:cubicBezTo>
                  <a:cubicBezTo>
                    <a:pt x="95" y="468"/>
                    <a:pt x="85" y="485"/>
                    <a:pt x="68" y="485"/>
                  </a:cubicBezTo>
                  <a:cubicBezTo>
                    <a:pt x="59" y="485"/>
                    <a:pt x="60" y="481"/>
                    <a:pt x="56" y="474"/>
                  </a:cubicBezTo>
                  <a:cubicBezTo>
                    <a:pt x="54" y="472"/>
                    <a:pt x="51" y="467"/>
                    <a:pt x="47" y="467"/>
                  </a:cubicBezTo>
                  <a:cubicBezTo>
                    <a:pt x="44" y="466"/>
                    <a:pt x="43" y="470"/>
                    <a:pt x="40" y="470"/>
                  </a:cubicBezTo>
                  <a:cubicBezTo>
                    <a:pt x="32" y="470"/>
                    <a:pt x="34" y="463"/>
                    <a:pt x="31" y="458"/>
                  </a:cubicBezTo>
                  <a:cubicBezTo>
                    <a:pt x="28" y="450"/>
                    <a:pt x="22" y="445"/>
                    <a:pt x="18" y="439"/>
                  </a:cubicBezTo>
                  <a:cubicBezTo>
                    <a:pt x="11" y="426"/>
                    <a:pt x="0" y="410"/>
                    <a:pt x="9" y="397"/>
                  </a:cubicBezTo>
                  <a:cubicBezTo>
                    <a:pt x="13" y="392"/>
                    <a:pt x="23" y="388"/>
                    <a:pt x="25" y="384"/>
                  </a:cubicBezTo>
                  <a:cubicBezTo>
                    <a:pt x="26" y="382"/>
                    <a:pt x="26" y="373"/>
                    <a:pt x="25" y="371"/>
                  </a:cubicBezTo>
                  <a:cubicBezTo>
                    <a:pt x="24" y="365"/>
                    <a:pt x="22" y="362"/>
                    <a:pt x="26" y="356"/>
                  </a:cubicBezTo>
                  <a:cubicBezTo>
                    <a:pt x="30" y="349"/>
                    <a:pt x="39" y="343"/>
                    <a:pt x="45" y="338"/>
                  </a:cubicBezTo>
                  <a:cubicBezTo>
                    <a:pt x="53" y="332"/>
                    <a:pt x="62" y="328"/>
                    <a:pt x="71" y="323"/>
                  </a:cubicBezTo>
                  <a:cubicBezTo>
                    <a:pt x="76" y="320"/>
                    <a:pt x="81" y="316"/>
                    <a:pt x="86" y="314"/>
                  </a:cubicBezTo>
                  <a:cubicBezTo>
                    <a:pt x="93" y="311"/>
                    <a:pt x="102" y="306"/>
                    <a:pt x="109" y="306"/>
                  </a:cubicBezTo>
                  <a:cubicBezTo>
                    <a:pt x="114" y="305"/>
                    <a:pt x="120" y="308"/>
                    <a:pt x="124" y="305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7" y="304"/>
                    <a:pt x="127" y="305"/>
                    <a:pt x="128" y="306"/>
                  </a:cubicBezTo>
                  <a:cubicBezTo>
                    <a:pt x="131" y="303"/>
                    <a:pt x="131" y="289"/>
                    <a:pt x="132" y="283"/>
                  </a:cubicBezTo>
                  <a:cubicBezTo>
                    <a:pt x="134" y="271"/>
                    <a:pt x="137" y="259"/>
                    <a:pt x="139" y="246"/>
                  </a:cubicBezTo>
                  <a:cubicBezTo>
                    <a:pt x="141" y="237"/>
                    <a:pt x="142" y="228"/>
                    <a:pt x="145" y="219"/>
                  </a:cubicBezTo>
                  <a:cubicBezTo>
                    <a:pt x="146" y="213"/>
                    <a:pt x="148" y="205"/>
                    <a:pt x="145" y="199"/>
                  </a:cubicBezTo>
                  <a:cubicBezTo>
                    <a:pt x="138" y="186"/>
                    <a:pt x="121" y="183"/>
                    <a:pt x="124" y="165"/>
                  </a:cubicBezTo>
                  <a:cubicBezTo>
                    <a:pt x="126" y="152"/>
                    <a:pt x="140" y="153"/>
                    <a:pt x="150" y="159"/>
                  </a:cubicBezTo>
                  <a:cubicBezTo>
                    <a:pt x="150" y="155"/>
                    <a:pt x="149" y="151"/>
                    <a:pt x="147" y="148"/>
                  </a:cubicBezTo>
                  <a:cubicBezTo>
                    <a:pt x="143" y="143"/>
                    <a:pt x="138" y="145"/>
                    <a:pt x="134" y="142"/>
                  </a:cubicBezTo>
                  <a:cubicBezTo>
                    <a:pt x="123" y="134"/>
                    <a:pt x="137" y="118"/>
                    <a:pt x="149" y="119"/>
                  </a:cubicBezTo>
                  <a:cubicBezTo>
                    <a:pt x="156" y="120"/>
                    <a:pt x="165" y="125"/>
                    <a:pt x="173" y="125"/>
                  </a:cubicBezTo>
                  <a:cubicBezTo>
                    <a:pt x="176" y="124"/>
                    <a:pt x="178" y="124"/>
                    <a:pt x="180" y="123"/>
                  </a:cubicBezTo>
                  <a:cubicBezTo>
                    <a:pt x="182" y="123"/>
                    <a:pt x="183" y="120"/>
                    <a:pt x="186" y="120"/>
                  </a:cubicBezTo>
                  <a:cubicBezTo>
                    <a:pt x="187" y="120"/>
                    <a:pt x="188" y="121"/>
                    <a:pt x="189" y="121"/>
                  </a:cubicBezTo>
                  <a:cubicBezTo>
                    <a:pt x="199" y="120"/>
                    <a:pt x="205" y="114"/>
                    <a:pt x="212" y="110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5" y="109"/>
                    <a:pt x="215" y="110"/>
                    <a:pt x="216" y="111"/>
                  </a:cubicBezTo>
                  <a:cubicBezTo>
                    <a:pt x="218" y="116"/>
                    <a:pt x="220" y="121"/>
                    <a:pt x="222" y="126"/>
                  </a:cubicBezTo>
                  <a:cubicBezTo>
                    <a:pt x="223" y="130"/>
                    <a:pt x="224" y="135"/>
                    <a:pt x="227" y="137"/>
                  </a:cubicBezTo>
                  <a:cubicBezTo>
                    <a:pt x="232" y="140"/>
                    <a:pt x="235" y="137"/>
                    <a:pt x="239" y="136"/>
                  </a:cubicBezTo>
                  <a:cubicBezTo>
                    <a:pt x="249" y="136"/>
                    <a:pt x="250" y="149"/>
                    <a:pt x="260" y="143"/>
                  </a:cubicBezTo>
                  <a:cubicBezTo>
                    <a:pt x="263" y="141"/>
                    <a:pt x="264" y="137"/>
                    <a:pt x="268" y="140"/>
                  </a:cubicBezTo>
                  <a:cubicBezTo>
                    <a:pt x="271" y="141"/>
                    <a:pt x="271" y="146"/>
                    <a:pt x="272" y="149"/>
                  </a:cubicBezTo>
                  <a:cubicBezTo>
                    <a:pt x="277" y="144"/>
                    <a:pt x="281" y="136"/>
                    <a:pt x="287" y="132"/>
                  </a:cubicBezTo>
                  <a:cubicBezTo>
                    <a:pt x="293" y="127"/>
                    <a:pt x="299" y="125"/>
                    <a:pt x="305" y="122"/>
                  </a:cubicBezTo>
                  <a:cubicBezTo>
                    <a:pt x="315" y="115"/>
                    <a:pt x="320" y="104"/>
                    <a:pt x="331" y="100"/>
                  </a:cubicBezTo>
                  <a:cubicBezTo>
                    <a:pt x="330" y="93"/>
                    <a:pt x="313" y="90"/>
                    <a:pt x="307" y="88"/>
                  </a:cubicBezTo>
                  <a:cubicBezTo>
                    <a:pt x="319" y="86"/>
                    <a:pt x="305" y="76"/>
                    <a:pt x="301" y="70"/>
                  </a:cubicBezTo>
                  <a:cubicBezTo>
                    <a:pt x="296" y="62"/>
                    <a:pt x="290" y="49"/>
                    <a:pt x="291" y="39"/>
                  </a:cubicBezTo>
                  <a:cubicBezTo>
                    <a:pt x="293" y="18"/>
                    <a:pt x="322" y="54"/>
                    <a:pt x="323" y="39"/>
                  </a:cubicBezTo>
                  <a:cubicBezTo>
                    <a:pt x="327" y="41"/>
                    <a:pt x="328" y="46"/>
                    <a:pt x="330" y="50"/>
                  </a:cubicBezTo>
                  <a:cubicBezTo>
                    <a:pt x="333" y="49"/>
                    <a:pt x="336" y="44"/>
                    <a:pt x="340" y="44"/>
                  </a:cubicBezTo>
                  <a:cubicBezTo>
                    <a:pt x="344" y="45"/>
                    <a:pt x="348" y="53"/>
                    <a:pt x="351" y="56"/>
                  </a:cubicBezTo>
                  <a:cubicBezTo>
                    <a:pt x="354" y="50"/>
                    <a:pt x="355" y="36"/>
                    <a:pt x="362" y="33"/>
                  </a:cubicBezTo>
                  <a:cubicBezTo>
                    <a:pt x="367" y="31"/>
                    <a:pt x="368" y="34"/>
                    <a:pt x="373" y="36"/>
                  </a:cubicBezTo>
                  <a:cubicBezTo>
                    <a:pt x="381" y="38"/>
                    <a:pt x="390" y="31"/>
                    <a:pt x="396" y="25"/>
                  </a:cubicBezTo>
                  <a:cubicBezTo>
                    <a:pt x="401" y="21"/>
                    <a:pt x="408" y="18"/>
                    <a:pt x="412" y="13"/>
                  </a:cubicBezTo>
                  <a:cubicBezTo>
                    <a:pt x="414" y="10"/>
                    <a:pt x="414" y="5"/>
                    <a:pt x="415" y="1"/>
                  </a:cubicBezTo>
                  <a:cubicBezTo>
                    <a:pt x="416" y="2"/>
                    <a:pt x="416" y="2"/>
                    <a:pt x="416" y="2"/>
                  </a:cubicBezTo>
                  <a:cubicBezTo>
                    <a:pt x="417" y="3"/>
                    <a:pt x="418" y="4"/>
                    <a:pt x="419" y="5"/>
                  </a:cubicBezTo>
                  <a:cubicBezTo>
                    <a:pt x="425" y="5"/>
                    <a:pt x="432" y="0"/>
                    <a:pt x="437" y="7"/>
                  </a:cubicBezTo>
                  <a:cubicBezTo>
                    <a:pt x="439" y="11"/>
                    <a:pt x="437" y="15"/>
                    <a:pt x="437" y="19"/>
                  </a:cubicBezTo>
                  <a:cubicBezTo>
                    <a:pt x="437" y="23"/>
                    <a:pt x="439" y="26"/>
                    <a:pt x="440" y="30"/>
                  </a:cubicBezTo>
                  <a:cubicBezTo>
                    <a:pt x="447" y="30"/>
                    <a:pt x="452" y="34"/>
                    <a:pt x="450" y="42"/>
                  </a:cubicBezTo>
                  <a:cubicBezTo>
                    <a:pt x="449" y="47"/>
                    <a:pt x="447" y="47"/>
                    <a:pt x="443" y="51"/>
                  </a:cubicBezTo>
                  <a:cubicBezTo>
                    <a:pt x="440" y="55"/>
                    <a:pt x="439" y="59"/>
                    <a:pt x="438" y="64"/>
                  </a:cubicBezTo>
                  <a:cubicBezTo>
                    <a:pt x="436" y="73"/>
                    <a:pt x="444" y="75"/>
                    <a:pt x="446" y="84"/>
                  </a:cubicBezTo>
                  <a:cubicBezTo>
                    <a:pt x="448" y="90"/>
                    <a:pt x="451" y="99"/>
                    <a:pt x="455" y="105"/>
                  </a:cubicBezTo>
                  <a:cubicBezTo>
                    <a:pt x="458" y="109"/>
                    <a:pt x="464" y="115"/>
                    <a:pt x="468" y="117"/>
                  </a:cubicBezTo>
                  <a:cubicBezTo>
                    <a:pt x="474" y="121"/>
                    <a:pt x="485" y="114"/>
                    <a:pt x="491" y="110"/>
                  </a:cubicBezTo>
                  <a:cubicBezTo>
                    <a:pt x="498" y="107"/>
                    <a:pt x="504" y="102"/>
                    <a:pt x="511" y="100"/>
                  </a:cubicBezTo>
                  <a:cubicBezTo>
                    <a:pt x="514" y="99"/>
                    <a:pt x="518" y="99"/>
                    <a:pt x="521" y="98"/>
                  </a:cubicBezTo>
                  <a:cubicBezTo>
                    <a:pt x="525" y="97"/>
                    <a:pt x="527" y="93"/>
                    <a:pt x="531" y="92"/>
                  </a:cubicBezTo>
                  <a:cubicBezTo>
                    <a:pt x="534" y="91"/>
                    <a:pt x="539" y="91"/>
                    <a:pt x="541" y="89"/>
                  </a:cubicBezTo>
                  <a:cubicBezTo>
                    <a:pt x="541" y="88"/>
                    <a:pt x="541" y="88"/>
                    <a:pt x="541" y="88"/>
                  </a:cubicBezTo>
                  <a:cubicBezTo>
                    <a:pt x="546" y="92"/>
                    <a:pt x="556" y="102"/>
                    <a:pt x="560" y="94"/>
                  </a:cubicBezTo>
                  <a:cubicBezTo>
                    <a:pt x="564" y="88"/>
                    <a:pt x="561" y="82"/>
                    <a:pt x="561" y="76"/>
                  </a:cubicBezTo>
                  <a:cubicBezTo>
                    <a:pt x="567" y="77"/>
                    <a:pt x="571" y="73"/>
                    <a:pt x="577" y="74"/>
                  </a:cubicBezTo>
                  <a:cubicBezTo>
                    <a:pt x="581" y="74"/>
                    <a:pt x="583" y="75"/>
                    <a:pt x="586" y="74"/>
                  </a:cubicBezTo>
                  <a:cubicBezTo>
                    <a:pt x="588" y="74"/>
                    <a:pt x="591" y="70"/>
                    <a:pt x="592" y="70"/>
                  </a:cubicBezTo>
                  <a:cubicBezTo>
                    <a:pt x="597" y="69"/>
                    <a:pt x="596" y="72"/>
                    <a:pt x="599" y="73"/>
                  </a:cubicBezTo>
                  <a:cubicBezTo>
                    <a:pt x="602" y="75"/>
                    <a:pt x="606" y="74"/>
                    <a:pt x="608" y="77"/>
                  </a:cubicBezTo>
                  <a:cubicBezTo>
                    <a:pt x="608" y="79"/>
                    <a:pt x="608" y="79"/>
                    <a:pt x="608" y="79"/>
                  </a:cubicBezTo>
                  <a:cubicBezTo>
                    <a:pt x="610" y="80"/>
                    <a:pt x="613" y="82"/>
                    <a:pt x="614" y="82"/>
                  </a:cubicBezTo>
                  <a:cubicBezTo>
                    <a:pt x="618" y="83"/>
                    <a:pt x="617" y="82"/>
                    <a:pt x="620" y="80"/>
                  </a:cubicBezTo>
                  <a:cubicBezTo>
                    <a:pt x="625" y="78"/>
                    <a:pt x="631" y="72"/>
                    <a:pt x="635" y="72"/>
                  </a:cubicBezTo>
                  <a:cubicBezTo>
                    <a:pt x="639" y="72"/>
                    <a:pt x="643" y="76"/>
                    <a:pt x="647" y="74"/>
                  </a:cubicBezTo>
                  <a:cubicBezTo>
                    <a:pt x="650" y="73"/>
                    <a:pt x="650" y="71"/>
                    <a:pt x="652" y="70"/>
                  </a:cubicBezTo>
                  <a:cubicBezTo>
                    <a:pt x="655" y="69"/>
                    <a:pt x="657" y="72"/>
                    <a:pt x="660" y="71"/>
                  </a:cubicBezTo>
                  <a:cubicBezTo>
                    <a:pt x="665" y="70"/>
                    <a:pt x="666" y="59"/>
                    <a:pt x="668" y="55"/>
                  </a:cubicBezTo>
                  <a:cubicBezTo>
                    <a:pt x="671" y="47"/>
                    <a:pt x="676" y="41"/>
                    <a:pt x="680" y="34"/>
                  </a:cubicBezTo>
                  <a:cubicBezTo>
                    <a:pt x="684" y="26"/>
                    <a:pt x="693" y="16"/>
                    <a:pt x="694" y="7"/>
                  </a:cubicBezTo>
                  <a:cubicBezTo>
                    <a:pt x="695" y="7"/>
                    <a:pt x="695" y="7"/>
                    <a:pt x="695" y="7"/>
                  </a:cubicBezTo>
                  <a:cubicBezTo>
                    <a:pt x="705" y="4"/>
                    <a:pt x="715" y="44"/>
                    <a:pt x="716" y="51"/>
                  </a:cubicBezTo>
                  <a:cubicBezTo>
                    <a:pt x="718" y="58"/>
                    <a:pt x="720" y="71"/>
                    <a:pt x="732" y="79"/>
                  </a:cubicBezTo>
                  <a:cubicBezTo>
                    <a:pt x="743" y="87"/>
                    <a:pt x="748" y="99"/>
                    <a:pt x="747" y="103"/>
                  </a:cubicBezTo>
                  <a:cubicBezTo>
                    <a:pt x="747" y="107"/>
                    <a:pt x="733" y="124"/>
                    <a:pt x="728" y="131"/>
                  </a:cubicBezTo>
                  <a:cubicBezTo>
                    <a:pt x="722" y="138"/>
                    <a:pt x="714" y="145"/>
                    <a:pt x="710" y="148"/>
                  </a:cubicBezTo>
                  <a:cubicBezTo>
                    <a:pt x="706" y="151"/>
                    <a:pt x="700" y="157"/>
                    <a:pt x="692" y="175"/>
                  </a:cubicBezTo>
                  <a:cubicBezTo>
                    <a:pt x="683" y="193"/>
                    <a:pt x="669" y="196"/>
                    <a:pt x="669" y="196"/>
                  </a:cubicBezTo>
                  <a:cubicBezTo>
                    <a:pt x="681" y="199"/>
                    <a:pt x="707" y="182"/>
                    <a:pt x="713" y="179"/>
                  </a:cubicBezTo>
                  <a:cubicBezTo>
                    <a:pt x="719" y="176"/>
                    <a:pt x="723" y="178"/>
                    <a:pt x="725" y="175"/>
                  </a:cubicBezTo>
                  <a:cubicBezTo>
                    <a:pt x="728" y="172"/>
                    <a:pt x="725" y="162"/>
                    <a:pt x="725" y="162"/>
                  </a:cubicBezTo>
                  <a:cubicBezTo>
                    <a:pt x="725" y="162"/>
                    <a:pt x="727" y="153"/>
                    <a:pt x="734" y="145"/>
                  </a:cubicBezTo>
                  <a:cubicBezTo>
                    <a:pt x="741" y="138"/>
                    <a:pt x="745" y="146"/>
                    <a:pt x="754" y="144"/>
                  </a:cubicBezTo>
                  <a:cubicBezTo>
                    <a:pt x="762" y="142"/>
                    <a:pt x="768" y="141"/>
                    <a:pt x="787" y="141"/>
                  </a:cubicBezTo>
                  <a:cubicBezTo>
                    <a:pt x="807" y="142"/>
                    <a:pt x="787" y="155"/>
                    <a:pt x="787" y="164"/>
                  </a:cubicBezTo>
                  <a:cubicBezTo>
                    <a:pt x="787" y="174"/>
                    <a:pt x="765" y="187"/>
                    <a:pt x="765" y="191"/>
                  </a:cubicBezTo>
                  <a:cubicBezTo>
                    <a:pt x="765" y="194"/>
                    <a:pt x="778" y="192"/>
                    <a:pt x="788" y="186"/>
                  </a:cubicBezTo>
                  <a:cubicBezTo>
                    <a:pt x="798" y="180"/>
                    <a:pt x="795" y="175"/>
                    <a:pt x="798" y="162"/>
                  </a:cubicBezTo>
                  <a:cubicBezTo>
                    <a:pt x="801" y="149"/>
                    <a:pt x="817" y="150"/>
                    <a:pt x="829" y="146"/>
                  </a:cubicBezTo>
                  <a:cubicBezTo>
                    <a:pt x="842" y="143"/>
                    <a:pt x="860" y="153"/>
                    <a:pt x="878" y="164"/>
                  </a:cubicBezTo>
                  <a:cubicBezTo>
                    <a:pt x="896" y="176"/>
                    <a:pt x="896" y="178"/>
                    <a:pt x="902" y="177"/>
                  </a:cubicBezTo>
                  <a:cubicBezTo>
                    <a:pt x="908" y="176"/>
                    <a:pt x="909" y="178"/>
                    <a:pt x="913" y="181"/>
                  </a:cubicBezTo>
                  <a:cubicBezTo>
                    <a:pt x="917" y="184"/>
                    <a:pt x="911" y="195"/>
                    <a:pt x="910" y="198"/>
                  </a:cubicBezTo>
                  <a:cubicBezTo>
                    <a:pt x="909" y="202"/>
                    <a:pt x="912" y="216"/>
                    <a:pt x="914" y="210"/>
                  </a:cubicBezTo>
                  <a:cubicBezTo>
                    <a:pt x="916" y="205"/>
                    <a:pt x="915" y="213"/>
                    <a:pt x="915" y="213"/>
                  </a:cubicBezTo>
                  <a:cubicBezTo>
                    <a:pt x="915" y="213"/>
                    <a:pt x="928" y="208"/>
                    <a:pt x="938" y="198"/>
                  </a:cubicBezTo>
                  <a:cubicBezTo>
                    <a:pt x="948" y="189"/>
                    <a:pt x="959" y="193"/>
                    <a:pt x="963" y="193"/>
                  </a:cubicBezTo>
                  <a:cubicBezTo>
                    <a:pt x="967" y="192"/>
                    <a:pt x="972" y="198"/>
                    <a:pt x="981" y="203"/>
                  </a:cubicBezTo>
                  <a:cubicBezTo>
                    <a:pt x="990" y="208"/>
                    <a:pt x="998" y="207"/>
                    <a:pt x="1011" y="205"/>
                  </a:cubicBezTo>
                  <a:cubicBezTo>
                    <a:pt x="1024" y="204"/>
                    <a:pt x="1024" y="198"/>
                    <a:pt x="1042" y="198"/>
                  </a:cubicBezTo>
                  <a:cubicBezTo>
                    <a:pt x="1059" y="198"/>
                    <a:pt x="1095" y="225"/>
                    <a:pt x="1110" y="240"/>
                  </a:cubicBezTo>
                  <a:cubicBezTo>
                    <a:pt x="1125" y="254"/>
                    <a:pt x="1148" y="255"/>
                    <a:pt x="1164" y="254"/>
                  </a:cubicBezTo>
                  <a:cubicBezTo>
                    <a:pt x="1180" y="252"/>
                    <a:pt x="1185" y="254"/>
                    <a:pt x="1196" y="287"/>
                  </a:cubicBezTo>
                  <a:cubicBezTo>
                    <a:pt x="1226" y="373"/>
                    <a:pt x="1169" y="409"/>
                    <a:pt x="1163" y="415"/>
                  </a:cubicBezTo>
                  <a:cubicBezTo>
                    <a:pt x="1158" y="422"/>
                    <a:pt x="1155" y="428"/>
                    <a:pt x="1145" y="437"/>
                  </a:cubicBezTo>
                  <a:cubicBezTo>
                    <a:pt x="1135" y="445"/>
                    <a:pt x="1130" y="449"/>
                    <a:pt x="1123" y="465"/>
                  </a:cubicBezTo>
                  <a:cubicBezTo>
                    <a:pt x="1117" y="481"/>
                    <a:pt x="1104" y="502"/>
                    <a:pt x="1098" y="514"/>
                  </a:cubicBezTo>
                  <a:cubicBezTo>
                    <a:pt x="1091" y="526"/>
                    <a:pt x="1091" y="523"/>
                    <a:pt x="1081" y="516"/>
                  </a:cubicBezTo>
                  <a:cubicBezTo>
                    <a:pt x="1070" y="510"/>
                    <a:pt x="1075" y="525"/>
                    <a:pt x="1067" y="533"/>
                  </a:cubicBezTo>
                  <a:cubicBezTo>
                    <a:pt x="1058" y="541"/>
                    <a:pt x="1063" y="566"/>
                    <a:pt x="1065" y="583"/>
                  </a:cubicBezTo>
                  <a:cubicBezTo>
                    <a:pt x="1067" y="601"/>
                    <a:pt x="1068" y="616"/>
                    <a:pt x="1065" y="622"/>
                  </a:cubicBezTo>
                  <a:cubicBezTo>
                    <a:pt x="1062" y="628"/>
                    <a:pt x="1061" y="635"/>
                    <a:pt x="1058" y="661"/>
                  </a:cubicBezTo>
                  <a:cubicBezTo>
                    <a:pt x="1055" y="687"/>
                    <a:pt x="1050" y="680"/>
                    <a:pt x="1038" y="689"/>
                  </a:cubicBezTo>
                  <a:cubicBezTo>
                    <a:pt x="1026" y="697"/>
                    <a:pt x="1036" y="702"/>
                    <a:pt x="1031" y="729"/>
                  </a:cubicBezTo>
                  <a:cubicBezTo>
                    <a:pt x="1026" y="757"/>
                    <a:pt x="1009" y="766"/>
                    <a:pt x="995" y="783"/>
                  </a:cubicBezTo>
                  <a:cubicBezTo>
                    <a:pt x="982" y="799"/>
                    <a:pt x="992" y="789"/>
                    <a:pt x="988" y="794"/>
                  </a:cubicBezTo>
                  <a:cubicBezTo>
                    <a:pt x="985" y="799"/>
                    <a:pt x="985" y="806"/>
                    <a:pt x="985" y="808"/>
                  </a:cubicBezTo>
                  <a:cubicBezTo>
                    <a:pt x="985" y="811"/>
                    <a:pt x="975" y="816"/>
                    <a:pt x="965" y="819"/>
                  </a:cubicBezTo>
                  <a:cubicBezTo>
                    <a:pt x="956" y="821"/>
                    <a:pt x="955" y="824"/>
                    <a:pt x="949" y="839"/>
                  </a:cubicBezTo>
                  <a:cubicBezTo>
                    <a:pt x="944" y="853"/>
                    <a:pt x="906" y="848"/>
                    <a:pt x="900" y="845"/>
                  </a:cubicBezTo>
                  <a:cubicBezTo>
                    <a:pt x="894" y="842"/>
                    <a:pt x="885" y="848"/>
                    <a:pt x="882" y="851"/>
                  </a:cubicBezTo>
                  <a:cubicBezTo>
                    <a:pt x="878" y="854"/>
                    <a:pt x="874" y="861"/>
                    <a:pt x="869" y="860"/>
                  </a:cubicBezTo>
                  <a:cubicBezTo>
                    <a:pt x="863" y="859"/>
                    <a:pt x="859" y="863"/>
                    <a:pt x="855" y="869"/>
                  </a:cubicBezTo>
                  <a:cubicBezTo>
                    <a:pt x="850" y="875"/>
                    <a:pt x="841" y="877"/>
                    <a:pt x="829" y="879"/>
                  </a:cubicBezTo>
                  <a:cubicBezTo>
                    <a:pt x="818" y="881"/>
                    <a:pt x="788" y="907"/>
                    <a:pt x="776" y="915"/>
                  </a:cubicBezTo>
                  <a:cubicBezTo>
                    <a:pt x="764" y="923"/>
                    <a:pt x="764" y="918"/>
                    <a:pt x="757" y="925"/>
                  </a:cubicBezTo>
                  <a:cubicBezTo>
                    <a:pt x="751" y="932"/>
                    <a:pt x="757" y="931"/>
                    <a:pt x="745" y="941"/>
                  </a:cubicBezTo>
                  <a:cubicBezTo>
                    <a:pt x="733" y="950"/>
                    <a:pt x="741" y="957"/>
                    <a:pt x="739" y="977"/>
                  </a:cubicBezTo>
                  <a:cubicBezTo>
                    <a:pt x="737" y="997"/>
                    <a:pt x="736" y="1014"/>
                    <a:pt x="736" y="1016"/>
                  </a:cubicBezTo>
                  <a:cubicBezTo>
                    <a:pt x="735" y="1018"/>
                    <a:pt x="729" y="1023"/>
                    <a:pt x="725" y="1026"/>
                  </a:cubicBezTo>
                  <a:cubicBezTo>
                    <a:pt x="721" y="1028"/>
                    <a:pt x="714" y="1037"/>
                    <a:pt x="706" y="1041"/>
                  </a:cubicBezTo>
                  <a:cubicBezTo>
                    <a:pt x="698" y="1045"/>
                    <a:pt x="695" y="1053"/>
                    <a:pt x="691" y="1053"/>
                  </a:cubicBezTo>
                  <a:cubicBezTo>
                    <a:pt x="687" y="1054"/>
                    <a:pt x="682" y="1069"/>
                    <a:pt x="680" y="1071"/>
                  </a:cubicBezTo>
                  <a:cubicBezTo>
                    <a:pt x="678" y="1073"/>
                    <a:pt x="686" y="1064"/>
                    <a:pt x="671" y="1089"/>
                  </a:cubicBezTo>
                  <a:cubicBezTo>
                    <a:pt x="656" y="1113"/>
                    <a:pt x="636" y="1118"/>
                    <a:pt x="636" y="1118"/>
                  </a:cubicBezTo>
                  <a:cubicBezTo>
                    <a:pt x="650" y="1110"/>
                    <a:pt x="665" y="1082"/>
                    <a:pt x="665" y="1079"/>
                  </a:cubicBezTo>
                  <a:cubicBezTo>
                    <a:pt x="665" y="1076"/>
                    <a:pt x="663" y="1080"/>
                    <a:pt x="656" y="1080"/>
                  </a:cubicBezTo>
                  <a:cubicBezTo>
                    <a:pt x="650" y="1081"/>
                    <a:pt x="653" y="1073"/>
                    <a:pt x="650" y="1074"/>
                  </a:cubicBezTo>
                  <a:cubicBezTo>
                    <a:pt x="646" y="1075"/>
                    <a:pt x="652" y="1080"/>
                    <a:pt x="650" y="1083"/>
                  </a:cubicBezTo>
                  <a:cubicBezTo>
                    <a:pt x="649" y="1087"/>
                    <a:pt x="643" y="1092"/>
                    <a:pt x="640" y="1095"/>
                  </a:cubicBezTo>
                  <a:cubicBezTo>
                    <a:pt x="637" y="1098"/>
                    <a:pt x="629" y="1105"/>
                    <a:pt x="624" y="1113"/>
                  </a:cubicBezTo>
                  <a:cubicBezTo>
                    <a:pt x="619" y="1120"/>
                    <a:pt x="621" y="1127"/>
                    <a:pt x="621" y="1127"/>
                  </a:cubicBezTo>
                  <a:cubicBezTo>
                    <a:pt x="621" y="1127"/>
                    <a:pt x="613" y="1130"/>
                    <a:pt x="606" y="1146"/>
                  </a:cubicBezTo>
                  <a:cubicBezTo>
                    <a:pt x="599" y="1162"/>
                    <a:pt x="603" y="1156"/>
                    <a:pt x="594" y="1164"/>
                  </a:cubicBezTo>
                  <a:cubicBezTo>
                    <a:pt x="584" y="1172"/>
                    <a:pt x="579" y="1176"/>
                    <a:pt x="574" y="1178"/>
                  </a:cubicBezTo>
                  <a:cubicBezTo>
                    <a:pt x="572" y="1179"/>
                    <a:pt x="571" y="1181"/>
                    <a:pt x="569" y="1183"/>
                  </a:cubicBezTo>
                  <a:lnTo>
                    <a:pt x="569" y="1182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9" name="Freeform 1124"/>
            <p:cNvSpPr>
              <a:spLocks/>
            </p:cNvSpPr>
            <p:nvPr/>
          </p:nvSpPr>
          <p:spPr bwMode="auto">
            <a:xfrm>
              <a:off x="2273300" y="5480584"/>
              <a:ext cx="541338" cy="760412"/>
            </a:xfrm>
            <a:custGeom>
              <a:avLst/>
              <a:gdLst>
                <a:gd name="T0" fmla="*/ 2147483647 w 613"/>
                <a:gd name="T1" fmla="*/ 2147483647 h 860"/>
                <a:gd name="T2" fmla="*/ 2147483647 w 613"/>
                <a:gd name="T3" fmla="*/ 2147483647 h 860"/>
                <a:gd name="T4" fmla="*/ 2147483647 w 613"/>
                <a:gd name="T5" fmla="*/ 2147483647 h 860"/>
                <a:gd name="T6" fmla="*/ 2147483647 w 613"/>
                <a:gd name="T7" fmla="*/ 2147483647 h 860"/>
                <a:gd name="T8" fmla="*/ 2147483647 w 613"/>
                <a:gd name="T9" fmla="*/ 2147483647 h 860"/>
                <a:gd name="T10" fmla="*/ 2147483647 w 613"/>
                <a:gd name="T11" fmla="*/ 2147483647 h 860"/>
                <a:gd name="T12" fmla="*/ 2147483647 w 613"/>
                <a:gd name="T13" fmla="*/ 2147483647 h 860"/>
                <a:gd name="T14" fmla="*/ 2147483647 w 613"/>
                <a:gd name="T15" fmla="*/ 2147483647 h 860"/>
                <a:gd name="T16" fmla="*/ 2147483647 w 613"/>
                <a:gd name="T17" fmla="*/ 2147483647 h 860"/>
                <a:gd name="T18" fmla="*/ 2147483647 w 613"/>
                <a:gd name="T19" fmla="*/ 2147483647 h 860"/>
                <a:gd name="T20" fmla="*/ 2147483647 w 613"/>
                <a:gd name="T21" fmla="*/ 2147483647 h 860"/>
                <a:gd name="T22" fmla="*/ 2147483647 w 613"/>
                <a:gd name="T23" fmla="*/ 2147483647 h 860"/>
                <a:gd name="T24" fmla="*/ 2147483647 w 613"/>
                <a:gd name="T25" fmla="*/ 2147483647 h 860"/>
                <a:gd name="T26" fmla="*/ 2147483647 w 613"/>
                <a:gd name="T27" fmla="*/ 2147483647 h 860"/>
                <a:gd name="T28" fmla="*/ 2147483647 w 613"/>
                <a:gd name="T29" fmla="*/ 2147483647 h 860"/>
                <a:gd name="T30" fmla="*/ 2147483647 w 613"/>
                <a:gd name="T31" fmla="*/ 2147483647 h 860"/>
                <a:gd name="T32" fmla="*/ 2147483647 w 613"/>
                <a:gd name="T33" fmla="*/ 2147483647 h 860"/>
                <a:gd name="T34" fmla="*/ 2147483647 w 613"/>
                <a:gd name="T35" fmla="*/ 2147483647 h 860"/>
                <a:gd name="T36" fmla="*/ 2147483647 w 613"/>
                <a:gd name="T37" fmla="*/ 2147483647 h 860"/>
                <a:gd name="T38" fmla="*/ 2147483647 w 613"/>
                <a:gd name="T39" fmla="*/ 2147483647 h 860"/>
                <a:gd name="T40" fmla="*/ 2147483647 w 613"/>
                <a:gd name="T41" fmla="*/ 2147483647 h 860"/>
                <a:gd name="T42" fmla="*/ 2147483647 w 613"/>
                <a:gd name="T43" fmla="*/ 2147483647 h 860"/>
                <a:gd name="T44" fmla="*/ 2147483647 w 613"/>
                <a:gd name="T45" fmla="*/ 2147483647 h 860"/>
                <a:gd name="T46" fmla="*/ 2147483647 w 613"/>
                <a:gd name="T47" fmla="*/ 2147483647 h 860"/>
                <a:gd name="T48" fmla="*/ 2147483647 w 613"/>
                <a:gd name="T49" fmla="*/ 2147483647 h 860"/>
                <a:gd name="T50" fmla="*/ 2147483647 w 613"/>
                <a:gd name="T51" fmla="*/ 2147483647 h 860"/>
                <a:gd name="T52" fmla="*/ 2147483647 w 613"/>
                <a:gd name="T53" fmla="*/ 2147483647 h 860"/>
                <a:gd name="T54" fmla="*/ 2147483647 w 613"/>
                <a:gd name="T55" fmla="*/ 2147483647 h 860"/>
                <a:gd name="T56" fmla="*/ 2147483647 w 613"/>
                <a:gd name="T57" fmla="*/ 2147483647 h 860"/>
                <a:gd name="T58" fmla="*/ 2147483647 w 613"/>
                <a:gd name="T59" fmla="*/ 2147483647 h 860"/>
                <a:gd name="T60" fmla="*/ 2147483647 w 613"/>
                <a:gd name="T61" fmla="*/ 2147483647 h 860"/>
                <a:gd name="T62" fmla="*/ 2147483647 w 613"/>
                <a:gd name="T63" fmla="*/ 2147483647 h 860"/>
                <a:gd name="T64" fmla="*/ 2147483647 w 613"/>
                <a:gd name="T65" fmla="*/ 2147483647 h 860"/>
                <a:gd name="T66" fmla="*/ 2147483647 w 613"/>
                <a:gd name="T67" fmla="*/ 2147483647 h 860"/>
                <a:gd name="T68" fmla="*/ 2147483647 w 613"/>
                <a:gd name="T69" fmla="*/ 2147483647 h 860"/>
                <a:gd name="T70" fmla="*/ 2147483647 w 613"/>
                <a:gd name="T71" fmla="*/ 2147483647 h 860"/>
                <a:gd name="T72" fmla="*/ 2147483647 w 613"/>
                <a:gd name="T73" fmla="*/ 2147483647 h 860"/>
                <a:gd name="T74" fmla="*/ 2147483647 w 613"/>
                <a:gd name="T75" fmla="*/ 2147483647 h 860"/>
                <a:gd name="T76" fmla="*/ 2147483647 w 613"/>
                <a:gd name="T77" fmla="*/ 2147483647 h 860"/>
                <a:gd name="T78" fmla="*/ 2147483647 w 613"/>
                <a:gd name="T79" fmla="*/ 2147483647 h 860"/>
                <a:gd name="T80" fmla="*/ 2147483647 w 613"/>
                <a:gd name="T81" fmla="*/ 2147483647 h 860"/>
                <a:gd name="T82" fmla="*/ 2147483647 w 613"/>
                <a:gd name="T83" fmla="*/ 2147483647 h 860"/>
                <a:gd name="T84" fmla="*/ 2147483647 w 613"/>
                <a:gd name="T85" fmla="*/ 2147483647 h 860"/>
                <a:gd name="T86" fmla="*/ 2147483647 w 613"/>
                <a:gd name="T87" fmla="*/ 2147483647 h 860"/>
                <a:gd name="T88" fmla="*/ 2147483647 w 613"/>
                <a:gd name="T89" fmla="*/ 2147483647 h 860"/>
                <a:gd name="T90" fmla="*/ 2147483647 w 613"/>
                <a:gd name="T91" fmla="*/ 2147483647 h 860"/>
                <a:gd name="T92" fmla="*/ 2147483647 w 613"/>
                <a:gd name="T93" fmla="*/ 2147483647 h 860"/>
                <a:gd name="T94" fmla="*/ 2147483647 w 613"/>
                <a:gd name="T95" fmla="*/ 2147483647 h 860"/>
                <a:gd name="T96" fmla="*/ 2147483647 w 613"/>
                <a:gd name="T97" fmla="*/ 2147483647 h 860"/>
                <a:gd name="T98" fmla="*/ 2147483647 w 613"/>
                <a:gd name="T99" fmla="*/ 2147483647 h 860"/>
                <a:gd name="T100" fmla="*/ 2147483647 w 613"/>
                <a:gd name="T101" fmla="*/ 2147483647 h 860"/>
                <a:gd name="T102" fmla="*/ 2147483647 w 613"/>
                <a:gd name="T103" fmla="*/ 2147483647 h 860"/>
                <a:gd name="T104" fmla="*/ 2147483647 w 613"/>
                <a:gd name="T105" fmla="*/ 2147483647 h 860"/>
                <a:gd name="T106" fmla="*/ 2147483647 w 613"/>
                <a:gd name="T107" fmla="*/ 2147483647 h 860"/>
                <a:gd name="T108" fmla="*/ 2147483647 w 613"/>
                <a:gd name="T109" fmla="*/ 2147483647 h 860"/>
                <a:gd name="T110" fmla="*/ 2147483647 w 613"/>
                <a:gd name="T111" fmla="*/ 2147483647 h 860"/>
                <a:gd name="T112" fmla="*/ 2147483647 w 613"/>
                <a:gd name="T113" fmla="*/ 2147483647 h 860"/>
                <a:gd name="T114" fmla="*/ 2147483647 w 613"/>
                <a:gd name="T115" fmla="*/ 2147483647 h 860"/>
                <a:gd name="T116" fmla="*/ 2147483647 w 613"/>
                <a:gd name="T117" fmla="*/ 2147483647 h 860"/>
                <a:gd name="T118" fmla="*/ 2147483647 w 613"/>
                <a:gd name="T119" fmla="*/ 2147483647 h 860"/>
                <a:gd name="T120" fmla="*/ 2147483647 w 613"/>
                <a:gd name="T121" fmla="*/ 2147483647 h 860"/>
                <a:gd name="T122" fmla="*/ 2147483647 w 613"/>
                <a:gd name="T123" fmla="*/ 2147483647 h 860"/>
                <a:gd name="T124" fmla="*/ 2147483647 w 613"/>
                <a:gd name="T125" fmla="*/ 2147483647 h 8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3" h="860">
                  <a:moveTo>
                    <a:pt x="222" y="22"/>
                  </a:moveTo>
                  <a:cubicBezTo>
                    <a:pt x="222" y="25"/>
                    <a:pt x="221" y="31"/>
                    <a:pt x="220" y="42"/>
                  </a:cubicBezTo>
                  <a:cubicBezTo>
                    <a:pt x="219" y="60"/>
                    <a:pt x="218" y="65"/>
                    <a:pt x="199" y="74"/>
                  </a:cubicBezTo>
                  <a:cubicBezTo>
                    <a:pt x="181" y="83"/>
                    <a:pt x="173" y="71"/>
                    <a:pt x="177" y="88"/>
                  </a:cubicBezTo>
                  <a:cubicBezTo>
                    <a:pt x="180" y="105"/>
                    <a:pt x="185" y="119"/>
                    <a:pt x="182" y="126"/>
                  </a:cubicBezTo>
                  <a:cubicBezTo>
                    <a:pt x="180" y="133"/>
                    <a:pt x="172" y="140"/>
                    <a:pt x="174" y="143"/>
                  </a:cubicBezTo>
                  <a:cubicBezTo>
                    <a:pt x="177" y="146"/>
                    <a:pt x="187" y="145"/>
                    <a:pt x="182" y="151"/>
                  </a:cubicBezTo>
                  <a:cubicBezTo>
                    <a:pt x="178" y="157"/>
                    <a:pt x="160" y="163"/>
                    <a:pt x="154" y="169"/>
                  </a:cubicBezTo>
                  <a:cubicBezTo>
                    <a:pt x="147" y="175"/>
                    <a:pt x="149" y="182"/>
                    <a:pt x="146" y="189"/>
                  </a:cubicBezTo>
                  <a:cubicBezTo>
                    <a:pt x="143" y="196"/>
                    <a:pt x="126" y="230"/>
                    <a:pt x="127" y="234"/>
                  </a:cubicBezTo>
                  <a:cubicBezTo>
                    <a:pt x="129" y="238"/>
                    <a:pt x="132" y="251"/>
                    <a:pt x="125" y="256"/>
                  </a:cubicBezTo>
                  <a:cubicBezTo>
                    <a:pt x="117" y="261"/>
                    <a:pt x="107" y="267"/>
                    <a:pt x="110" y="277"/>
                  </a:cubicBezTo>
                  <a:cubicBezTo>
                    <a:pt x="114" y="288"/>
                    <a:pt x="129" y="324"/>
                    <a:pt x="129" y="332"/>
                  </a:cubicBezTo>
                  <a:cubicBezTo>
                    <a:pt x="128" y="340"/>
                    <a:pt x="127" y="349"/>
                    <a:pt x="123" y="359"/>
                  </a:cubicBezTo>
                  <a:cubicBezTo>
                    <a:pt x="118" y="369"/>
                    <a:pt x="106" y="371"/>
                    <a:pt x="105" y="383"/>
                  </a:cubicBezTo>
                  <a:cubicBezTo>
                    <a:pt x="104" y="395"/>
                    <a:pt x="107" y="398"/>
                    <a:pt x="105" y="410"/>
                  </a:cubicBezTo>
                  <a:cubicBezTo>
                    <a:pt x="102" y="421"/>
                    <a:pt x="103" y="408"/>
                    <a:pt x="92" y="428"/>
                  </a:cubicBezTo>
                  <a:cubicBezTo>
                    <a:pt x="80" y="448"/>
                    <a:pt x="82" y="455"/>
                    <a:pt x="83" y="463"/>
                  </a:cubicBezTo>
                  <a:cubicBezTo>
                    <a:pt x="84" y="471"/>
                    <a:pt x="85" y="472"/>
                    <a:pt x="86" y="477"/>
                  </a:cubicBezTo>
                  <a:cubicBezTo>
                    <a:pt x="88" y="482"/>
                    <a:pt x="99" y="480"/>
                    <a:pt x="86" y="489"/>
                  </a:cubicBezTo>
                  <a:cubicBezTo>
                    <a:pt x="74" y="499"/>
                    <a:pt x="66" y="496"/>
                    <a:pt x="63" y="505"/>
                  </a:cubicBezTo>
                  <a:cubicBezTo>
                    <a:pt x="60" y="514"/>
                    <a:pt x="62" y="505"/>
                    <a:pt x="62" y="520"/>
                  </a:cubicBezTo>
                  <a:cubicBezTo>
                    <a:pt x="61" y="536"/>
                    <a:pt x="60" y="533"/>
                    <a:pt x="60" y="551"/>
                  </a:cubicBezTo>
                  <a:cubicBezTo>
                    <a:pt x="60" y="568"/>
                    <a:pt x="58" y="571"/>
                    <a:pt x="54" y="579"/>
                  </a:cubicBezTo>
                  <a:cubicBezTo>
                    <a:pt x="51" y="586"/>
                    <a:pt x="38" y="594"/>
                    <a:pt x="40" y="601"/>
                  </a:cubicBezTo>
                  <a:cubicBezTo>
                    <a:pt x="43" y="608"/>
                    <a:pt x="55" y="607"/>
                    <a:pt x="52" y="620"/>
                  </a:cubicBezTo>
                  <a:cubicBezTo>
                    <a:pt x="48" y="633"/>
                    <a:pt x="46" y="633"/>
                    <a:pt x="53" y="638"/>
                  </a:cubicBezTo>
                  <a:cubicBezTo>
                    <a:pt x="61" y="643"/>
                    <a:pt x="70" y="643"/>
                    <a:pt x="68" y="647"/>
                  </a:cubicBezTo>
                  <a:cubicBezTo>
                    <a:pt x="67" y="651"/>
                    <a:pt x="58" y="661"/>
                    <a:pt x="54" y="661"/>
                  </a:cubicBezTo>
                  <a:cubicBezTo>
                    <a:pt x="50" y="662"/>
                    <a:pt x="42" y="664"/>
                    <a:pt x="45" y="666"/>
                  </a:cubicBezTo>
                  <a:cubicBezTo>
                    <a:pt x="49" y="667"/>
                    <a:pt x="60" y="665"/>
                    <a:pt x="59" y="673"/>
                  </a:cubicBezTo>
                  <a:cubicBezTo>
                    <a:pt x="59" y="680"/>
                    <a:pt x="45" y="684"/>
                    <a:pt x="47" y="691"/>
                  </a:cubicBezTo>
                  <a:cubicBezTo>
                    <a:pt x="49" y="698"/>
                    <a:pt x="51" y="697"/>
                    <a:pt x="50" y="702"/>
                  </a:cubicBezTo>
                  <a:cubicBezTo>
                    <a:pt x="49" y="706"/>
                    <a:pt x="44" y="709"/>
                    <a:pt x="44" y="714"/>
                  </a:cubicBezTo>
                  <a:cubicBezTo>
                    <a:pt x="45" y="720"/>
                    <a:pt x="44" y="721"/>
                    <a:pt x="39" y="729"/>
                  </a:cubicBezTo>
                  <a:cubicBezTo>
                    <a:pt x="34" y="737"/>
                    <a:pt x="27" y="740"/>
                    <a:pt x="28" y="746"/>
                  </a:cubicBezTo>
                  <a:cubicBezTo>
                    <a:pt x="28" y="752"/>
                    <a:pt x="0" y="774"/>
                    <a:pt x="1" y="784"/>
                  </a:cubicBezTo>
                  <a:cubicBezTo>
                    <a:pt x="1" y="793"/>
                    <a:pt x="3" y="803"/>
                    <a:pt x="9" y="807"/>
                  </a:cubicBezTo>
                  <a:cubicBezTo>
                    <a:pt x="15" y="810"/>
                    <a:pt x="22" y="795"/>
                    <a:pt x="26" y="806"/>
                  </a:cubicBezTo>
                  <a:cubicBezTo>
                    <a:pt x="30" y="816"/>
                    <a:pt x="20" y="810"/>
                    <a:pt x="25" y="825"/>
                  </a:cubicBezTo>
                  <a:cubicBezTo>
                    <a:pt x="30" y="840"/>
                    <a:pt x="26" y="840"/>
                    <a:pt x="39" y="843"/>
                  </a:cubicBezTo>
                  <a:cubicBezTo>
                    <a:pt x="52" y="846"/>
                    <a:pt x="82" y="837"/>
                    <a:pt x="87" y="848"/>
                  </a:cubicBezTo>
                  <a:cubicBezTo>
                    <a:pt x="88" y="848"/>
                    <a:pt x="88" y="848"/>
                    <a:pt x="88" y="848"/>
                  </a:cubicBezTo>
                  <a:cubicBezTo>
                    <a:pt x="89" y="847"/>
                    <a:pt x="91" y="847"/>
                    <a:pt x="94" y="850"/>
                  </a:cubicBezTo>
                  <a:cubicBezTo>
                    <a:pt x="101" y="857"/>
                    <a:pt x="111" y="860"/>
                    <a:pt x="112" y="858"/>
                  </a:cubicBezTo>
                  <a:cubicBezTo>
                    <a:pt x="113" y="857"/>
                    <a:pt x="101" y="842"/>
                    <a:pt x="100" y="840"/>
                  </a:cubicBezTo>
                  <a:cubicBezTo>
                    <a:pt x="99" y="839"/>
                    <a:pt x="99" y="836"/>
                    <a:pt x="96" y="836"/>
                  </a:cubicBezTo>
                  <a:cubicBezTo>
                    <a:pt x="93" y="837"/>
                    <a:pt x="96" y="818"/>
                    <a:pt x="96" y="816"/>
                  </a:cubicBezTo>
                  <a:cubicBezTo>
                    <a:pt x="97" y="814"/>
                    <a:pt x="100" y="803"/>
                    <a:pt x="105" y="804"/>
                  </a:cubicBezTo>
                  <a:cubicBezTo>
                    <a:pt x="111" y="805"/>
                    <a:pt x="115" y="795"/>
                    <a:pt x="117" y="797"/>
                  </a:cubicBezTo>
                  <a:cubicBezTo>
                    <a:pt x="119" y="798"/>
                    <a:pt x="127" y="800"/>
                    <a:pt x="130" y="794"/>
                  </a:cubicBezTo>
                  <a:cubicBezTo>
                    <a:pt x="133" y="789"/>
                    <a:pt x="133" y="785"/>
                    <a:pt x="135" y="782"/>
                  </a:cubicBezTo>
                  <a:cubicBezTo>
                    <a:pt x="136" y="779"/>
                    <a:pt x="144" y="768"/>
                    <a:pt x="147" y="766"/>
                  </a:cubicBezTo>
                  <a:cubicBezTo>
                    <a:pt x="151" y="764"/>
                    <a:pt x="160" y="759"/>
                    <a:pt x="165" y="756"/>
                  </a:cubicBezTo>
                  <a:cubicBezTo>
                    <a:pt x="169" y="752"/>
                    <a:pt x="188" y="743"/>
                    <a:pt x="183" y="739"/>
                  </a:cubicBezTo>
                  <a:cubicBezTo>
                    <a:pt x="179" y="734"/>
                    <a:pt x="199" y="720"/>
                    <a:pt x="190" y="716"/>
                  </a:cubicBezTo>
                  <a:cubicBezTo>
                    <a:pt x="182" y="713"/>
                    <a:pt x="160" y="706"/>
                    <a:pt x="158" y="702"/>
                  </a:cubicBezTo>
                  <a:cubicBezTo>
                    <a:pt x="155" y="698"/>
                    <a:pt x="154" y="683"/>
                    <a:pt x="158" y="679"/>
                  </a:cubicBezTo>
                  <a:cubicBezTo>
                    <a:pt x="161" y="674"/>
                    <a:pt x="175" y="665"/>
                    <a:pt x="179" y="665"/>
                  </a:cubicBezTo>
                  <a:cubicBezTo>
                    <a:pt x="183" y="664"/>
                    <a:pt x="199" y="662"/>
                    <a:pt x="204" y="658"/>
                  </a:cubicBezTo>
                  <a:cubicBezTo>
                    <a:pt x="210" y="654"/>
                    <a:pt x="217" y="643"/>
                    <a:pt x="218" y="640"/>
                  </a:cubicBezTo>
                  <a:cubicBezTo>
                    <a:pt x="219" y="638"/>
                    <a:pt x="219" y="633"/>
                    <a:pt x="220" y="626"/>
                  </a:cubicBezTo>
                  <a:cubicBezTo>
                    <a:pt x="220" y="619"/>
                    <a:pt x="219" y="613"/>
                    <a:pt x="225" y="612"/>
                  </a:cubicBezTo>
                  <a:cubicBezTo>
                    <a:pt x="231" y="610"/>
                    <a:pt x="233" y="608"/>
                    <a:pt x="237" y="608"/>
                  </a:cubicBezTo>
                  <a:cubicBezTo>
                    <a:pt x="241" y="608"/>
                    <a:pt x="245" y="607"/>
                    <a:pt x="245" y="605"/>
                  </a:cubicBezTo>
                  <a:cubicBezTo>
                    <a:pt x="244" y="602"/>
                    <a:pt x="240" y="595"/>
                    <a:pt x="240" y="595"/>
                  </a:cubicBezTo>
                  <a:cubicBezTo>
                    <a:pt x="247" y="590"/>
                    <a:pt x="247" y="590"/>
                    <a:pt x="247" y="590"/>
                  </a:cubicBezTo>
                  <a:cubicBezTo>
                    <a:pt x="247" y="590"/>
                    <a:pt x="242" y="583"/>
                    <a:pt x="239" y="580"/>
                  </a:cubicBezTo>
                  <a:cubicBezTo>
                    <a:pt x="236" y="576"/>
                    <a:pt x="238" y="567"/>
                    <a:pt x="238" y="563"/>
                  </a:cubicBezTo>
                  <a:cubicBezTo>
                    <a:pt x="238" y="558"/>
                    <a:pt x="233" y="552"/>
                    <a:pt x="238" y="545"/>
                  </a:cubicBezTo>
                  <a:cubicBezTo>
                    <a:pt x="242" y="538"/>
                    <a:pt x="250" y="532"/>
                    <a:pt x="254" y="541"/>
                  </a:cubicBezTo>
                  <a:cubicBezTo>
                    <a:pt x="257" y="550"/>
                    <a:pt x="260" y="552"/>
                    <a:pt x="268" y="554"/>
                  </a:cubicBezTo>
                  <a:cubicBezTo>
                    <a:pt x="277" y="556"/>
                    <a:pt x="284" y="552"/>
                    <a:pt x="284" y="552"/>
                  </a:cubicBezTo>
                  <a:cubicBezTo>
                    <a:pt x="284" y="552"/>
                    <a:pt x="312" y="543"/>
                    <a:pt x="309" y="539"/>
                  </a:cubicBezTo>
                  <a:cubicBezTo>
                    <a:pt x="305" y="534"/>
                    <a:pt x="306" y="530"/>
                    <a:pt x="310" y="528"/>
                  </a:cubicBezTo>
                  <a:cubicBezTo>
                    <a:pt x="313" y="525"/>
                    <a:pt x="321" y="519"/>
                    <a:pt x="322" y="516"/>
                  </a:cubicBezTo>
                  <a:cubicBezTo>
                    <a:pt x="323" y="512"/>
                    <a:pt x="319" y="509"/>
                    <a:pt x="316" y="503"/>
                  </a:cubicBezTo>
                  <a:cubicBezTo>
                    <a:pt x="314" y="497"/>
                    <a:pt x="316" y="486"/>
                    <a:pt x="320" y="487"/>
                  </a:cubicBezTo>
                  <a:cubicBezTo>
                    <a:pt x="323" y="488"/>
                    <a:pt x="324" y="486"/>
                    <a:pt x="331" y="493"/>
                  </a:cubicBezTo>
                  <a:cubicBezTo>
                    <a:pt x="338" y="501"/>
                    <a:pt x="338" y="493"/>
                    <a:pt x="350" y="494"/>
                  </a:cubicBezTo>
                  <a:cubicBezTo>
                    <a:pt x="361" y="494"/>
                    <a:pt x="369" y="492"/>
                    <a:pt x="375" y="490"/>
                  </a:cubicBezTo>
                  <a:cubicBezTo>
                    <a:pt x="381" y="488"/>
                    <a:pt x="382" y="483"/>
                    <a:pt x="393" y="484"/>
                  </a:cubicBezTo>
                  <a:cubicBezTo>
                    <a:pt x="403" y="484"/>
                    <a:pt x="463" y="460"/>
                    <a:pt x="470" y="446"/>
                  </a:cubicBezTo>
                  <a:cubicBezTo>
                    <a:pt x="476" y="433"/>
                    <a:pt x="483" y="427"/>
                    <a:pt x="477" y="423"/>
                  </a:cubicBezTo>
                  <a:cubicBezTo>
                    <a:pt x="471" y="420"/>
                    <a:pt x="466" y="423"/>
                    <a:pt x="464" y="416"/>
                  </a:cubicBezTo>
                  <a:cubicBezTo>
                    <a:pt x="461" y="410"/>
                    <a:pt x="461" y="404"/>
                    <a:pt x="466" y="401"/>
                  </a:cubicBezTo>
                  <a:cubicBezTo>
                    <a:pt x="472" y="399"/>
                    <a:pt x="482" y="391"/>
                    <a:pt x="474" y="388"/>
                  </a:cubicBezTo>
                  <a:cubicBezTo>
                    <a:pt x="465" y="384"/>
                    <a:pt x="462" y="382"/>
                    <a:pt x="462" y="382"/>
                  </a:cubicBezTo>
                  <a:cubicBezTo>
                    <a:pt x="462" y="382"/>
                    <a:pt x="444" y="379"/>
                    <a:pt x="443" y="373"/>
                  </a:cubicBezTo>
                  <a:cubicBezTo>
                    <a:pt x="442" y="366"/>
                    <a:pt x="441" y="359"/>
                    <a:pt x="444" y="356"/>
                  </a:cubicBezTo>
                  <a:cubicBezTo>
                    <a:pt x="445" y="355"/>
                    <a:pt x="446" y="354"/>
                    <a:pt x="447" y="354"/>
                  </a:cubicBezTo>
                  <a:cubicBezTo>
                    <a:pt x="447" y="350"/>
                    <a:pt x="447" y="350"/>
                    <a:pt x="447" y="350"/>
                  </a:cubicBezTo>
                  <a:cubicBezTo>
                    <a:pt x="448" y="342"/>
                    <a:pt x="452" y="337"/>
                    <a:pt x="455" y="330"/>
                  </a:cubicBezTo>
                  <a:cubicBezTo>
                    <a:pt x="459" y="316"/>
                    <a:pt x="460" y="300"/>
                    <a:pt x="463" y="286"/>
                  </a:cubicBezTo>
                  <a:cubicBezTo>
                    <a:pt x="465" y="272"/>
                    <a:pt x="468" y="260"/>
                    <a:pt x="478" y="249"/>
                  </a:cubicBezTo>
                  <a:cubicBezTo>
                    <a:pt x="487" y="238"/>
                    <a:pt x="500" y="230"/>
                    <a:pt x="511" y="220"/>
                  </a:cubicBezTo>
                  <a:cubicBezTo>
                    <a:pt x="522" y="209"/>
                    <a:pt x="532" y="199"/>
                    <a:pt x="545" y="190"/>
                  </a:cubicBezTo>
                  <a:cubicBezTo>
                    <a:pt x="559" y="181"/>
                    <a:pt x="572" y="171"/>
                    <a:pt x="585" y="160"/>
                  </a:cubicBezTo>
                  <a:cubicBezTo>
                    <a:pt x="593" y="153"/>
                    <a:pt x="605" y="149"/>
                    <a:pt x="608" y="139"/>
                  </a:cubicBezTo>
                  <a:cubicBezTo>
                    <a:pt x="613" y="127"/>
                    <a:pt x="609" y="115"/>
                    <a:pt x="609" y="103"/>
                  </a:cubicBezTo>
                  <a:cubicBezTo>
                    <a:pt x="604" y="103"/>
                    <a:pt x="599" y="101"/>
                    <a:pt x="594" y="101"/>
                  </a:cubicBezTo>
                  <a:cubicBezTo>
                    <a:pt x="593" y="101"/>
                    <a:pt x="591" y="101"/>
                    <a:pt x="589" y="101"/>
                  </a:cubicBezTo>
                  <a:cubicBezTo>
                    <a:pt x="587" y="101"/>
                    <a:pt x="587" y="101"/>
                    <a:pt x="587" y="101"/>
                  </a:cubicBezTo>
                  <a:cubicBezTo>
                    <a:pt x="586" y="107"/>
                    <a:pt x="585" y="112"/>
                    <a:pt x="582" y="118"/>
                  </a:cubicBezTo>
                  <a:cubicBezTo>
                    <a:pt x="577" y="127"/>
                    <a:pt x="569" y="139"/>
                    <a:pt x="561" y="146"/>
                  </a:cubicBezTo>
                  <a:cubicBezTo>
                    <a:pt x="555" y="151"/>
                    <a:pt x="547" y="161"/>
                    <a:pt x="539" y="162"/>
                  </a:cubicBezTo>
                  <a:cubicBezTo>
                    <a:pt x="529" y="164"/>
                    <a:pt x="514" y="159"/>
                    <a:pt x="503" y="157"/>
                  </a:cubicBezTo>
                  <a:cubicBezTo>
                    <a:pt x="489" y="155"/>
                    <a:pt x="474" y="157"/>
                    <a:pt x="461" y="154"/>
                  </a:cubicBezTo>
                  <a:cubicBezTo>
                    <a:pt x="467" y="147"/>
                    <a:pt x="472" y="137"/>
                    <a:pt x="478" y="130"/>
                  </a:cubicBezTo>
                  <a:cubicBezTo>
                    <a:pt x="484" y="120"/>
                    <a:pt x="496" y="111"/>
                    <a:pt x="500" y="100"/>
                  </a:cubicBezTo>
                  <a:cubicBezTo>
                    <a:pt x="506" y="80"/>
                    <a:pt x="483" y="74"/>
                    <a:pt x="467" y="69"/>
                  </a:cubicBezTo>
                  <a:cubicBezTo>
                    <a:pt x="460" y="67"/>
                    <a:pt x="452" y="65"/>
                    <a:pt x="445" y="65"/>
                  </a:cubicBezTo>
                  <a:cubicBezTo>
                    <a:pt x="440" y="64"/>
                    <a:pt x="436" y="66"/>
                    <a:pt x="431" y="66"/>
                  </a:cubicBezTo>
                  <a:cubicBezTo>
                    <a:pt x="422" y="65"/>
                    <a:pt x="414" y="59"/>
                    <a:pt x="406" y="56"/>
                  </a:cubicBezTo>
                  <a:cubicBezTo>
                    <a:pt x="397" y="53"/>
                    <a:pt x="389" y="52"/>
                    <a:pt x="382" y="45"/>
                  </a:cubicBezTo>
                  <a:cubicBezTo>
                    <a:pt x="371" y="34"/>
                    <a:pt x="363" y="18"/>
                    <a:pt x="353" y="5"/>
                  </a:cubicBezTo>
                  <a:cubicBezTo>
                    <a:pt x="353" y="5"/>
                    <a:pt x="353" y="5"/>
                    <a:pt x="353" y="5"/>
                  </a:cubicBezTo>
                  <a:cubicBezTo>
                    <a:pt x="350" y="6"/>
                    <a:pt x="345" y="4"/>
                    <a:pt x="342" y="3"/>
                  </a:cubicBezTo>
                  <a:cubicBezTo>
                    <a:pt x="336" y="2"/>
                    <a:pt x="328" y="0"/>
                    <a:pt x="323" y="1"/>
                  </a:cubicBezTo>
                  <a:cubicBezTo>
                    <a:pt x="316" y="2"/>
                    <a:pt x="317" y="3"/>
                    <a:pt x="313" y="8"/>
                  </a:cubicBezTo>
                  <a:cubicBezTo>
                    <a:pt x="306" y="16"/>
                    <a:pt x="305" y="25"/>
                    <a:pt x="296" y="18"/>
                  </a:cubicBezTo>
                  <a:cubicBezTo>
                    <a:pt x="292" y="16"/>
                    <a:pt x="290" y="11"/>
                    <a:pt x="285" y="9"/>
                  </a:cubicBezTo>
                  <a:cubicBezTo>
                    <a:pt x="281" y="8"/>
                    <a:pt x="274" y="9"/>
                    <a:pt x="269" y="8"/>
                  </a:cubicBezTo>
                  <a:cubicBezTo>
                    <a:pt x="264" y="7"/>
                    <a:pt x="258" y="8"/>
                    <a:pt x="254" y="6"/>
                  </a:cubicBezTo>
                  <a:cubicBezTo>
                    <a:pt x="248" y="3"/>
                    <a:pt x="249" y="0"/>
                    <a:pt x="242" y="3"/>
                  </a:cubicBezTo>
                  <a:cubicBezTo>
                    <a:pt x="234" y="8"/>
                    <a:pt x="230" y="17"/>
                    <a:pt x="222" y="21"/>
                  </a:cubicBezTo>
                  <a:lnTo>
                    <a:pt x="222" y="22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0" name="Freeform 1125"/>
            <p:cNvSpPr>
              <a:spLocks/>
            </p:cNvSpPr>
            <p:nvPr/>
          </p:nvSpPr>
          <p:spPr bwMode="auto">
            <a:xfrm>
              <a:off x="2351088" y="6245759"/>
              <a:ext cx="76200" cy="55562"/>
            </a:xfrm>
            <a:custGeom>
              <a:avLst/>
              <a:gdLst>
                <a:gd name="T0" fmla="*/ 2147483647 w 87"/>
                <a:gd name="T1" fmla="*/ 2147483647 h 64"/>
                <a:gd name="T2" fmla="*/ 2147483647 w 87"/>
                <a:gd name="T3" fmla="*/ 2147483647 h 64"/>
                <a:gd name="T4" fmla="*/ 2147483647 w 87"/>
                <a:gd name="T5" fmla="*/ 2147483647 h 64"/>
                <a:gd name="T6" fmla="*/ 2147483647 w 87"/>
                <a:gd name="T7" fmla="*/ 2147483647 h 64"/>
                <a:gd name="T8" fmla="*/ 2147483647 w 87"/>
                <a:gd name="T9" fmla="*/ 2147483647 h 64"/>
                <a:gd name="T10" fmla="*/ 2147483647 w 87"/>
                <a:gd name="T11" fmla="*/ 2147483647 h 64"/>
                <a:gd name="T12" fmla="*/ 2147483647 w 87"/>
                <a:gd name="T13" fmla="*/ 0 h 64"/>
                <a:gd name="T14" fmla="*/ 2147483647 w 87"/>
                <a:gd name="T15" fmla="*/ 2147483647 h 64"/>
                <a:gd name="T16" fmla="*/ 2147483647 w 87"/>
                <a:gd name="T17" fmla="*/ 2147483647 h 64"/>
                <a:gd name="T18" fmla="*/ 2147483647 w 87"/>
                <a:gd name="T19" fmla="*/ 2147483647 h 64"/>
                <a:gd name="T20" fmla="*/ 2147483647 w 87"/>
                <a:gd name="T21" fmla="*/ 2147483647 h 64"/>
                <a:gd name="T22" fmla="*/ 2147483647 w 87"/>
                <a:gd name="T23" fmla="*/ 2147483647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7" h="64">
                  <a:moveTo>
                    <a:pt x="60" y="64"/>
                  </a:moveTo>
                  <a:cubicBezTo>
                    <a:pt x="64" y="63"/>
                    <a:pt x="72" y="61"/>
                    <a:pt x="75" y="62"/>
                  </a:cubicBezTo>
                  <a:cubicBezTo>
                    <a:pt x="78" y="62"/>
                    <a:pt x="87" y="53"/>
                    <a:pt x="78" y="50"/>
                  </a:cubicBezTo>
                  <a:cubicBezTo>
                    <a:pt x="69" y="47"/>
                    <a:pt x="61" y="46"/>
                    <a:pt x="56" y="43"/>
                  </a:cubicBezTo>
                  <a:cubicBezTo>
                    <a:pt x="51" y="40"/>
                    <a:pt x="44" y="35"/>
                    <a:pt x="35" y="27"/>
                  </a:cubicBezTo>
                  <a:cubicBezTo>
                    <a:pt x="27" y="19"/>
                    <a:pt x="20" y="16"/>
                    <a:pt x="19" y="7"/>
                  </a:cubicBezTo>
                  <a:cubicBezTo>
                    <a:pt x="19" y="4"/>
                    <a:pt x="17" y="1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2"/>
                    <a:pt x="13" y="31"/>
                  </a:cubicBezTo>
                  <a:cubicBezTo>
                    <a:pt x="11" y="41"/>
                    <a:pt x="0" y="56"/>
                    <a:pt x="11" y="56"/>
                  </a:cubicBezTo>
                  <a:cubicBezTo>
                    <a:pt x="22" y="57"/>
                    <a:pt x="50" y="55"/>
                    <a:pt x="59" y="63"/>
                  </a:cubicBezTo>
                  <a:lnTo>
                    <a:pt x="6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1" name="Freeform 1126"/>
            <p:cNvSpPr>
              <a:spLocks/>
            </p:cNvSpPr>
            <p:nvPr/>
          </p:nvSpPr>
          <p:spPr bwMode="auto">
            <a:xfrm>
              <a:off x="2225675" y="5366284"/>
              <a:ext cx="242888" cy="950912"/>
            </a:xfrm>
            <a:custGeom>
              <a:avLst/>
              <a:gdLst>
                <a:gd name="T0" fmla="*/ 2147483647 w 275"/>
                <a:gd name="T1" fmla="*/ 2147483647 h 1075"/>
                <a:gd name="T2" fmla="*/ 2147483647 w 275"/>
                <a:gd name="T3" fmla="*/ 2147483647 h 1075"/>
                <a:gd name="T4" fmla="*/ 2147483647 w 275"/>
                <a:gd name="T5" fmla="*/ 2147483647 h 1075"/>
                <a:gd name="T6" fmla="*/ 2147483647 w 275"/>
                <a:gd name="T7" fmla="*/ 2147483647 h 1075"/>
                <a:gd name="T8" fmla="*/ 2147483647 w 275"/>
                <a:gd name="T9" fmla="*/ 2147483647 h 1075"/>
                <a:gd name="T10" fmla="*/ 2147483647 w 275"/>
                <a:gd name="T11" fmla="*/ 2147483647 h 1075"/>
                <a:gd name="T12" fmla="*/ 2147483647 w 275"/>
                <a:gd name="T13" fmla="*/ 2147483647 h 1075"/>
                <a:gd name="T14" fmla="*/ 2147483647 w 275"/>
                <a:gd name="T15" fmla="*/ 2147483647 h 1075"/>
                <a:gd name="T16" fmla="*/ 2147483647 w 275"/>
                <a:gd name="T17" fmla="*/ 2147483647 h 1075"/>
                <a:gd name="T18" fmla="*/ 2147483647 w 275"/>
                <a:gd name="T19" fmla="*/ 2147483647 h 1075"/>
                <a:gd name="T20" fmla="*/ 2147483647 w 275"/>
                <a:gd name="T21" fmla="*/ 2147483647 h 1075"/>
                <a:gd name="T22" fmla="*/ 2147483647 w 275"/>
                <a:gd name="T23" fmla="*/ 2147483647 h 1075"/>
                <a:gd name="T24" fmla="*/ 2147483647 w 275"/>
                <a:gd name="T25" fmla="*/ 2147483647 h 1075"/>
                <a:gd name="T26" fmla="*/ 2147483647 w 275"/>
                <a:gd name="T27" fmla="*/ 2147483647 h 1075"/>
                <a:gd name="T28" fmla="*/ 2147483647 w 275"/>
                <a:gd name="T29" fmla="*/ 2147483647 h 1075"/>
                <a:gd name="T30" fmla="*/ 2147483647 w 275"/>
                <a:gd name="T31" fmla="*/ 2147483647 h 1075"/>
                <a:gd name="T32" fmla="*/ 2147483647 w 275"/>
                <a:gd name="T33" fmla="*/ 2147483647 h 1075"/>
                <a:gd name="T34" fmla="*/ 2147483647 w 275"/>
                <a:gd name="T35" fmla="*/ 2147483647 h 1075"/>
                <a:gd name="T36" fmla="*/ 2147483647 w 275"/>
                <a:gd name="T37" fmla="*/ 2147483647 h 1075"/>
                <a:gd name="T38" fmla="*/ 2147483647 w 275"/>
                <a:gd name="T39" fmla="*/ 2147483647 h 1075"/>
                <a:gd name="T40" fmla="*/ 2147483647 w 275"/>
                <a:gd name="T41" fmla="*/ 2147483647 h 1075"/>
                <a:gd name="T42" fmla="*/ 2147483647 w 275"/>
                <a:gd name="T43" fmla="*/ 2147483647 h 1075"/>
                <a:gd name="T44" fmla="*/ 2147483647 w 275"/>
                <a:gd name="T45" fmla="*/ 2147483647 h 1075"/>
                <a:gd name="T46" fmla="*/ 2147483647 w 275"/>
                <a:gd name="T47" fmla="*/ 2147483647 h 1075"/>
                <a:gd name="T48" fmla="*/ 2147483647 w 275"/>
                <a:gd name="T49" fmla="*/ 2147483647 h 1075"/>
                <a:gd name="T50" fmla="*/ 2147483647 w 275"/>
                <a:gd name="T51" fmla="*/ 2147483647 h 1075"/>
                <a:gd name="T52" fmla="*/ 2147483647 w 275"/>
                <a:gd name="T53" fmla="*/ 2147483647 h 1075"/>
                <a:gd name="T54" fmla="*/ 2147483647 w 275"/>
                <a:gd name="T55" fmla="*/ 2147483647 h 1075"/>
                <a:gd name="T56" fmla="*/ 2147483647 w 275"/>
                <a:gd name="T57" fmla="*/ 2147483647 h 1075"/>
                <a:gd name="T58" fmla="*/ 2147483647 w 275"/>
                <a:gd name="T59" fmla="*/ 2147483647 h 1075"/>
                <a:gd name="T60" fmla="*/ 2147483647 w 275"/>
                <a:gd name="T61" fmla="*/ 2147483647 h 1075"/>
                <a:gd name="T62" fmla="*/ 2147483647 w 275"/>
                <a:gd name="T63" fmla="*/ 2147483647 h 1075"/>
                <a:gd name="T64" fmla="*/ 2147483647 w 275"/>
                <a:gd name="T65" fmla="*/ 2147483647 h 1075"/>
                <a:gd name="T66" fmla="*/ 2147483647 w 275"/>
                <a:gd name="T67" fmla="*/ 2147483647 h 1075"/>
                <a:gd name="T68" fmla="*/ 2147483647 w 275"/>
                <a:gd name="T69" fmla="*/ 2147483647 h 1075"/>
                <a:gd name="T70" fmla="*/ 2147483647 w 275"/>
                <a:gd name="T71" fmla="*/ 2147483647 h 1075"/>
                <a:gd name="T72" fmla="*/ 2147483647 w 275"/>
                <a:gd name="T73" fmla="*/ 2147483647 h 1075"/>
                <a:gd name="T74" fmla="*/ 2147483647 w 275"/>
                <a:gd name="T75" fmla="*/ 2147483647 h 1075"/>
                <a:gd name="T76" fmla="*/ 2147483647 w 275"/>
                <a:gd name="T77" fmla="*/ 2147483647 h 1075"/>
                <a:gd name="T78" fmla="*/ 2147483647 w 275"/>
                <a:gd name="T79" fmla="*/ 2147483647 h 1075"/>
                <a:gd name="T80" fmla="*/ 2147483647 w 275"/>
                <a:gd name="T81" fmla="*/ 2147483647 h 1075"/>
                <a:gd name="T82" fmla="*/ 2147483647 w 275"/>
                <a:gd name="T83" fmla="*/ 2147483647 h 1075"/>
                <a:gd name="T84" fmla="*/ 2147483647 w 275"/>
                <a:gd name="T85" fmla="*/ 2147483647 h 1075"/>
                <a:gd name="T86" fmla="*/ 2147483647 w 275"/>
                <a:gd name="T87" fmla="*/ 2147483647 h 1075"/>
                <a:gd name="T88" fmla="*/ 2147483647 w 275"/>
                <a:gd name="T89" fmla="*/ 2147483647 h 1075"/>
                <a:gd name="T90" fmla="*/ 2147483647 w 275"/>
                <a:gd name="T91" fmla="*/ 2147483647 h 1075"/>
                <a:gd name="T92" fmla="*/ 2147483647 w 275"/>
                <a:gd name="T93" fmla="*/ 2147483647 h 1075"/>
                <a:gd name="T94" fmla="*/ 2147483647 w 275"/>
                <a:gd name="T95" fmla="*/ 2147483647 h 1075"/>
                <a:gd name="T96" fmla="*/ 2147483647 w 275"/>
                <a:gd name="T97" fmla="*/ 2147483647 h 1075"/>
                <a:gd name="T98" fmla="*/ 2147483647 w 275"/>
                <a:gd name="T99" fmla="*/ 2147483647 h 1075"/>
                <a:gd name="T100" fmla="*/ 2147483647 w 275"/>
                <a:gd name="T101" fmla="*/ 2147483647 h 1075"/>
                <a:gd name="T102" fmla="*/ 2147483647 w 275"/>
                <a:gd name="T103" fmla="*/ 2147483647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5" h="1075">
                  <a:moveTo>
                    <a:pt x="200" y="1056"/>
                  </a:moveTo>
                  <a:cubicBezTo>
                    <a:pt x="191" y="1049"/>
                    <a:pt x="163" y="1050"/>
                    <a:pt x="152" y="1050"/>
                  </a:cubicBezTo>
                  <a:cubicBezTo>
                    <a:pt x="141" y="1049"/>
                    <a:pt x="152" y="1034"/>
                    <a:pt x="154" y="1025"/>
                  </a:cubicBezTo>
                  <a:cubicBezTo>
                    <a:pt x="155" y="1015"/>
                    <a:pt x="155" y="995"/>
                    <a:pt x="155" y="995"/>
                  </a:cubicBezTo>
                  <a:cubicBezTo>
                    <a:pt x="155" y="993"/>
                    <a:pt x="155" y="993"/>
                    <a:pt x="155" y="993"/>
                  </a:cubicBezTo>
                  <a:cubicBezTo>
                    <a:pt x="151" y="990"/>
                    <a:pt x="145" y="988"/>
                    <a:pt x="143" y="986"/>
                  </a:cubicBezTo>
                  <a:cubicBezTo>
                    <a:pt x="141" y="984"/>
                    <a:pt x="139" y="979"/>
                    <a:pt x="140" y="977"/>
                  </a:cubicBezTo>
                  <a:cubicBezTo>
                    <a:pt x="140" y="976"/>
                    <a:pt x="140" y="976"/>
                    <a:pt x="140" y="976"/>
                  </a:cubicBezTo>
                  <a:cubicBezTo>
                    <a:pt x="134" y="965"/>
                    <a:pt x="105" y="974"/>
                    <a:pt x="92" y="971"/>
                  </a:cubicBezTo>
                  <a:cubicBezTo>
                    <a:pt x="79" y="968"/>
                    <a:pt x="83" y="968"/>
                    <a:pt x="78" y="953"/>
                  </a:cubicBezTo>
                  <a:cubicBezTo>
                    <a:pt x="73" y="938"/>
                    <a:pt x="83" y="945"/>
                    <a:pt x="79" y="934"/>
                  </a:cubicBezTo>
                  <a:cubicBezTo>
                    <a:pt x="75" y="923"/>
                    <a:pt x="68" y="939"/>
                    <a:pt x="62" y="935"/>
                  </a:cubicBezTo>
                  <a:cubicBezTo>
                    <a:pt x="56" y="931"/>
                    <a:pt x="54" y="922"/>
                    <a:pt x="54" y="912"/>
                  </a:cubicBezTo>
                  <a:cubicBezTo>
                    <a:pt x="53" y="902"/>
                    <a:pt x="81" y="880"/>
                    <a:pt x="81" y="874"/>
                  </a:cubicBezTo>
                  <a:cubicBezTo>
                    <a:pt x="80" y="868"/>
                    <a:pt x="86" y="865"/>
                    <a:pt x="92" y="857"/>
                  </a:cubicBezTo>
                  <a:cubicBezTo>
                    <a:pt x="97" y="849"/>
                    <a:pt x="98" y="848"/>
                    <a:pt x="97" y="843"/>
                  </a:cubicBezTo>
                  <a:cubicBezTo>
                    <a:pt x="97" y="837"/>
                    <a:pt x="102" y="834"/>
                    <a:pt x="103" y="830"/>
                  </a:cubicBezTo>
                  <a:cubicBezTo>
                    <a:pt x="104" y="826"/>
                    <a:pt x="102" y="826"/>
                    <a:pt x="100" y="819"/>
                  </a:cubicBezTo>
                  <a:cubicBezTo>
                    <a:pt x="98" y="812"/>
                    <a:pt x="111" y="808"/>
                    <a:pt x="112" y="801"/>
                  </a:cubicBezTo>
                  <a:cubicBezTo>
                    <a:pt x="113" y="793"/>
                    <a:pt x="102" y="796"/>
                    <a:pt x="98" y="794"/>
                  </a:cubicBezTo>
                  <a:cubicBezTo>
                    <a:pt x="94" y="792"/>
                    <a:pt x="102" y="790"/>
                    <a:pt x="107" y="789"/>
                  </a:cubicBezTo>
                  <a:cubicBezTo>
                    <a:pt x="111" y="789"/>
                    <a:pt x="120" y="780"/>
                    <a:pt x="121" y="775"/>
                  </a:cubicBezTo>
                  <a:cubicBezTo>
                    <a:pt x="123" y="771"/>
                    <a:pt x="114" y="771"/>
                    <a:pt x="106" y="766"/>
                  </a:cubicBezTo>
                  <a:cubicBezTo>
                    <a:pt x="99" y="761"/>
                    <a:pt x="101" y="761"/>
                    <a:pt x="105" y="748"/>
                  </a:cubicBezTo>
                  <a:cubicBezTo>
                    <a:pt x="108" y="735"/>
                    <a:pt x="95" y="736"/>
                    <a:pt x="93" y="729"/>
                  </a:cubicBezTo>
                  <a:cubicBezTo>
                    <a:pt x="91" y="723"/>
                    <a:pt x="104" y="715"/>
                    <a:pt x="107" y="707"/>
                  </a:cubicBezTo>
                  <a:cubicBezTo>
                    <a:pt x="110" y="700"/>
                    <a:pt x="113" y="696"/>
                    <a:pt x="113" y="679"/>
                  </a:cubicBezTo>
                  <a:cubicBezTo>
                    <a:pt x="113" y="662"/>
                    <a:pt x="114" y="664"/>
                    <a:pt x="115" y="648"/>
                  </a:cubicBezTo>
                  <a:cubicBezTo>
                    <a:pt x="115" y="633"/>
                    <a:pt x="113" y="642"/>
                    <a:pt x="116" y="633"/>
                  </a:cubicBezTo>
                  <a:cubicBezTo>
                    <a:pt x="119" y="624"/>
                    <a:pt x="127" y="627"/>
                    <a:pt x="139" y="617"/>
                  </a:cubicBezTo>
                  <a:cubicBezTo>
                    <a:pt x="152" y="608"/>
                    <a:pt x="141" y="610"/>
                    <a:pt x="139" y="605"/>
                  </a:cubicBezTo>
                  <a:cubicBezTo>
                    <a:pt x="138" y="600"/>
                    <a:pt x="137" y="599"/>
                    <a:pt x="136" y="591"/>
                  </a:cubicBezTo>
                  <a:cubicBezTo>
                    <a:pt x="134" y="583"/>
                    <a:pt x="133" y="576"/>
                    <a:pt x="145" y="556"/>
                  </a:cubicBezTo>
                  <a:cubicBezTo>
                    <a:pt x="156" y="536"/>
                    <a:pt x="155" y="549"/>
                    <a:pt x="157" y="538"/>
                  </a:cubicBezTo>
                  <a:cubicBezTo>
                    <a:pt x="160" y="527"/>
                    <a:pt x="157" y="523"/>
                    <a:pt x="158" y="511"/>
                  </a:cubicBezTo>
                  <a:cubicBezTo>
                    <a:pt x="159" y="499"/>
                    <a:pt x="171" y="497"/>
                    <a:pt x="176" y="487"/>
                  </a:cubicBezTo>
                  <a:cubicBezTo>
                    <a:pt x="180" y="477"/>
                    <a:pt x="181" y="468"/>
                    <a:pt x="181" y="460"/>
                  </a:cubicBezTo>
                  <a:cubicBezTo>
                    <a:pt x="182" y="452"/>
                    <a:pt x="166" y="416"/>
                    <a:pt x="163" y="406"/>
                  </a:cubicBezTo>
                  <a:cubicBezTo>
                    <a:pt x="160" y="395"/>
                    <a:pt x="170" y="389"/>
                    <a:pt x="178" y="384"/>
                  </a:cubicBezTo>
                  <a:cubicBezTo>
                    <a:pt x="185" y="379"/>
                    <a:pt x="182" y="367"/>
                    <a:pt x="180" y="362"/>
                  </a:cubicBezTo>
                  <a:cubicBezTo>
                    <a:pt x="179" y="358"/>
                    <a:pt x="196" y="324"/>
                    <a:pt x="199" y="317"/>
                  </a:cubicBezTo>
                  <a:cubicBezTo>
                    <a:pt x="202" y="311"/>
                    <a:pt x="200" y="304"/>
                    <a:pt x="206" y="297"/>
                  </a:cubicBezTo>
                  <a:cubicBezTo>
                    <a:pt x="213" y="291"/>
                    <a:pt x="231" y="285"/>
                    <a:pt x="235" y="279"/>
                  </a:cubicBezTo>
                  <a:cubicBezTo>
                    <a:pt x="240" y="273"/>
                    <a:pt x="230" y="274"/>
                    <a:pt x="227" y="271"/>
                  </a:cubicBezTo>
                  <a:cubicBezTo>
                    <a:pt x="225" y="268"/>
                    <a:pt x="233" y="261"/>
                    <a:pt x="235" y="254"/>
                  </a:cubicBezTo>
                  <a:cubicBezTo>
                    <a:pt x="238" y="248"/>
                    <a:pt x="233" y="233"/>
                    <a:pt x="229" y="216"/>
                  </a:cubicBezTo>
                  <a:cubicBezTo>
                    <a:pt x="226" y="199"/>
                    <a:pt x="234" y="211"/>
                    <a:pt x="252" y="202"/>
                  </a:cubicBezTo>
                  <a:cubicBezTo>
                    <a:pt x="271" y="194"/>
                    <a:pt x="272" y="188"/>
                    <a:pt x="273" y="170"/>
                  </a:cubicBezTo>
                  <a:cubicBezTo>
                    <a:pt x="274" y="158"/>
                    <a:pt x="275" y="152"/>
                    <a:pt x="275" y="150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49"/>
                    <a:pt x="274" y="150"/>
                    <a:pt x="273" y="150"/>
                  </a:cubicBezTo>
                  <a:cubicBezTo>
                    <a:pt x="268" y="152"/>
                    <a:pt x="256" y="152"/>
                    <a:pt x="254" y="158"/>
                  </a:cubicBezTo>
                  <a:cubicBezTo>
                    <a:pt x="247" y="146"/>
                    <a:pt x="247" y="127"/>
                    <a:pt x="241" y="113"/>
                  </a:cubicBezTo>
                  <a:cubicBezTo>
                    <a:pt x="238" y="103"/>
                    <a:pt x="236" y="92"/>
                    <a:pt x="230" y="84"/>
                  </a:cubicBezTo>
                  <a:cubicBezTo>
                    <a:pt x="225" y="76"/>
                    <a:pt x="221" y="74"/>
                    <a:pt x="225" y="64"/>
                  </a:cubicBezTo>
                  <a:cubicBezTo>
                    <a:pt x="228" y="57"/>
                    <a:pt x="233" y="55"/>
                    <a:pt x="231" y="47"/>
                  </a:cubicBezTo>
                  <a:cubicBezTo>
                    <a:pt x="229" y="42"/>
                    <a:pt x="222" y="37"/>
                    <a:pt x="219" y="32"/>
                  </a:cubicBezTo>
                  <a:cubicBezTo>
                    <a:pt x="215" y="23"/>
                    <a:pt x="215" y="6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4" y="8"/>
                    <a:pt x="195" y="24"/>
                    <a:pt x="184" y="25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4" y="41"/>
                    <a:pt x="184" y="76"/>
                    <a:pt x="186" y="86"/>
                  </a:cubicBezTo>
                  <a:cubicBezTo>
                    <a:pt x="188" y="99"/>
                    <a:pt x="173" y="157"/>
                    <a:pt x="173" y="179"/>
                  </a:cubicBezTo>
                  <a:cubicBezTo>
                    <a:pt x="173" y="201"/>
                    <a:pt x="173" y="220"/>
                    <a:pt x="171" y="230"/>
                  </a:cubicBezTo>
                  <a:cubicBezTo>
                    <a:pt x="169" y="241"/>
                    <a:pt x="167" y="252"/>
                    <a:pt x="164" y="265"/>
                  </a:cubicBezTo>
                  <a:cubicBezTo>
                    <a:pt x="160" y="278"/>
                    <a:pt x="153" y="302"/>
                    <a:pt x="149" y="316"/>
                  </a:cubicBezTo>
                  <a:cubicBezTo>
                    <a:pt x="146" y="331"/>
                    <a:pt x="138" y="342"/>
                    <a:pt x="140" y="355"/>
                  </a:cubicBezTo>
                  <a:cubicBezTo>
                    <a:pt x="142" y="368"/>
                    <a:pt x="146" y="386"/>
                    <a:pt x="136" y="386"/>
                  </a:cubicBezTo>
                  <a:cubicBezTo>
                    <a:pt x="127" y="386"/>
                    <a:pt x="127" y="371"/>
                    <a:pt x="127" y="386"/>
                  </a:cubicBezTo>
                  <a:cubicBezTo>
                    <a:pt x="127" y="401"/>
                    <a:pt x="131" y="434"/>
                    <a:pt x="129" y="446"/>
                  </a:cubicBezTo>
                  <a:cubicBezTo>
                    <a:pt x="127" y="459"/>
                    <a:pt x="116" y="478"/>
                    <a:pt x="114" y="485"/>
                  </a:cubicBezTo>
                  <a:cubicBezTo>
                    <a:pt x="113" y="492"/>
                    <a:pt x="109" y="509"/>
                    <a:pt x="107" y="514"/>
                  </a:cubicBezTo>
                  <a:cubicBezTo>
                    <a:pt x="105" y="520"/>
                    <a:pt x="91" y="538"/>
                    <a:pt x="87" y="547"/>
                  </a:cubicBezTo>
                  <a:cubicBezTo>
                    <a:pt x="83" y="556"/>
                    <a:pt x="76" y="565"/>
                    <a:pt x="76" y="565"/>
                  </a:cubicBezTo>
                  <a:cubicBezTo>
                    <a:pt x="76" y="565"/>
                    <a:pt x="67" y="567"/>
                    <a:pt x="65" y="573"/>
                  </a:cubicBezTo>
                  <a:cubicBezTo>
                    <a:pt x="63" y="578"/>
                    <a:pt x="65" y="609"/>
                    <a:pt x="69" y="618"/>
                  </a:cubicBezTo>
                  <a:cubicBezTo>
                    <a:pt x="72" y="628"/>
                    <a:pt x="74" y="635"/>
                    <a:pt x="65" y="646"/>
                  </a:cubicBezTo>
                  <a:cubicBezTo>
                    <a:pt x="56" y="657"/>
                    <a:pt x="52" y="681"/>
                    <a:pt x="52" y="681"/>
                  </a:cubicBezTo>
                  <a:cubicBezTo>
                    <a:pt x="52" y="681"/>
                    <a:pt x="53" y="693"/>
                    <a:pt x="56" y="697"/>
                  </a:cubicBezTo>
                  <a:cubicBezTo>
                    <a:pt x="59" y="702"/>
                    <a:pt x="67" y="705"/>
                    <a:pt x="70" y="702"/>
                  </a:cubicBezTo>
                  <a:cubicBezTo>
                    <a:pt x="72" y="700"/>
                    <a:pt x="77" y="693"/>
                    <a:pt x="80" y="695"/>
                  </a:cubicBezTo>
                  <a:cubicBezTo>
                    <a:pt x="82" y="696"/>
                    <a:pt x="82" y="711"/>
                    <a:pt x="80" y="715"/>
                  </a:cubicBezTo>
                  <a:cubicBezTo>
                    <a:pt x="78" y="720"/>
                    <a:pt x="82" y="723"/>
                    <a:pt x="79" y="726"/>
                  </a:cubicBezTo>
                  <a:cubicBezTo>
                    <a:pt x="76" y="729"/>
                    <a:pt x="70" y="738"/>
                    <a:pt x="71" y="741"/>
                  </a:cubicBezTo>
                  <a:cubicBezTo>
                    <a:pt x="72" y="744"/>
                    <a:pt x="77" y="751"/>
                    <a:pt x="75" y="756"/>
                  </a:cubicBezTo>
                  <a:cubicBezTo>
                    <a:pt x="72" y="761"/>
                    <a:pt x="68" y="764"/>
                    <a:pt x="70" y="767"/>
                  </a:cubicBezTo>
                  <a:cubicBezTo>
                    <a:pt x="71" y="770"/>
                    <a:pt x="75" y="771"/>
                    <a:pt x="75" y="773"/>
                  </a:cubicBezTo>
                  <a:cubicBezTo>
                    <a:pt x="74" y="775"/>
                    <a:pt x="65" y="781"/>
                    <a:pt x="64" y="783"/>
                  </a:cubicBezTo>
                  <a:cubicBezTo>
                    <a:pt x="61" y="791"/>
                    <a:pt x="63" y="794"/>
                    <a:pt x="62" y="798"/>
                  </a:cubicBezTo>
                  <a:cubicBezTo>
                    <a:pt x="60" y="802"/>
                    <a:pt x="60" y="804"/>
                    <a:pt x="59" y="808"/>
                  </a:cubicBezTo>
                  <a:cubicBezTo>
                    <a:pt x="59" y="813"/>
                    <a:pt x="59" y="812"/>
                    <a:pt x="57" y="815"/>
                  </a:cubicBezTo>
                  <a:cubicBezTo>
                    <a:pt x="56" y="817"/>
                    <a:pt x="51" y="826"/>
                    <a:pt x="48" y="824"/>
                  </a:cubicBezTo>
                  <a:cubicBezTo>
                    <a:pt x="45" y="821"/>
                    <a:pt x="43" y="815"/>
                    <a:pt x="43" y="815"/>
                  </a:cubicBezTo>
                  <a:cubicBezTo>
                    <a:pt x="43" y="815"/>
                    <a:pt x="40" y="810"/>
                    <a:pt x="38" y="807"/>
                  </a:cubicBezTo>
                  <a:cubicBezTo>
                    <a:pt x="36" y="804"/>
                    <a:pt x="35" y="797"/>
                    <a:pt x="31" y="808"/>
                  </a:cubicBezTo>
                  <a:cubicBezTo>
                    <a:pt x="27" y="819"/>
                    <a:pt x="26" y="818"/>
                    <a:pt x="20" y="821"/>
                  </a:cubicBezTo>
                  <a:cubicBezTo>
                    <a:pt x="13" y="825"/>
                    <a:pt x="12" y="824"/>
                    <a:pt x="11" y="829"/>
                  </a:cubicBezTo>
                  <a:cubicBezTo>
                    <a:pt x="11" y="833"/>
                    <a:pt x="4" y="827"/>
                    <a:pt x="6" y="833"/>
                  </a:cubicBezTo>
                  <a:cubicBezTo>
                    <a:pt x="8" y="838"/>
                    <a:pt x="12" y="836"/>
                    <a:pt x="17" y="836"/>
                  </a:cubicBezTo>
                  <a:cubicBezTo>
                    <a:pt x="22" y="836"/>
                    <a:pt x="28" y="832"/>
                    <a:pt x="30" y="835"/>
                  </a:cubicBezTo>
                  <a:cubicBezTo>
                    <a:pt x="31" y="839"/>
                    <a:pt x="33" y="838"/>
                    <a:pt x="36" y="840"/>
                  </a:cubicBezTo>
                  <a:cubicBezTo>
                    <a:pt x="40" y="842"/>
                    <a:pt x="45" y="845"/>
                    <a:pt x="40" y="849"/>
                  </a:cubicBezTo>
                  <a:cubicBezTo>
                    <a:pt x="35" y="853"/>
                    <a:pt x="36" y="860"/>
                    <a:pt x="40" y="861"/>
                  </a:cubicBezTo>
                  <a:cubicBezTo>
                    <a:pt x="44" y="862"/>
                    <a:pt x="51" y="861"/>
                    <a:pt x="50" y="866"/>
                  </a:cubicBezTo>
                  <a:cubicBezTo>
                    <a:pt x="49" y="871"/>
                    <a:pt x="40" y="878"/>
                    <a:pt x="38" y="879"/>
                  </a:cubicBezTo>
                  <a:cubicBezTo>
                    <a:pt x="36" y="880"/>
                    <a:pt x="43" y="883"/>
                    <a:pt x="34" y="888"/>
                  </a:cubicBezTo>
                  <a:cubicBezTo>
                    <a:pt x="26" y="893"/>
                    <a:pt x="22" y="884"/>
                    <a:pt x="21" y="893"/>
                  </a:cubicBezTo>
                  <a:cubicBezTo>
                    <a:pt x="21" y="902"/>
                    <a:pt x="28" y="901"/>
                    <a:pt x="19" y="904"/>
                  </a:cubicBezTo>
                  <a:cubicBezTo>
                    <a:pt x="10" y="908"/>
                    <a:pt x="9" y="903"/>
                    <a:pt x="5" y="911"/>
                  </a:cubicBezTo>
                  <a:cubicBezTo>
                    <a:pt x="0" y="920"/>
                    <a:pt x="2" y="924"/>
                    <a:pt x="8" y="924"/>
                  </a:cubicBezTo>
                  <a:cubicBezTo>
                    <a:pt x="15" y="924"/>
                    <a:pt x="17" y="913"/>
                    <a:pt x="22" y="917"/>
                  </a:cubicBezTo>
                  <a:cubicBezTo>
                    <a:pt x="27" y="920"/>
                    <a:pt x="30" y="916"/>
                    <a:pt x="31" y="911"/>
                  </a:cubicBezTo>
                  <a:cubicBezTo>
                    <a:pt x="31" y="907"/>
                    <a:pt x="36" y="899"/>
                    <a:pt x="38" y="903"/>
                  </a:cubicBezTo>
                  <a:cubicBezTo>
                    <a:pt x="39" y="906"/>
                    <a:pt x="43" y="908"/>
                    <a:pt x="38" y="916"/>
                  </a:cubicBezTo>
                  <a:cubicBezTo>
                    <a:pt x="33" y="923"/>
                    <a:pt x="25" y="915"/>
                    <a:pt x="29" y="925"/>
                  </a:cubicBezTo>
                  <a:cubicBezTo>
                    <a:pt x="33" y="935"/>
                    <a:pt x="33" y="937"/>
                    <a:pt x="29" y="940"/>
                  </a:cubicBezTo>
                  <a:cubicBezTo>
                    <a:pt x="24" y="943"/>
                    <a:pt x="18" y="941"/>
                    <a:pt x="21" y="945"/>
                  </a:cubicBezTo>
                  <a:cubicBezTo>
                    <a:pt x="23" y="950"/>
                    <a:pt x="30" y="948"/>
                    <a:pt x="32" y="947"/>
                  </a:cubicBezTo>
                  <a:cubicBezTo>
                    <a:pt x="34" y="945"/>
                    <a:pt x="36" y="934"/>
                    <a:pt x="36" y="944"/>
                  </a:cubicBezTo>
                  <a:cubicBezTo>
                    <a:pt x="35" y="954"/>
                    <a:pt x="30" y="956"/>
                    <a:pt x="35" y="958"/>
                  </a:cubicBezTo>
                  <a:cubicBezTo>
                    <a:pt x="40" y="961"/>
                    <a:pt x="43" y="959"/>
                    <a:pt x="47" y="956"/>
                  </a:cubicBezTo>
                  <a:cubicBezTo>
                    <a:pt x="50" y="953"/>
                    <a:pt x="55" y="959"/>
                    <a:pt x="52" y="965"/>
                  </a:cubicBezTo>
                  <a:cubicBezTo>
                    <a:pt x="49" y="971"/>
                    <a:pt x="43" y="966"/>
                    <a:pt x="48" y="972"/>
                  </a:cubicBezTo>
                  <a:cubicBezTo>
                    <a:pt x="53" y="979"/>
                    <a:pt x="57" y="977"/>
                    <a:pt x="59" y="975"/>
                  </a:cubicBezTo>
                  <a:cubicBezTo>
                    <a:pt x="62" y="972"/>
                    <a:pt x="69" y="967"/>
                    <a:pt x="69" y="969"/>
                  </a:cubicBezTo>
                  <a:cubicBezTo>
                    <a:pt x="69" y="971"/>
                    <a:pt x="52" y="986"/>
                    <a:pt x="52" y="992"/>
                  </a:cubicBezTo>
                  <a:cubicBezTo>
                    <a:pt x="51" y="998"/>
                    <a:pt x="56" y="1001"/>
                    <a:pt x="58" y="1002"/>
                  </a:cubicBezTo>
                  <a:cubicBezTo>
                    <a:pt x="59" y="1003"/>
                    <a:pt x="49" y="1006"/>
                    <a:pt x="48" y="1011"/>
                  </a:cubicBezTo>
                  <a:cubicBezTo>
                    <a:pt x="47" y="1017"/>
                    <a:pt x="42" y="1015"/>
                    <a:pt x="48" y="1019"/>
                  </a:cubicBezTo>
                  <a:cubicBezTo>
                    <a:pt x="54" y="1023"/>
                    <a:pt x="61" y="1021"/>
                    <a:pt x="61" y="1021"/>
                  </a:cubicBezTo>
                  <a:cubicBezTo>
                    <a:pt x="73" y="1011"/>
                    <a:pt x="73" y="1011"/>
                    <a:pt x="73" y="1011"/>
                  </a:cubicBezTo>
                  <a:cubicBezTo>
                    <a:pt x="73" y="1011"/>
                    <a:pt x="72" y="1002"/>
                    <a:pt x="76" y="1003"/>
                  </a:cubicBezTo>
                  <a:cubicBezTo>
                    <a:pt x="80" y="1005"/>
                    <a:pt x="72" y="999"/>
                    <a:pt x="82" y="1000"/>
                  </a:cubicBezTo>
                  <a:cubicBezTo>
                    <a:pt x="93" y="1002"/>
                    <a:pt x="94" y="1006"/>
                    <a:pt x="88" y="1010"/>
                  </a:cubicBezTo>
                  <a:cubicBezTo>
                    <a:pt x="82" y="1014"/>
                    <a:pt x="75" y="1016"/>
                    <a:pt x="77" y="1021"/>
                  </a:cubicBezTo>
                  <a:cubicBezTo>
                    <a:pt x="79" y="1025"/>
                    <a:pt x="75" y="1027"/>
                    <a:pt x="80" y="1029"/>
                  </a:cubicBezTo>
                  <a:cubicBezTo>
                    <a:pt x="85" y="1031"/>
                    <a:pt x="94" y="1029"/>
                    <a:pt x="98" y="1026"/>
                  </a:cubicBezTo>
                  <a:cubicBezTo>
                    <a:pt x="101" y="1024"/>
                    <a:pt x="107" y="1018"/>
                    <a:pt x="106" y="1015"/>
                  </a:cubicBezTo>
                  <a:cubicBezTo>
                    <a:pt x="105" y="1012"/>
                    <a:pt x="102" y="1000"/>
                    <a:pt x="108" y="1001"/>
                  </a:cubicBezTo>
                  <a:cubicBezTo>
                    <a:pt x="114" y="1002"/>
                    <a:pt x="109" y="996"/>
                    <a:pt x="116" y="998"/>
                  </a:cubicBezTo>
                  <a:cubicBezTo>
                    <a:pt x="122" y="1000"/>
                    <a:pt x="116" y="1004"/>
                    <a:pt x="116" y="1008"/>
                  </a:cubicBezTo>
                  <a:cubicBezTo>
                    <a:pt x="117" y="1013"/>
                    <a:pt x="118" y="1009"/>
                    <a:pt x="123" y="1011"/>
                  </a:cubicBezTo>
                  <a:cubicBezTo>
                    <a:pt x="128" y="1012"/>
                    <a:pt x="134" y="1004"/>
                    <a:pt x="135" y="1010"/>
                  </a:cubicBezTo>
                  <a:cubicBezTo>
                    <a:pt x="135" y="1016"/>
                    <a:pt x="136" y="1018"/>
                    <a:pt x="131" y="1021"/>
                  </a:cubicBezTo>
                  <a:cubicBezTo>
                    <a:pt x="127" y="1023"/>
                    <a:pt x="122" y="1020"/>
                    <a:pt x="120" y="1024"/>
                  </a:cubicBezTo>
                  <a:cubicBezTo>
                    <a:pt x="118" y="1028"/>
                    <a:pt x="125" y="1034"/>
                    <a:pt x="125" y="1034"/>
                  </a:cubicBezTo>
                  <a:cubicBezTo>
                    <a:pt x="125" y="1034"/>
                    <a:pt x="135" y="1030"/>
                    <a:pt x="131" y="1036"/>
                  </a:cubicBezTo>
                  <a:cubicBezTo>
                    <a:pt x="127" y="1043"/>
                    <a:pt x="113" y="1042"/>
                    <a:pt x="111" y="1043"/>
                  </a:cubicBezTo>
                  <a:cubicBezTo>
                    <a:pt x="108" y="1044"/>
                    <a:pt x="104" y="1035"/>
                    <a:pt x="104" y="1044"/>
                  </a:cubicBezTo>
                  <a:cubicBezTo>
                    <a:pt x="105" y="1053"/>
                    <a:pt x="127" y="1039"/>
                    <a:pt x="127" y="1052"/>
                  </a:cubicBezTo>
                  <a:cubicBezTo>
                    <a:pt x="126" y="1064"/>
                    <a:pt x="123" y="1062"/>
                    <a:pt x="130" y="1066"/>
                  </a:cubicBezTo>
                  <a:cubicBezTo>
                    <a:pt x="137" y="1069"/>
                    <a:pt x="132" y="1071"/>
                    <a:pt x="143" y="1066"/>
                  </a:cubicBezTo>
                  <a:cubicBezTo>
                    <a:pt x="154" y="1060"/>
                    <a:pt x="162" y="1046"/>
                    <a:pt x="164" y="1059"/>
                  </a:cubicBezTo>
                  <a:cubicBezTo>
                    <a:pt x="166" y="1072"/>
                    <a:pt x="157" y="1075"/>
                    <a:pt x="175" y="1069"/>
                  </a:cubicBezTo>
                  <a:cubicBezTo>
                    <a:pt x="192" y="1063"/>
                    <a:pt x="198" y="1058"/>
                    <a:pt x="198" y="1058"/>
                  </a:cubicBezTo>
                  <a:cubicBezTo>
                    <a:pt x="198" y="1058"/>
                    <a:pt x="199" y="1058"/>
                    <a:pt x="201" y="1057"/>
                  </a:cubicBezTo>
                  <a:lnTo>
                    <a:pt x="200" y="1056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2" name="Line 1130"/>
            <p:cNvSpPr>
              <a:spLocks noChangeShapeType="1"/>
            </p:cNvSpPr>
            <p:nvPr/>
          </p:nvSpPr>
          <p:spPr bwMode="auto">
            <a:xfrm>
              <a:off x="1958975" y="4593171"/>
              <a:ext cx="1588" cy="1588"/>
            </a:xfrm>
            <a:prstGeom prst="line">
              <a:avLst/>
            </a:prstGeom>
            <a:grpFill/>
            <a:ln w="3175" cap="rnd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3" name="Line 1131"/>
            <p:cNvSpPr>
              <a:spLocks noChangeShapeType="1"/>
            </p:cNvSpPr>
            <p:nvPr/>
          </p:nvSpPr>
          <p:spPr bwMode="auto">
            <a:xfrm>
              <a:off x="1995488" y="4686834"/>
              <a:ext cx="1587" cy="1587"/>
            </a:xfrm>
            <a:prstGeom prst="line">
              <a:avLst/>
            </a:prstGeom>
            <a:grpFill/>
            <a:ln w="3175" cap="rnd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" name="Freeform 1135"/>
            <p:cNvSpPr>
              <a:spLocks/>
            </p:cNvSpPr>
            <p:nvPr/>
          </p:nvSpPr>
          <p:spPr bwMode="auto">
            <a:xfrm>
              <a:off x="2619375" y="4577296"/>
              <a:ext cx="23813" cy="30163"/>
            </a:xfrm>
            <a:custGeom>
              <a:avLst/>
              <a:gdLst>
                <a:gd name="T0" fmla="*/ 2147483647 w 26"/>
                <a:gd name="T1" fmla="*/ 2147483647 h 33"/>
                <a:gd name="T2" fmla="*/ 2147483647 w 26"/>
                <a:gd name="T3" fmla="*/ 2147483647 h 33"/>
                <a:gd name="T4" fmla="*/ 2147483647 w 26"/>
                <a:gd name="T5" fmla="*/ 2147483647 h 33"/>
                <a:gd name="T6" fmla="*/ 2147483647 w 26"/>
                <a:gd name="T7" fmla="*/ 2147483647 h 33"/>
                <a:gd name="T8" fmla="*/ 2147483647 w 26"/>
                <a:gd name="T9" fmla="*/ 2147483647 h 33"/>
                <a:gd name="T10" fmla="*/ 2147483647 w 26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3">
                  <a:moveTo>
                    <a:pt x="13" y="8"/>
                  </a:moveTo>
                  <a:cubicBezTo>
                    <a:pt x="9" y="11"/>
                    <a:pt x="0" y="19"/>
                    <a:pt x="3" y="24"/>
                  </a:cubicBezTo>
                  <a:cubicBezTo>
                    <a:pt x="6" y="29"/>
                    <a:pt x="15" y="33"/>
                    <a:pt x="19" y="29"/>
                  </a:cubicBezTo>
                  <a:cubicBezTo>
                    <a:pt x="23" y="25"/>
                    <a:pt x="26" y="13"/>
                    <a:pt x="26" y="13"/>
                  </a:cubicBezTo>
                  <a:cubicBezTo>
                    <a:pt x="26" y="13"/>
                    <a:pt x="24" y="0"/>
                    <a:pt x="19" y="4"/>
                  </a:cubicBezTo>
                  <a:cubicBezTo>
                    <a:pt x="13" y="8"/>
                    <a:pt x="13" y="8"/>
                    <a:pt x="13" y="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5" name="Freeform 1136"/>
            <p:cNvSpPr>
              <a:spLocks/>
            </p:cNvSpPr>
            <p:nvPr/>
          </p:nvSpPr>
          <p:spPr bwMode="auto">
            <a:xfrm>
              <a:off x="1795463" y="4882096"/>
              <a:ext cx="31750" cy="34925"/>
            </a:xfrm>
            <a:custGeom>
              <a:avLst/>
              <a:gdLst>
                <a:gd name="T0" fmla="*/ 2147483647 w 36"/>
                <a:gd name="T1" fmla="*/ 0 h 38"/>
                <a:gd name="T2" fmla="*/ 2147483647 w 36"/>
                <a:gd name="T3" fmla="*/ 2147483647 h 38"/>
                <a:gd name="T4" fmla="*/ 2147483647 w 36"/>
                <a:gd name="T5" fmla="*/ 2147483647 h 38"/>
                <a:gd name="T6" fmla="*/ 2147483647 w 36"/>
                <a:gd name="T7" fmla="*/ 2147483647 h 38"/>
                <a:gd name="T8" fmla="*/ 2147483647 w 36"/>
                <a:gd name="T9" fmla="*/ 2147483647 h 38"/>
                <a:gd name="T10" fmla="*/ 2147483647 w 36"/>
                <a:gd name="T11" fmla="*/ 2147483647 h 38"/>
                <a:gd name="T12" fmla="*/ 2147483647 w 36"/>
                <a:gd name="T13" fmla="*/ 2147483647 h 38"/>
                <a:gd name="T14" fmla="*/ 2147483647 w 36"/>
                <a:gd name="T15" fmla="*/ 2147483647 h 38"/>
                <a:gd name="T16" fmla="*/ 2147483647 w 36"/>
                <a:gd name="T17" fmla="*/ 2147483647 h 38"/>
                <a:gd name="T18" fmla="*/ 2147483647 w 36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38">
                  <a:moveTo>
                    <a:pt x="15" y="0"/>
                  </a:moveTo>
                  <a:cubicBezTo>
                    <a:pt x="12" y="1"/>
                    <a:pt x="11" y="16"/>
                    <a:pt x="11" y="16"/>
                  </a:cubicBezTo>
                  <a:cubicBezTo>
                    <a:pt x="11" y="16"/>
                    <a:pt x="0" y="11"/>
                    <a:pt x="2" y="17"/>
                  </a:cubicBezTo>
                  <a:cubicBezTo>
                    <a:pt x="4" y="22"/>
                    <a:pt x="14" y="18"/>
                    <a:pt x="18" y="20"/>
                  </a:cubicBezTo>
                  <a:cubicBezTo>
                    <a:pt x="21" y="22"/>
                    <a:pt x="13" y="30"/>
                    <a:pt x="13" y="30"/>
                  </a:cubicBezTo>
                  <a:cubicBezTo>
                    <a:pt x="13" y="30"/>
                    <a:pt x="10" y="35"/>
                    <a:pt x="15" y="37"/>
                  </a:cubicBezTo>
                  <a:cubicBezTo>
                    <a:pt x="20" y="38"/>
                    <a:pt x="27" y="38"/>
                    <a:pt x="30" y="38"/>
                  </a:cubicBezTo>
                  <a:cubicBezTo>
                    <a:pt x="33" y="37"/>
                    <a:pt x="36" y="28"/>
                    <a:pt x="36" y="28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6" name="Freeform 1137"/>
            <p:cNvSpPr>
              <a:spLocks/>
            </p:cNvSpPr>
            <p:nvPr/>
          </p:nvSpPr>
          <p:spPr bwMode="auto">
            <a:xfrm>
              <a:off x="2520950" y="6210834"/>
              <a:ext cx="68263" cy="36512"/>
            </a:xfrm>
            <a:custGeom>
              <a:avLst/>
              <a:gdLst>
                <a:gd name="T0" fmla="*/ 2147483647 w 77"/>
                <a:gd name="T1" fmla="*/ 2147483647 h 40"/>
                <a:gd name="T2" fmla="*/ 2147483647 w 77"/>
                <a:gd name="T3" fmla="*/ 2147483647 h 40"/>
                <a:gd name="T4" fmla="*/ 2147483647 w 77"/>
                <a:gd name="T5" fmla="*/ 2147483647 h 40"/>
                <a:gd name="T6" fmla="*/ 2147483647 w 77"/>
                <a:gd name="T7" fmla="*/ 2147483647 h 40"/>
                <a:gd name="T8" fmla="*/ 2147483647 w 77"/>
                <a:gd name="T9" fmla="*/ 2147483647 h 40"/>
                <a:gd name="T10" fmla="*/ 2147483647 w 77"/>
                <a:gd name="T11" fmla="*/ 2147483647 h 40"/>
                <a:gd name="T12" fmla="*/ 2147483647 w 77"/>
                <a:gd name="T13" fmla="*/ 2147483647 h 40"/>
                <a:gd name="T14" fmla="*/ 2147483647 w 77"/>
                <a:gd name="T15" fmla="*/ 2147483647 h 40"/>
                <a:gd name="T16" fmla="*/ 2147483647 w 77"/>
                <a:gd name="T17" fmla="*/ 2147483647 h 40"/>
                <a:gd name="T18" fmla="*/ 2147483647 w 77"/>
                <a:gd name="T19" fmla="*/ 2147483647 h 40"/>
                <a:gd name="T20" fmla="*/ 2147483647 w 77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40">
                  <a:moveTo>
                    <a:pt x="36" y="9"/>
                  </a:moveTo>
                  <a:cubicBezTo>
                    <a:pt x="36" y="9"/>
                    <a:pt x="31" y="4"/>
                    <a:pt x="26" y="7"/>
                  </a:cubicBezTo>
                  <a:cubicBezTo>
                    <a:pt x="21" y="11"/>
                    <a:pt x="17" y="14"/>
                    <a:pt x="13" y="17"/>
                  </a:cubicBezTo>
                  <a:cubicBezTo>
                    <a:pt x="10" y="21"/>
                    <a:pt x="0" y="15"/>
                    <a:pt x="2" y="22"/>
                  </a:cubicBezTo>
                  <a:cubicBezTo>
                    <a:pt x="5" y="28"/>
                    <a:pt x="22" y="28"/>
                    <a:pt x="25" y="30"/>
                  </a:cubicBezTo>
                  <a:cubicBezTo>
                    <a:pt x="29" y="33"/>
                    <a:pt x="31" y="26"/>
                    <a:pt x="35" y="33"/>
                  </a:cubicBezTo>
                  <a:cubicBezTo>
                    <a:pt x="38" y="40"/>
                    <a:pt x="42" y="34"/>
                    <a:pt x="49" y="28"/>
                  </a:cubicBezTo>
                  <a:cubicBezTo>
                    <a:pt x="56" y="22"/>
                    <a:pt x="58" y="16"/>
                    <a:pt x="64" y="17"/>
                  </a:cubicBezTo>
                  <a:cubicBezTo>
                    <a:pt x="70" y="17"/>
                    <a:pt x="77" y="11"/>
                    <a:pt x="75" y="9"/>
                  </a:cubicBezTo>
                  <a:cubicBezTo>
                    <a:pt x="74" y="6"/>
                    <a:pt x="70" y="0"/>
                    <a:pt x="67" y="1"/>
                  </a:cubicBezTo>
                  <a:cubicBezTo>
                    <a:pt x="63" y="3"/>
                    <a:pt x="36" y="9"/>
                    <a:pt x="36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7" name="Freeform 1138"/>
            <p:cNvSpPr>
              <a:spLocks/>
            </p:cNvSpPr>
            <p:nvPr/>
          </p:nvSpPr>
          <p:spPr bwMode="auto">
            <a:xfrm>
              <a:off x="2255838" y="5991759"/>
              <a:ext cx="26987" cy="39687"/>
            </a:xfrm>
            <a:custGeom>
              <a:avLst/>
              <a:gdLst>
                <a:gd name="T0" fmla="*/ 2147483647 w 31"/>
                <a:gd name="T1" fmla="*/ 2147483647 h 44"/>
                <a:gd name="T2" fmla="*/ 2147483647 w 31"/>
                <a:gd name="T3" fmla="*/ 2147483647 h 44"/>
                <a:gd name="T4" fmla="*/ 2147483647 w 31"/>
                <a:gd name="T5" fmla="*/ 2147483647 h 44"/>
                <a:gd name="T6" fmla="*/ 2147483647 w 31"/>
                <a:gd name="T7" fmla="*/ 2147483647 h 44"/>
                <a:gd name="T8" fmla="*/ 2147483647 w 31"/>
                <a:gd name="T9" fmla="*/ 2147483647 h 44"/>
                <a:gd name="T10" fmla="*/ 2147483647 w 31"/>
                <a:gd name="T11" fmla="*/ 2147483647 h 44"/>
                <a:gd name="T12" fmla="*/ 2147483647 w 31"/>
                <a:gd name="T13" fmla="*/ 2147483647 h 44"/>
                <a:gd name="T14" fmla="*/ 2147483647 w 31"/>
                <a:gd name="T15" fmla="*/ 2147483647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44">
                  <a:moveTo>
                    <a:pt x="19" y="1"/>
                  </a:moveTo>
                  <a:cubicBezTo>
                    <a:pt x="14" y="1"/>
                    <a:pt x="11" y="0"/>
                    <a:pt x="10" y="8"/>
                  </a:cubicBezTo>
                  <a:cubicBezTo>
                    <a:pt x="9" y="15"/>
                    <a:pt x="12" y="13"/>
                    <a:pt x="12" y="20"/>
                  </a:cubicBezTo>
                  <a:cubicBezTo>
                    <a:pt x="12" y="27"/>
                    <a:pt x="4" y="26"/>
                    <a:pt x="4" y="31"/>
                  </a:cubicBezTo>
                  <a:cubicBezTo>
                    <a:pt x="3" y="36"/>
                    <a:pt x="0" y="36"/>
                    <a:pt x="10" y="40"/>
                  </a:cubicBezTo>
                  <a:cubicBezTo>
                    <a:pt x="20" y="44"/>
                    <a:pt x="25" y="36"/>
                    <a:pt x="27" y="35"/>
                  </a:cubicBezTo>
                  <a:cubicBezTo>
                    <a:pt x="29" y="34"/>
                    <a:pt x="31" y="21"/>
                    <a:pt x="31" y="17"/>
                  </a:cubicBezTo>
                  <a:cubicBezTo>
                    <a:pt x="31" y="13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8" name="Freeform 1139"/>
            <p:cNvSpPr>
              <a:spLocks/>
            </p:cNvSpPr>
            <p:nvPr/>
          </p:nvSpPr>
          <p:spPr bwMode="auto">
            <a:xfrm>
              <a:off x="2222500" y="6133046"/>
              <a:ext cx="23813" cy="23813"/>
            </a:xfrm>
            <a:custGeom>
              <a:avLst/>
              <a:gdLst>
                <a:gd name="T0" fmla="*/ 2147483647 w 28"/>
                <a:gd name="T1" fmla="*/ 2147483647 h 28"/>
                <a:gd name="T2" fmla="*/ 2147483647 w 28"/>
                <a:gd name="T3" fmla="*/ 2147483647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2147483647 w 28"/>
                <a:gd name="T9" fmla="*/ 2147483647 h 28"/>
                <a:gd name="T10" fmla="*/ 2147483647 w 28"/>
                <a:gd name="T11" fmla="*/ 2147483647 h 28"/>
                <a:gd name="T12" fmla="*/ 2147483647 w 28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28">
                  <a:moveTo>
                    <a:pt x="20" y="1"/>
                  </a:moveTo>
                  <a:cubicBezTo>
                    <a:pt x="18" y="0"/>
                    <a:pt x="11" y="0"/>
                    <a:pt x="9" y="5"/>
                  </a:cubicBezTo>
                  <a:cubicBezTo>
                    <a:pt x="8" y="10"/>
                    <a:pt x="11" y="11"/>
                    <a:pt x="9" y="17"/>
                  </a:cubicBezTo>
                  <a:cubicBezTo>
                    <a:pt x="8" y="23"/>
                    <a:pt x="0" y="22"/>
                    <a:pt x="6" y="25"/>
                  </a:cubicBezTo>
                  <a:cubicBezTo>
                    <a:pt x="11" y="28"/>
                    <a:pt x="20" y="18"/>
                    <a:pt x="22" y="16"/>
                  </a:cubicBezTo>
                  <a:cubicBezTo>
                    <a:pt x="24" y="14"/>
                    <a:pt x="28" y="7"/>
                    <a:pt x="28" y="7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9" name="Freeform 1140"/>
            <p:cNvSpPr>
              <a:spLocks/>
            </p:cNvSpPr>
            <p:nvPr/>
          </p:nvSpPr>
          <p:spPr bwMode="auto">
            <a:xfrm>
              <a:off x="2228850" y="6209246"/>
              <a:ext cx="9525" cy="14288"/>
            </a:xfrm>
            <a:custGeom>
              <a:avLst/>
              <a:gdLst>
                <a:gd name="T0" fmla="*/ 2147483647 w 11"/>
                <a:gd name="T1" fmla="*/ 0 h 16"/>
                <a:gd name="T2" fmla="*/ 2147483647 w 11"/>
                <a:gd name="T3" fmla="*/ 2147483647 h 16"/>
                <a:gd name="T4" fmla="*/ 2147483647 w 11"/>
                <a:gd name="T5" fmla="*/ 2147483647 h 16"/>
                <a:gd name="T6" fmla="*/ 2147483647 w 11"/>
                <a:gd name="T7" fmla="*/ 2147483647 h 16"/>
                <a:gd name="T8" fmla="*/ 2147483647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3" y="0"/>
                  </a:moveTo>
                  <a:cubicBezTo>
                    <a:pt x="0" y="2"/>
                    <a:pt x="0" y="12"/>
                    <a:pt x="4" y="14"/>
                  </a:cubicBezTo>
                  <a:cubicBezTo>
                    <a:pt x="8" y="16"/>
                    <a:pt x="9" y="10"/>
                    <a:pt x="9" y="8"/>
                  </a:cubicBezTo>
                  <a:cubicBezTo>
                    <a:pt x="10" y="7"/>
                    <a:pt x="11" y="2"/>
                    <a:pt x="10" y="2"/>
                  </a:cubicBezTo>
                  <a:cubicBezTo>
                    <a:pt x="9" y="2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0" name="Freeform 1141"/>
            <p:cNvSpPr>
              <a:spLocks/>
            </p:cNvSpPr>
            <p:nvPr/>
          </p:nvSpPr>
          <p:spPr bwMode="auto">
            <a:xfrm>
              <a:off x="2246313" y="6228296"/>
              <a:ext cx="9525" cy="12700"/>
            </a:xfrm>
            <a:custGeom>
              <a:avLst/>
              <a:gdLst>
                <a:gd name="T0" fmla="*/ 2147483647 w 10"/>
                <a:gd name="T1" fmla="*/ 2147483647 h 14"/>
                <a:gd name="T2" fmla="*/ 2147483647 w 10"/>
                <a:gd name="T3" fmla="*/ 2147483647 h 14"/>
                <a:gd name="T4" fmla="*/ 2147483647 w 10"/>
                <a:gd name="T5" fmla="*/ 2147483647 h 14"/>
                <a:gd name="T6" fmla="*/ 2147483647 w 10"/>
                <a:gd name="T7" fmla="*/ 2147483647 h 14"/>
                <a:gd name="T8" fmla="*/ 2147483647 w 10"/>
                <a:gd name="T9" fmla="*/ 2147483647 h 14"/>
                <a:gd name="T10" fmla="*/ 2147483647 w 10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4">
                  <a:moveTo>
                    <a:pt x="4" y="4"/>
                  </a:moveTo>
                  <a:cubicBezTo>
                    <a:pt x="4" y="4"/>
                    <a:pt x="7" y="0"/>
                    <a:pt x="9" y="7"/>
                  </a:cubicBezTo>
                  <a:cubicBezTo>
                    <a:pt x="10" y="13"/>
                    <a:pt x="10" y="12"/>
                    <a:pt x="7" y="13"/>
                  </a:cubicBezTo>
                  <a:cubicBezTo>
                    <a:pt x="5" y="14"/>
                    <a:pt x="1" y="13"/>
                    <a:pt x="1" y="11"/>
                  </a:cubicBezTo>
                  <a:cubicBezTo>
                    <a:pt x="0" y="10"/>
                    <a:pt x="2" y="6"/>
                    <a:pt x="2" y="6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1" name="Freeform 1142"/>
            <p:cNvSpPr>
              <a:spLocks/>
            </p:cNvSpPr>
            <p:nvPr/>
          </p:nvSpPr>
          <p:spPr bwMode="auto">
            <a:xfrm>
              <a:off x="2246313" y="6252109"/>
              <a:ext cx="15875" cy="9525"/>
            </a:xfrm>
            <a:custGeom>
              <a:avLst/>
              <a:gdLst>
                <a:gd name="T0" fmla="*/ 2147483647 w 18"/>
                <a:gd name="T1" fmla="*/ 2147483647 h 10"/>
                <a:gd name="T2" fmla="*/ 0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0 h 10"/>
                <a:gd name="T10" fmla="*/ 2147483647 w 18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0">
                  <a:moveTo>
                    <a:pt x="6" y="2"/>
                  </a:moveTo>
                  <a:cubicBezTo>
                    <a:pt x="4" y="2"/>
                    <a:pt x="0" y="2"/>
                    <a:pt x="0" y="4"/>
                  </a:cubicBezTo>
                  <a:cubicBezTo>
                    <a:pt x="1" y="6"/>
                    <a:pt x="7" y="10"/>
                    <a:pt x="8" y="10"/>
                  </a:cubicBezTo>
                  <a:cubicBezTo>
                    <a:pt x="10" y="10"/>
                    <a:pt x="15" y="5"/>
                    <a:pt x="15" y="5"/>
                  </a:cubicBezTo>
                  <a:cubicBezTo>
                    <a:pt x="15" y="5"/>
                    <a:pt x="18" y="0"/>
                    <a:pt x="16" y="0"/>
                  </a:cubicBezTo>
                  <a:cubicBezTo>
                    <a:pt x="15" y="0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" name="Freeform 1144"/>
            <p:cNvSpPr>
              <a:spLocks/>
            </p:cNvSpPr>
            <p:nvPr/>
          </p:nvSpPr>
          <p:spPr bwMode="auto">
            <a:xfrm>
              <a:off x="1144588" y="3774021"/>
              <a:ext cx="752475" cy="712788"/>
            </a:xfrm>
            <a:custGeom>
              <a:avLst/>
              <a:gdLst>
                <a:gd name="T0" fmla="*/ 2147483647 w 852"/>
                <a:gd name="T1" fmla="*/ 2147483647 h 807"/>
                <a:gd name="T2" fmla="*/ 2147483647 w 852"/>
                <a:gd name="T3" fmla="*/ 2147483647 h 807"/>
                <a:gd name="T4" fmla="*/ 2147483647 w 852"/>
                <a:gd name="T5" fmla="*/ 2147483647 h 807"/>
                <a:gd name="T6" fmla="*/ 2147483647 w 852"/>
                <a:gd name="T7" fmla="*/ 2147483647 h 807"/>
                <a:gd name="T8" fmla="*/ 2147483647 w 852"/>
                <a:gd name="T9" fmla="*/ 2147483647 h 807"/>
                <a:gd name="T10" fmla="*/ 2147483647 w 852"/>
                <a:gd name="T11" fmla="*/ 2147483647 h 807"/>
                <a:gd name="T12" fmla="*/ 2147483647 w 852"/>
                <a:gd name="T13" fmla="*/ 2147483647 h 807"/>
                <a:gd name="T14" fmla="*/ 2147483647 w 852"/>
                <a:gd name="T15" fmla="*/ 2147483647 h 807"/>
                <a:gd name="T16" fmla="*/ 2147483647 w 852"/>
                <a:gd name="T17" fmla="*/ 2147483647 h 807"/>
                <a:gd name="T18" fmla="*/ 2147483647 w 852"/>
                <a:gd name="T19" fmla="*/ 2147483647 h 807"/>
                <a:gd name="T20" fmla="*/ 2147483647 w 852"/>
                <a:gd name="T21" fmla="*/ 2147483647 h 807"/>
                <a:gd name="T22" fmla="*/ 2147483647 w 852"/>
                <a:gd name="T23" fmla="*/ 2147483647 h 807"/>
                <a:gd name="T24" fmla="*/ 2147483647 w 852"/>
                <a:gd name="T25" fmla="*/ 2147483647 h 807"/>
                <a:gd name="T26" fmla="*/ 2147483647 w 852"/>
                <a:gd name="T27" fmla="*/ 2147483647 h 807"/>
                <a:gd name="T28" fmla="*/ 2147483647 w 852"/>
                <a:gd name="T29" fmla="*/ 2147483647 h 807"/>
                <a:gd name="T30" fmla="*/ 2147483647 w 852"/>
                <a:gd name="T31" fmla="*/ 2147483647 h 807"/>
                <a:gd name="T32" fmla="*/ 2147483647 w 852"/>
                <a:gd name="T33" fmla="*/ 2147483647 h 807"/>
                <a:gd name="T34" fmla="*/ 2147483647 w 852"/>
                <a:gd name="T35" fmla="*/ 2147483647 h 807"/>
                <a:gd name="T36" fmla="*/ 2147483647 w 852"/>
                <a:gd name="T37" fmla="*/ 2147483647 h 807"/>
                <a:gd name="T38" fmla="*/ 2147483647 w 852"/>
                <a:gd name="T39" fmla="*/ 2147483647 h 807"/>
                <a:gd name="T40" fmla="*/ 2147483647 w 852"/>
                <a:gd name="T41" fmla="*/ 2147483647 h 807"/>
                <a:gd name="T42" fmla="*/ 2147483647 w 852"/>
                <a:gd name="T43" fmla="*/ 2147483647 h 807"/>
                <a:gd name="T44" fmla="*/ 2147483647 w 852"/>
                <a:gd name="T45" fmla="*/ 2147483647 h 807"/>
                <a:gd name="T46" fmla="*/ 2147483647 w 852"/>
                <a:gd name="T47" fmla="*/ 2147483647 h 807"/>
                <a:gd name="T48" fmla="*/ 2147483647 w 852"/>
                <a:gd name="T49" fmla="*/ 2147483647 h 807"/>
                <a:gd name="T50" fmla="*/ 2147483647 w 852"/>
                <a:gd name="T51" fmla="*/ 2147483647 h 807"/>
                <a:gd name="T52" fmla="*/ 2147483647 w 852"/>
                <a:gd name="T53" fmla="*/ 2147483647 h 807"/>
                <a:gd name="T54" fmla="*/ 2147483647 w 852"/>
                <a:gd name="T55" fmla="*/ 2147483647 h 807"/>
                <a:gd name="T56" fmla="*/ 2147483647 w 852"/>
                <a:gd name="T57" fmla="*/ 2147483647 h 807"/>
                <a:gd name="T58" fmla="*/ 2147483647 w 852"/>
                <a:gd name="T59" fmla="*/ 2147483647 h 807"/>
                <a:gd name="T60" fmla="*/ 2147483647 w 852"/>
                <a:gd name="T61" fmla="*/ 2147483647 h 807"/>
                <a:gd name="T62" fmla="*/ 2147483647 w 852"/>
                <a:gd name="T63" fmla="*/ 2147483647 h 807"/>
                <a:gd name="T64" fmla="*/ 2147483647 w 852"/>
                <a:gd name="T65" fmla="*/ 2147483647 h 807"/>
                <a:gd name="T66" fmla="*/ 2147483647 w 852"/>
                <a:gd name="T67" fmla="*/ 2147483647 h 807"/>
                <a:gd name="T68" fmla="*/ 2147483647 w 852"/>
                <a:gd name="T69" fmla="*/ 2147483647 h 807"/>
                <a:gd name="T70" fmla="*/ 2147483647 w 852"/>
                <a:gd name="T71" fmla="*/ 2147483647 h 807"/>
                <a:gd name="T72" fmla="*/ 2147483647 w 852"/>
                <a:gd name="T73" fmla="*/ 2147483647 h 807"/>
                <a:gd name="T74" fmla="*/ 2147483647 w 852"/>
                <a:gd name="T75" fmla="*/ 2147483647 h 807"/>
                <a:gd name="T76" fmla="*/ 2147483647 w 852"/>
                <a:gd name="T77" fmla="*/ 2147483647 h 807"/>
                <a:gd name="T78" fmla="*/ 2147483647 w 852"/>
                <a:gd name="T79" fmla="*/ 2147483647 h 807"/>
                <a:gd name="T80" fmla="*/ 2147483647 w 852"/>
                <a:gd name="T81" fmla="*/ 2147483647 h 807"/>
                <a:gd name="T82" fmla="*/ 2147483647 w 852"/>
                <a:gd name="T83" fmla="*/ 2147483647 h 807"/>
                <a:gd name="T84" fmla="*/ 2147483647 w 852"/>
                <a:gd name="T85" fmla="*/ 2147483647 h 807"/>
                <a:gd name="T86" fmla="*/ 2147483647 w 852"/>
                <a:gd name="T87" fmla="*/ 2147483647 h 807"/>
                <a:gd name="T88" fmla="*/ 2147483647 w 852"/>
                <a:gd name="T89" fmla="*/ 2147483647 h 807"/>
                <a:gd name="T90" fmla="*/ 2147483647 w 852"/>
                <a:gd name="T91" fmla="*/ 2147483647 h 807"/>
                <a:gd name="T92" fmla="*/ 2147483647 w 852"/>
                <a:gd name="T93" fmla="*/ 2147483647 h 807"/>
                <a:gd name="T94" fmla="*/ 2147483647 w 852"/>
                <a:gd name="T95" fmla="*/ 2147483647 h 807"/>
                <a:gd name="T96" fmla="*/ 2147483647 w 852"/>
                <a:gd name="T97" fmla="*/ 2147483647 h 807"/>
                <a:gd name="T98" fmla="*/ 2147483647 w 852"/>
                <a:gd name="T99" fmla="*/ 2147483647 h 807"/>
                <a:gd name="T100" fmla="*/ 2147483647 w 852"/>
                <a:gd name="T101" fmla="*/ 2147483647 h 807"/>
                <a:gd name="T102" fmla="*/ 2147483647 w 852"/>
                <a:gd name="T103" fmla="*/ 2147483647 h 807"/>
                <a:gd name="T104" fmla="*/ 2147483647 w 852"/>
                <a:gd name="T105" fmla="*/ 2147483647 h 807"/>
                <a:gd name="T106" fmla="*/ 2147483647 w 852"/>
                <a:gd name="T107" fmla="*/ 2147483647 h 807"/>
                <a:gd name="T108" fmla="*/ 2147483647 w 852"/>
                <a:gd name="T109" fmla="*/ 2147483647 h 807"/>
                <a:gd name="T110" fmla="*/ 2147483647 w 852"/>
                <a:gd name="T111" fmla="*/ 2147483647 h 8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52" h="807">
                  <a:moveTo>
                    <a:pt x="845" y="701"/>
                  </a:moveTo>
                  <a:cubicBezTo>
                    <a:pt x="841" y="699"/>
                    <a:pt x="833" y="697"/>
                    <a:pt x="830" y="698"/>
                  </a:cubicBezTo>
                  <a:cubicBezTo>
                    <a:pt x="824" y="698"/>
                    <a:pt x="830" y="698"/>
                    <a:pt x="819" y="699"/>
                  </a:cubicBezTo>
                  <a:cubicBezTo>
                    <a:pt x="808" y="700"/>
                    <a:pt x="812" y="704"/>
                    <a:pt x="801" y="698"/>
                  </a:cubicBezTo>
                  <a:cubicBezTo>
                    <a:pt x="789" y="691"/>
                    <a:pt x="794" y="704"/>
                    <a:pt x="791" y="707"/>
                  </a:cubicBezTo>
                  <a:cubicBezTo>
                    <a:pt x="788" y="709"/>
                    <a:pt x="783" y="719"/>
                    <a:pt x="779" y="722"/>
                  </a:cubicBezTo>
                  <a:cubicBezTo>
                    <a:pt x="775" y="726"/>
                    <a:pt x="785" y="729"/>
                    <a:pt x="793" y="734"/>
                  </a:cubicBezTo>
                  <a:cubicBezTo>
                    <a:pt x="800" y="738"/>
                    <a:pt x="798" y="752"/>
                    <a:pt x="797" y="755"/>
                  </a:cubicBezTo>
                  <a:cubicBezTo>
                    <a:pt x="795" y="758"/>
                    <a:pt x="782" y="757"/>
                    <a:pt x="768" y="755"/>
                  </a:cubicBezTo>
                  <a:cubicBezTo>
                    <a:pt x="755" y="752"/>
                    <a:pt x="761" y="759"/>
                    <a:pt x="754" y="763"/>
                  </a:cubicBezTo>
                  <a:cubicBezTo>
                    <a:pt x="748" y="767"/>
                    <a:pt x="746" y="772"/>
                    <a:pt x="745" y="780"/>
                  </a:cubicBezTo>
                  <a:cubicBezTo>
                    <a:pt x="744" y="786"/>
                    <a:pt x="744" y="798"/>
                    <a:pt x="743" y="803"/>
                  </a:cubicBezTo>
                  <a:cubicBezTo>
                    <a:pt x="743" y="804"/>
                    <a:pt x="743" y="804"/>
                    <a:pt x="743" y="804"/>
                  </a:cubicBezTo>
                  <a:cubicBezTo>
                    <a:pt x="743" y="804"/>
                    <a:pt x="726" y="807"/>
                    <a:pt x="724" y="803"/>
                  </a:cubicBezTo>
                  <a:cubicBezTo>
                    <a:pt x="721" y="800"/>
                    <a:pt x="716" y="789"/>
                    <a:pt x="711" y="789"/>
                  </a:cubicBezTo>
                  <a:cubicBezTo>
                    <a:pt x="706" y="788"/>
                    <a:pt x="697" y="789"/>
                    <a:pt x="692" y="779"/>
                  </a:cubicBezTo>
                  <a:cubicBezTo>
                    <a:pt x="688" y="770"/>
                    <a:pt x="680" y="775"/>
                    <a:pt x="674" y="765"/>
                  </a:cubicBezTo>
                  <a:cubicBezTo>
                    <a:pt x="668" y="756"/>
                    <a:pt x="660" y="753"/>
                    <a:pt x="649" y="755"/>
                  </a:cubicBezTo>
                  <a:cubicBezTo>
                    <a:pt x="638" y="756"/>
                    <a:pt x="621" y="761"/>
                    <a:pt x="612" y="765"/>
                  </a:cubicBezTo>
                  <a:cubicBezTo>
                    <a:pt x="602" y="770"/>
                    <a:pt x="593" y="770"/>
                    <a:pt x="587" y="765"/>
                  </a:cubicBezTo>
                  <a:cubicBezTo>
                    <a:pt x="581" y="761"/>
                    <a:pt x="567" y="762"/>
                    <a:pt x="561" y="759"/>
                  </a:cubicBezTo>
                  <a:cubicBezTo>
                    <a:pt x="554" y="756"/>
                    <a:pt x="536" y="750"/>
                    <a:pt x="528" y="744"/>
                  </a:cubicBezTo>
                  <a:cubicBezTo>
                    <a:pt x="520" y="738"/>
                    <a:pt x="492" y="731"/>
                    <a:pt x="486" y="724"/>
                  </a:cubicBezTo>
                  <a:cubicBezTo>
                    <a:pt x="480" y="716"/>
                    <a:pt x="474" y="725"/>
                    <a:pt x="461" y="716"/>
                  </a:cubicBezTo>
                  <a:cubicBezTo>
                    <a:pt x="449" y="707"/>
                    <a:pt x="443" y="708"/>
                    <a:pt x="434" y="700"/>
                  </a:cubicBezTo>
                  <a:cubicBezTo>
                    <a:pt x="424" y="693"/>
                    <a:pt x="420" y="690"/>
                    <a:pt x="418" y="683"/>
                  </a:cubicBezTo>
                  <a:cubicBezTo>
                    <a:pt x="416" y="677"/>
                    <a:pt x="403" y="668"/>
                    <a:pt x="393" y="666"/>
                  </a:cubicBezTo>
                  <a:cubicBezTo>
                    <a:pt x="384" y="665"/>
                    <a:pt x="373" y="648"/>
                    <a:pt x="358" y="645"/>
                  </a:cubicBezTo>
                  <a:cubicBezTo>
                    <a:pt x="342" y="642"/>
                    <a:pt x="328" y="628"/>
                    <a:pt x="327" y="611"/>
                  </a:cubicBezTo>
                  <a:cubicBezTo>
                    <a:pt x="325" y="593"/>
                    <a:pt x="306" y="598"/>
                    <a:pt x="294" y="592"/>
                  </a:cubicBezTo>
                  <a:cubicBezTo>
                    <a:pt x="282" y="586"/>
                    <a:pt x="277" y="569"/>
                    <a:pt x="274" y="558"/>
                  </a:cubicBezTo>
                  <a:cubicBezTo>
                    <a:pt x="271" y="547"/>
                    <a:pt x="286" y="527"/>
                    <a:pt x="289" y="508"/>
                  </a:cubicBezTo>
                  <a:cubicBezTo>
                    <a:pt x="293" y="490"/>
                    <a:pt x="286" y="493"/>
                    <a:pt x="279" y="480"/>
                  </a:cubicBezTo>
                  <a:cubicBezTo>
                    <a:pt x="271" y="468"/>
                    <a:pt x="277" y="462"/>
                    <a:pt x="277" y="451"/>
                  </a:cubicBezTo>
                  <a:cubicBezTo>
                    <a:pt x="277" y="440"/>
                    <a:pt x="265" y="423"/>
                    <a:pt x="258" y="417"/>
                  </a:cubicBezTo>
                  <a:cubicBezTo>
                    <a:pt x="252" y="411"/>
                    <a:pt x="238" y="395"/>
                    <a:pt x="235" y="389"/>
                  </a:cubicBezTo>
                  <a:cubicBezTo>
                    <a:pt x="232" y="383"/>
                    <a:pt x="229" y="373"/>
                    <a:pt x="223" y="358"/>
                  </a:cubicBezTo>
                  <a:cubicBezTo>
                    <a:pt x="217" y="342"/>
                    <a:pt x="209" y="352"/>
                    <a:pt x="190" y="338"/>
                  </a:cubicBezTo>
                  <a:cubicBezTo>
                    <a:pt x="172" y="324"/>
                    <a:pt x="189" y="325"/>
                    <a:pt x="200" y="319"/>
                  </a:cubicBezTo>
                  <a:cubicBezTo>
                    <a:pt x="210" y="313"/>
                    <a:pt x="204" y="304"/>
                    <a:pt x="201" y="290"/>
                  </a:cubicBezTo>
                  <a:cubicBezTo>
                    <a:pt x="198" y="276"/>
                    <a:pt x="182" y="282"/>
                    <a:pt x="179" y="268"/>
                  </a:cubicBezTo>
                  <a:cubicBezTo>
                    <a:pt x="176" y="254"/>
                    <a:pt x="164" y="249"/>
                    <a:pt x="158" y="243"/>
                  </a:cubicBezTo>
                  <a:cubicBezTo>
                    <a:pt x="151" y="237"/>
                    <a:pt x="148" y="236"/>
                    <a:pt x="145" y="226"/>
                  </a:cubicBezTo>
                  <a:cubicBezTo>
                    <a:pt x="142" y="217"/>
                    <a:pt x="141" y="201"/>
                    <a:pt x="138" y="192"/>
                  </a:cubicBezTo>
                  <a:cubicBezTo>
                    <a:pt x="134" y="183"/>
                    <a:pt x="125" y="180"/>
                    <a:pt x="122" y="167"/>
                  </a:cubicBezTo>
                  <a:cubicBezTo>
                    <a:pt x="119" y="155"/>
                    <a:pt x="120" y="149"/>
                    <a:pt x="125" y="129"/>
                  </a:cubicBezTo>
                  <a:cubicBezTo>
                    <a:pt x="130" y="108"/>
                    <a:pt x="119" y="110"/>
                    <a:pt x="114" y="98"/>
                  </a:cubicBezTo>
                  <a:cubicBezTo>
                    <a:pt x="110" y="85"/>
                    <a:pt x="116" y="85"/>
                    <a:pt x="114" y="71"/>
                  </a:cubicBezTo>
                  <a:cubicBezTo>
                    <a:pt x="113" y="57"/>
                    <a:pt x="100" y="68"/>
                    <a:pt x="90" y="59"/>
                  </a:cubicBezTo>
                  <a:cubicBezTo>
                    <a:pt x="79" y="50"/>
                    <a:pt x="66" y="39"/>
                    <a:pt x="66" y="39"/>
                  </a:cubicBezTo>
                  <a:cubicBezTo>
                    <a:pt x="66" y="39"/>
                    <a:pt x="66" y="43"/>
                    <a:pt x="66" y="50"/>
                  </a:cubicBezTo>
                  <a:cubicBezTo>
                    <a:pt x="66" y="56"/>
                    <a:pt x="66" y="67"/>
                    <a:pt x="66" y="73"/>
                  </a:cubicBezTo>
                  <a:cubicBezTo>
                    <a:pt x="66" y="79"/>
                    <a:pt x="63" y="88"/>
                    <a:pt x="60" y="94"/>
                  </a:cubicBezTo>
                  <a:cubicBezTo>
                    <a:pt x="57" y="101"/>
                    <a:pt x="63" y="110"/>
                    <a:pt x="68" y="115"/>
                  </a:cubicBezTo>
                  <a:cubicBezTo>
                    <a:pt x="72" y="119"/>
                    <a:pt x="69" y="132"/>
                    <a:pt x="71" y="143"/>
                  </a:cubicBezTo>
                  <a:cubicBezTo>
                    <a:pt x="72" y="153"/>
                    <a:pt x="79" y="158"/>
                    <a:pt x="83" y="161"/>
                  </a:cubicBezTo>
                  <a:cubicBezTo>
                    <a:pt x="88" y="164"/>
                    <a:pt x="85" y="177"/>
                    <a:pt x="82" y="187"/>
                  </a:cubicBezTo>
                  <a:cubicBezTo>
                    <a:pt x="79" y="198"/>
                    <a:pt x="82" y="203"/>
                    <a:pt x="90" y="206"/>
                  </a:cubicBezTo>
                  <a:cubicBezTo>
                    <a:pt x="97" y="209"/>
                    <a:pt x="94" y="220"/>
                    <a:pt x="96" y="228"/>
                  </a:cubicBezTo>
                  <a:cubicBezTo>
                    <a:pt x="97" y="236"/>
                    <a:pt x="100" y="245"/>
                    <a:pt x="105" y="248"/>
                  </a:cubicBezTo>
                  <a:cubicBezTo>
                    <a:pt x="110" y="251"/>
                    <a:pt x="114" y="271"/>
                    <a:pt x="119" y="279"/>
                  </a:cubicBezTo>
                  <a:cubicBezTo>
                    <a:pt x="124" y="287"/>
                    <a:pt x="120" y="302"/>
                    <a:pt x="124" y="307"/>
                  </a:cubicBezTo>
                  <a:cubicBezTo>
                    <a:pt x="127" y="311"/>
                    <a:pt x="134" y="322"/>
                    <a:pt x="138" y="327"/>
                  </a:cubicBezTo>
                  <a:cubicBezTo>
                    <a:pt x="141" y="332"/>
                    <a:pt x="133" y="347"/>
                    <a:pt x="128" y="359"/>
                  </a:cubicBezTo>
                  <a:cubicBezTo>
                    <a:pt x="124" y="372"/>
                    <a:pt x="138" y="378"/>
                    <a:pt x="151" y="377"/>
                  </a:cubicBezTo>
                  <a:cubicBezTo>
                    <a:pt x="165" y="375"/>
                    <a:pt x="165" y="411"/>
                    <a:pt x="162" y="415"/>
                  </a:cubicBezTo>
                  <a:cubicBezTo>
                    <a:pt x="159" y="420"/>
                    <a:pt x="153" y="426"/>
                    <a:pt x="142" y="423"/>
                  </a:cubicBezTo>
                  <a:cubicBezTo>
                    <a:pt x="131" y="420"/>
                    <a:pt x="130" y="404"/>
                    <a:pt x="124" y="395"/>
                  </a:cubicBezTo>
                  <a:cubicBezTo>
                    <a:pt x="117" y="386"/>
                    <a:pt x="113" y="375"/>
                    <a:pt x="108" y="359"/>
                  </a:cubicBezTo>
                  <a:cubicBezTo>
                    <a:pt x="103" y="344"/>
                    <a:pt x="97" y="359"/>
                    <a:pt x="83" y="352"/>
                  </a:cubicBezTo>
                  <a:cubicBezTo>
                    <a:pt x="69" y="344"/>
                    <a:pt x="80" y="346"/>
                    <a:pt x="85" y="335"/>
                  </a:cubicBezTo>
                  <a:cubicBezTo>
                    <a:pt x="90" y="324"/>
                    <a:pt x="93" y="322"/>
                    <a:pt x="94" y="305"/>
                  </a:cubicBezTo>
                  <a:cubicBezTo>
                    <a:pt x="96" y="288"/>
                    <a:pt x="77" y="284"/>
                    <a:pt x="72" y="260"/>
                  </a:cubicBezTo>
                  <a:cubicBezTo>
                    <a:pt x="71" y="253"/>
                    <a:pt x="62" y="257"/>
                    <a:pt x="54" y="248"/>
                  </a:cubicBezTo>
                  <a:cubicBezTo>
                    <a:pt x="46" y="239"/>
                    <a:pt x="37" y="231"/>
                    <a:pt x="32" y="200"/>
                  </a:cubicBezTo>
                  <a:cubicBezTo>
                    <a:pt x="31" y="192"/>
                    <a:pt x="46" y="200"/>
                    <a:pt x="52" y="184"/>
                  </a:cubicBezTo>
                  <a:cubicBezTo>
                    <a:pt x="59" y="169"/>
                    <a:pt x="51" y="169"/>
                    <a:pt x="46" y="153"/>
                  </a:cubicBezTo>
                  <a:cubicBezTo>
                    <a:pt x="41" y="138"/>
                    <a:pt x="38" y="143"/>
                    <a:pt x="29" y="130"/>
                  </a:cubicBezTo>
                  <a:cubicBezTo>
                    <a:pt x="20" y="118"/>
                    <a:pt x="23" y="98"/>
                    <a:pt x="23" y="88"/>
                  </a:cubicBezTo>
                  <a:cubicBezTo>
                    <a:pt x="23" y="79"/>
                    <a:pt x="15" y="51"/>
                    <a:pt x="10" y="36"/>
                  </a:cubicBezTo>
                  <a:cubicBezTo>
                    <a:pt x="6" y="20"/>
                    <a:pt x="0" y="17"/>
                    <a:pt x="1" y="6"/>
                  </a:cubicBezTo>
                  <a:cubicBezTo>
                    <a:pt x="1" y="6"/>
                    <a:pt x="12" y="9"/>
                    <a:pt x="31" y="9"/>
                  </a:cubicBezTo>
                  <a:cubicBezTo>
                    <a:pt x="49" y="9"/>
                    <a:pt x="75" y="0"/>
                    <a:pt x="85" y="14"/>
                  </a:cubicBezTo>
                  <a:cubicBezTo>
                    <a:pt x="96" y="28"/>
                    <a:pt x="97" y="38"/>
                    <a:pt x="116" y="48"/>
                  </a:cubicBezTo>
                  <a:cubicBezTo>
                    <a:pt x="135" y="59"/>
                    <a:pt x="161" y="100"/>
                    <a:pt x="212" y="100"/>
                  </a:cubicBezTo>
                  <a:cubicBezTo>
                    <a:pt x="263" y="100"/>
                    <a:pt x="273" y="115"/>
                    <a:pt x="278" y="101"/>
                  </a:cubicBezTo>
                  <a:cubicBezTo>
                    <a:pt x="284" y="88"/>
                    <a:pt x="290" y="96"/>
                    <a:pt x="314" y="101"/>
                  </a:cubicBezTo>
                  <a:cubicBezTo>
                    <a:pt x="338" y="106"/>
                    <a:pt x="338" y="115"/>
                    <a:pt x="355" y="132"/>
                  </a:cubicBezTo>
                  <a:cubicBezTo>
                    <a:pt x="373" y="149"/>
                    <a:pt x="366" y="153"/>
                    <a:pt x="374" y="178"/>
                  </a:cubicBezTo>
                  <a:cubicBezTo>
                    <a:pt x="383" y="204"/>
                    <a:pt x="381" y="209"/>
                    <a:pt x="398" y="219"/>
                  </a:cubicBezTo>
                  <a:cubicBezTo>
                    <a:pt x="415" y="230"/>
                    <a:pt x="431" y="216"/>
                    <a:pt x="446" y="204"/>
                  </a:cubicBezTo>
                  <a:cubicBezTo>
                    <a:pt x="461" y="192"/>
                    <a:pt x="451" y="182"/>
                    <a:pt x="479" y="204"/>
                  </a:cubicBezTo>
                  <a:cubicBezTo>
                    <a:pt x="506" y="226"/>
                    <a:pt x="521" y="228"/>
                    <a:pt x="518" y="259"/>
                  </a:cubicBezTo>
                  <a:cubicBezTo>
                    <a:pt x="514" y="289"/>
                    <a:pt x="533" y="329"/>
                    <a:pt x="533" y="329"/>
                  </a:cubicBezTo>
                  <a:cubicBezTo>
                    <a:pt x="549" y="353"/>
                    <a:pt x="549" y="359"/>
                    <a:pt x="564" y="365"/>
                  </a:cubicBezTo>
                  <a:cubicBezTo>
                    <a:pt x="579" y="370"/>
                    <a:pt x="597" y="378"/>
                    <a:pt x="597" y="378"/>
                  </a:cubicBezTo>
                  <a:cubicBezTo>
                    <a:pt x="597" y="379"/>
                    <a:pt x="597" y="379"/>
                    <a:pt x="597" y="379"/>
                  </a:cubicBezTo>
                  <a:cubicBezTo>
                    <a:pt x="596" y="384"/>
                    <a:pt x="592" y="387"/>
                    <a:pt x="583" y="397"/>
                  </a:cubicBezTo>
                  <a:cubicBezTo>
                    <a:pt x="568" y="415"/>
                    <a:pt x="569" y="441"/>
                    <a:pt x="556" y="494"/>
                  </a:cubicBezTo>
                  <a:cubicBezTo>
                    <a:pt x="543" y="546"/>
                    <a:pt x="580" y="587"/>
                    <a:pt x="585" y="599"/>
                  </a:cubicBezTo>
                  <a:cubicBezTo>
                    <a:pt x="591" y="612"/>
                    <a:pt x="603" y="633"/>
                    <a:pt x="603" y="633"/>
                  </a:cubicBezTo>
                  <a:cubicBezTo>
                    <a:pt x="619" y="644"/>
                    <a:pt x="619" y="644"/>
                    <a:pt x="619" y="644"/>
                  </a:cubicBezTo>
                  <a:cubicBezTo>
                    <a:pt x="619" y="644"/>
                    <a:pt x="629" y="648"/>
                    <a:pt x="637" y="657"/>
                  </a:cubicBezTo>
                  <a:cubicBezTo>
                    <a:pt x="645" y="665"/>
                    <a:pt x="668" y="669"/>
                    <a:pt x="683" y="673"/>
                  </a:cubicBezTo>
                  <a:cubicBezTo>
                    <a:pt x="698" y="678"/>
                    <a:pt x="705" y="674"/>
                    <a:pt x="730" y="660"/>
                  </a:cubicBezTo>
                  <a:cubicBezTo>
                    <a:pt x="754" y="645"/>
                    <a:pt x="739" y="666"/>
                    <a:pt x="751" y="663"/>
                  </a:cubicBezTo>
                  <a:cubicBezTo>
                    <a:pt x="763" y="660"/>
                    <a:pt x="762" y="662"/>
                    <a:pt x="778" y="653"/>
                  </a:cubicBezTo>
                  <a:cubicBezTo>
                    <a:pt x="794" y="644"/>
                    <a:pt x="789" y="646"/>
                    <a:pt x="793" y="634"/>
                  </a:cubicBezTo>
                  <a:cubicBezTo>
                    <a:pt x="793" y="634"/>
                    <a:pt x="802" y="616"/>
                    <a:pt x="811" y="622"/>
                  </a:cubicBezTo>
                  <a:cubicBezTo>
                    <a:pt x="820" y="628"/>
                    <a:pt x="831" y="633"/>
                    <a:pt x="834" y="635"/>
                  </a:cubicBezTo>
                  <a:cubicBezTo>
                    <a:pt x="838" y="638"/>
                    <a:pt x="846" y="651"/>
                    <a:pt x="847" y="652"/>
                  </a:cubicBezTo>
                  <a:cubicBezTo>
                    <a:pt x="847" y="653"/>
                    <a:pt x="852" y="675"/>
                    <a:pt x="852" y="681"/>
                  </a:cubicBezTo>
                  <a:cubicBezTo>
                    <a:pt x="852" y="686"/>
                    <a:pt x="845" y="701"/>
                    <a:pt x="845" y="70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" name="Freeform 1145"/>
            <p:cNvSpPr>
              <a:spLocks/>
            </p:cNvSpPr>
            <p:nvPr/>
          </p:nvSpPr>
          <p:spPr bwMode="auto">
            <a:xfrm>
              <a:off x="1722438" y="2465921"/>
              <a:ext cx="144462" cy="104775"/>
            </a:xfrm>
            <a:custGeom>
              <a:avLst/>
              <a:gdLst>
                <a:gd name="T0" fmla="*/ 2147483647 w 164"/>
                <a:gd name="T1" fmla="*/ 2147483647 h 119"/>
                <a:gd name="T2" fmla="*/ 2147483647 w 164"/>
                <a:gd name="T3" fmla="*/ 2147483647 h 119"/>
                <a:gd name="T4" fmla="*/ 2147483647 w 164"/>
                <a:gd name="T5" fmla="*/ 2147483647 h 119"/>
                <a:gd name="T6" fmla="*/ 2147483647 w 164"/>
                <a:gd name="T7" fmla="*/ 2147483647 h 119"/>
                <a:gd name="T8" fmla="*/ 2147483647 w 164"/>
                <a:gd name="T9" fmla="*/ 2147483647 h 119"/>
                <a:gd name="T10" fmla="*/ 2147483647 w 164"/>
                <a:gd name="T11" fmla="*/ 2147483647 h 119"/>
                <a:gd name="T12" fmla="*/ 2147483647 w 164"/>
                <a:gd name="T13" fmla="*/ 2147483647 h 119"/>
                <a:gd name="T14" fmla="*/ 2147483647 w 164"/>
                <a:gd name="T15" fmla="*/ 2147483647 h 119"/>
                <a:gd name="T16" fmla="*/ 2147483647 w 164"/>
                <a:gd name="T17" fmla="*/ 2147483647 h 119"/>
                <a:gd name="T18" fmla="*/ 2147483647 w 164"/>
                <a:gd name="T19" fmla="*/ 2147483647 h 119"/>
                <a:gd name="T20" fmla="*/ 2147483647 w 164"/>
                <a:gd name="T21" fmla="*/ 2147483647 h 119"/>
                <a:gd name="T22" fmla="*/ 2147483647 w 164"/>
                <a:gd name="T23" fmla="*/ 2147483647 h 119"/>
                <a:gd name="T24" fmla="*/ 2147483647 w 164"/>
                <a:gd name="T25" fmla="*/ 2147483647 h 119"/>
                <a:gd name="T26" fmla="*/ 2147483647 w 164"/>
                <a:gd name="T27" fmla="*/ 2147483647 h 119"/>
                <a:gd name="T28" fmla="*/ 2147483647 w 164"/>
                <a:gd name="T29" fmla="*/ 2147483647 h 119"/>
                <a:gd name="T30" fmla="*/ 2147483647 w 164"/>
                <a:gd name="T31" fmla="*/ 2147483647 h 119"/>
                <a:gd name="T32" fmla="*/ 2147483647 w 164"/>
                <a:gd name="T33" fmla="*/ 2147483647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119">
                  <a:moveTo>
                    <a:pt x="88" y="13"/>
                  </a:moveTo>
                  <a:cubicBezTo>
                    <a:pt x="80" y="14"/>
                    <a:pt x="81" y="14"/>
                    <a:pt x="74" y="24"/>
                  </a:cubicBezTo>
                  <a:cubicBezTo>
                    <a:pt x="67" y="35"/>
                    <a:pt x="59" y="39"/>
                    <a:pt x="52" y="42"/>
                  </a:cubicBezTo>
                  <a:cubicBezTo>
                    <a:pt x="45" y="44"/>
                    <a:pt x="32" y="49"/>
                    <a:pt x="22" y="58"/>
                  </a:cubicBezTo>
                  <a:cubicBezTo>
                    <a:pt x="12" y="67"/>
                    <a:pt x="13" y="62"/>
                    <a:pt x="9" y="69"/>
                  </a:cubicBezTo>
                  <a:cubicBezTo>
                    <a:pt x="6" y="76"/>
                    <a:pt x="6" y="79"/>
                    <a:pt x="16" y="92"/>
                  </a:cubicBezTo>
                  <a:cubicBezTo>
                    <a:pt x="27" y="106"/>
                    <a:pt x="0" y="108"/>
                    <a:pt x="20" y="110"/>
                  </a:cubicBezTo>
                  <a:cubicBezTo>
                    <a:pt x="39" y="111"/>
                    <a:pt x="23" y="119"/>
                    <a:pt x="60" y="106"/>
                  </a:cubicBezTo>
                  <a:cubicBezTo>
                    <a:pt x="97" y="94"/>
                    <a:pt x="93" y="69"/>
                    <a:pt x="106" y="75"/>
                  </a:cubicBezTo>
                  <a:cubicBezTo>
                    <a:pt x="119" y="81"/>
                    <a:pt x="119" y="73"/>
                    <a:pt x="134" y="75"/>
                  </a:cubicBezTo>
                  <a:cubicBezTo>
                    <a:pt x="149" y="77"/>
                    <a:pt x="145" y="70"/>
                    <a:pt x="152" y="68"/>
                  </a:cubicBezTo>
                  <a:cubicBezTo>
                    <a:pt x="159" y="66"/>
                    <a:pt x="164" y="54"/>
                    <a:pt x="156" y="49"/>
                  </a:cubicBezTo>
                  <a:cubicBezTo>
                    <a:pt x="148" y="43"/>
                    <a:pt x="150" y="32"/>
                    <a:pt x="138" y="35"/>
                  </a:cubicBezTo>
                  <a:cubicBezTo>
                    <a:pt x="127" y="37"/>
                    <a:pt x="126" y="36"/>
                    <a:pt x="121" y="21"/>
                  </a:cubicBezTo>
                  <a:cubicBezTo>
                    <a:pt x="116" y="6"/>
                    <a:pt x="120" y="0"/>
                    <a:pt x="110" y="5"/>
                  </a:cubicBezTo>
                  <a:cubicBezTo>
                    <a:pt x="99" y="9"/>
                    <a:pt x="100" y="4"/>
                    <a:pt x="96" y="7"/>
                  </a:cubicBezTo>
                  <a:cubicBezTo>
                    <a:pt x="91" y="11"/>
                    <a:pt x="88" y="13"/>
                    <a:pt x="88" y="1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4" name="Freeform 1146"/>
            <p:cNvSpPr>
              <a:spLocks/>
            </p:cNvSpPr>
            <p:nvPr/>
          </p:nvSpPr>
          <p:spPr bwMode="auto">
            <a:xfrm>
              <a:off x="1760538" y="2529421"/>
              <a:ext cx="203200" cy="177800"/>
            </a:xfrm>
            <a:custGeom>
              <a:avLst/>
              <a:gdLst>
                <a:gd name="T0" fmla="*/ 2147483647 w 230"/>
                <a:gd name="T1" fmla="*/ 2147483647 h 200"/>
                <a:gd name="T2" fmla="*/ 2147483647 w 230"/>
                <a:gd name="T3" fmla="*/ 2147483647 h 200"/>
                <a:gd name="T4" fmla="*/ 2147483647 w 230"/>
                <a:gd name="T5" fmla="*/ 2147483647 h 200"/>
                <a:gd name="T6" fmla="*/ 2147483647 w 230"/>
                <a:gd name="T7" fmla="*/ 2147483647 h 200"/>
                <a:gd name="T8" fmla="*/ 2147483647 w 230"/>
                <a:gd name="T9" fmla="*/ 2147483647 h 200"/>
                <a:gd name="T10" fmla="*/ 2147483647 w 230"/>
                <a:gd name="T11" fmla="*/ 2147483647 h 200"/>
                <a:gd name="T12" fmla="*/ 2147483647 w 230"/>
                <a:gd name="T13" fmla="*/ 2147483647 h 200"/>
                <a:gd name="T14" fmla="*/ 2147483647 w 230"/>
                <a:gd name="T15" fmla="*/ 2147483647 h 200"/>
                <a:gd name="T16" fmla="*/ 2147483647 w 230"/>
                <a:gd name="T17" fmla="*/ 2147483647 h 200"/>
                <a:gd name="T18" fmla="*/ 2147483647 w 230"/>
                <a:gd name="T19" fmla="*/ 2147483647 h 200"/>
                <a:gd name="T20" fmla="*/ 2147483647 w 230"/>
                <a:gd name="T21" fmla="*/ 2147483647 h 200"/>
                <a:gd name="T22" fmla="*/ 2147483647 w 230"/>
                <a:gd name="T23" fmla="*/ 2147483647 h 200"/>
                <a:gd name="T24" fmla="*/ 2147483647 w 230"/>
                <a:gd name="T25" fmla="*/ 2147483647 h 200"/>
                <a:gd name="T26" fmla="*/ 2147483647 w 230"/>
                <a:gd name="T27" fmla="*/ 2147483647 h 200"/>
                <a:gd name="T28" fmla="*/ 2147483647 w 230"/>
                <a:gd name="T29" fmla="*/ 2147483647 h 200"/>
                <a:gd name="T30" fmla="*/ 2147483647 w 230"/>
                <a:gd name="T31" fmla="*/ 2147483647 h 200"/>
                <a:gd name="T32" fmla="*/ 2147483647 w 230"/>
                <a:gd name="T33" fmla="*/ 2147483647 h 200"/>
                <a:gd name="T34" fmla="*/ 2147483647 w 230"/>
                <a:gd name="T35" fmla="*/ 2147483647 h 200"/>
                <a:gd name="T36" fmla="*/ 2147483647 w 230"/>
                <a:gd name="T37" fmla="*/ 2147483647 h 200"/>
                <a:gd name="T38" fmla="*/ 2147483647 w 230"/>
                <a:gd name="T39" fmla="*/ 2147483647 h 200"/>
                <a:gd name="T40" fmla="*/ 2147483647 w 230"/>
                <a:gd name="T41" fmla="*/ 2147483647 h 200"/>
                <a:gd name="T42" fmla="*/ 2147483647 w 230"/>
                <a:gd name="T43" fmla="*/ 2147483647 h 200"/>
                <a:gd name="T44" fmla="*/ 2147483647 w 230"/>
                <a:gd name="T45" fmla="*/ 2147483647 h 200"/>
                <a:gd name="T46" fmla="*/ 2147483647 w 230"/>
                <a:gd name="T47" fmla="*/ 2147483647 h 200"/>
                <a:gd name="T48" fmla="*/ 2147483647 w 230"/>
                <a:gd name="T49" fmla="*/ 2147483647 h 200"/>
                <a:gd name="T50" fmla="*/ 2147483647 w 230"/>
                <a:gd name="T51" fmla="*/ 2147483647 h 200"/>
                <a:gd name="T52" fmla="*/ 2147483647 w 230"/>
                <a:gd name="T53" fmla="*/ 2147483647 h 200"/>
                <a:gd name="T54" fmla="*/ 2147483647 w 230"/>
                <a:gd name="T55" fmla="*/ 2147483647 h 200"/>
                <a:gd name="T56" fmla="*/ 2147483647 w 230"/>
                <a:gd name="T57" fmla="*/ 2147483647 h 200"/>
                <a:gd name="T58" fmla="*/ 2147483647 w 230"/>
                <a:gd name="T59" fmla="*/ 2147483647 h 200"/>
                <a:gd name="T60" fmla="*/ 2147483647 w 230"/>
                <a:gd name="T61" fmla="*/ 2147483647 h 200"/>
                <a:gd name="T62" fmla="*/ 2147483647 w 230"/>
                <a:gd name="T63" fmla="*/ 2147483647 h 200"/>
                <a:gd name="T64" fmla="*/ 2147483647 w 230"/>
                <a:gd name="T65" fmla="*/ 2147483647 h 200"/>
                <a:gd name="T66" fmla="*/ 2147483647 w 230"/>
                <a:gd name="T67" fmla="*/ 2147483647 h 200"/>
                <a:gd name="T68" fmla="*/ 2147483647 w 230"/>
                <a:gd name="T69" fmla="*/ 2147483647 h 200"/>
                <a:gd name="T70" fmla="*/ 2147483647 w 230"/>
                <a:gd name="T71" fmla="*/ 2147483647 h 200"/>
                <a:gd name="T72" fmla="*/ 2147483647 w 230"/>
                <a:gd name="T73" fmla="*/ 2147483647 h 200"/>
                <a:gd name="T74" fmla="*/ 2147483647 w 230"/>
                <a:gd name="T75" fmla="*/ 2147483647 h 200"/>
                <a:gd name="T76" fmla="*/ 2147483647 w 230"/>
                <a:gd name="T77" fmla="*/ 2147483647 h 200"/>
                <a:gd name="T78" fmla="*/ 2147483647 w 230"/>
                <a:gd name="T79" fmla="*/ 2147483647 h 2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30" h="200">
                  <a:moveTo>
                    <a:pt x="55" y="25"/>
                  </a:moveTo>
                  <a:cubicBezTo>
                    <a:pt x="48" y="32"/>
                    <a:pt x="28" y="44"/>
                    <a:pt x="34" y="52"/>
                  </a:cubicBezTo>
                  <a:cubicBezTo>
                    <a:pt x="41" y="60"/>
                    <a:pt x="41" y="57"/>
                    <a:pt x="48" y="61"/>
                  </a:cubicBezTo>
                  <a:cubicBezTo>
                    <a:pt x="55" y="64"/>
                    <a:pt x="37" y="72"/>
                    <a:pt x="33" y="71"/>
                  </a:cubicBezTo>
                  <a:cubicBezTo>
                    <a:pt x="30" y="70"/>
                    <a:pt x="28" y="56"/>
                    <a:pt x="25" y="67"/>
                  </a:cubicBezTo>
                  <a:cubicBezTo>
                    <a:pt x="23" y="77"/>
                    <a:pt x="19" y="84"/>
                    <a:pt x="31" y="87"/>
                  </a:cubicBezTo>
                  <a:cubicBezTo>
                    <a:pt x="43" y="91"/>
                    <a:pt x="51" y="89"/>
                    <a:pt x="62" y="94"/>
                  </a:cubicBezTo>
                  <a:cubicBezTo>
                    <a:pt x="74" y="100"/>
                    <a:pt x="90" y="100"/>
                    <a:pt x="85" y="108"/>
                  </a:cubicBezTo>
                  <a:cubicBezTo>
                    <a:pt x="81" y="116"/>
                    <a:pt x="64" y="123"/>
                    <a:pt x="55" y="115"/>
                  </a:cubicBezTo>
                  <a:cubicBezTo>
                    <a:pt x="46" y="107"/>
                    <a:pt x="39" y="100"/>
                    <a:pt x="33" y="101"/>
                  </a:cubicBezTo>
                  <a:cubicBezTo>
                    <a:pt x="28" y="102"/>
                    <a:pt x="17" y="97"/>
                    <a:pt x="13" y="102"/>
                  </a:cubicBezTo>
                  <a:cubicBezTo>
                    <a:pt x="8" y="108"/>
                    <a:pt x="0" y="122"/>
                    <a:pt x="15" y="132"/>
                  </a:cubicBezTo>
                  <a:cubicBezTo>
                    <a:pt x="30" y="143"/>
                    <a:pt x="44" y="133"/>
                    <a:pt x="44" y="145"/>
                  </a:cubicBezTo>
                  <a:cubicBezTo>
                    <a:pt x="44" y="157"/>
                    <a:pt x="25" y="163"/>
                    <a:pt x="41" y="167"/>
                  </a:cubicBezTo>
                  <a:cubicBezTo>
                    <a:pt x="58" y="170"/>
                    <a:pt x="69" y="166"/>
                    <a:pt x="87" y="168"/>
                  </a:cubicBezTo>
                  <a:cubicBezTo>
                    <a:pt x="106" y="170"/>
                    <a:pt x="105" y="158"/>
                    <a:pt x="119" y="166"/>
                  </a:cubicBezTo>
                  <a:cubicBezTo>
                    <a:pt x="132" y="174"/>
                    <a:pt x="127" y="158"/>
                    <a:pt x="141" y="168"/>
                  </a:cubicBezTo>
                  <a:cubicBezTo>
                    <a:pt x="154" y="178"/>
                    <a:pt x="151" y="180"/>
                    <a:pt x="170" y="190"/>
                  </a:cubicBezTo>
                  <a:cubicBezTo>
                    <a:pt x="190" y="200"/>
                    <a:pt x="198" y="198"/>
                    <a:pt x="203" y="195"/>
                  </a:cubicBezTo>
                  <a:cubicBezTo>
                    <a:pt x="207" y="191"/>
                    <a:pt x="204" y="174"/>
                    <a:pt x="204" y="174"/>
                  </a:cubicBezTo>
                  <a:cubicBezTo>
                    <a:pt x="204" y="174"/>
                    <a:pt x="206" y="176"/>
                    <a:pt x="218" y="177"/>
                  </a:cubicBezTo>
                  <a:cubicBezTo>
                    <a:pt x="229" y="178"/>
                    <a:pt x="230" y="165"/>
                    <a:pt x="225" y="163"/>
                  </a:cubicBezTo>
                  <a:cubicBezTo>
                    <a:pt x="219" y="162"/>
                    <a:pt x="200" y="152"/>
                    <a:pt x="205" y="148"/>
                  </a:cubicBezTo>
                  <a:cubicBezTo>
                    <a:pt x="210" y="145"/>
                    <a:pt x="203" y="154"/>
                    <a:pt x="204" y="131"/>
                  </a:cubicBezTo>
                  <a:cubicBezTo>
                    <a:pt x="205" y="108"/>
                    <a:pt x="200" y="120"/>
                    <a:pt x="210" y="106"/>
                  </a:cubicBezTo>
                  <a:cubicBezTo>
                    <a:pt x="219" y="92"/>
                    <a:pt x="212" y="102"/>
                    <a:pt x="214" y="80"/>
                  </a:cubicBezTo>
                  <a:cubicBezTo>
                    <a:pt x="217" y="59"/>
                    <a:pt x="222" y="44"/>
                    <a:pt x="213" y="42"/>
                  </a:cubicBezTo>
                  <a:cubicBezTo>
                    <a:pt x="204" y="41"/>
                    <a:pt x="197" y="26"/>
                    <a:pt x="192" y="35"/>
                  </a:cubicBezTo>
                  <a:cubicBezTo>
                    <a:pt x="188" y="45"/>
                    <a:pt x="181" y="56"/>
                    <a:pt x="180" y="70"/>
                  </a:cubicBezTo>
                  <a:cubicBezTo>
                    <a:pt x="179" y="84"/>
                    <a:pt x="176" y="95"/>
                    <a:pt x="169" y="97"/>
                  </a:cubicBezTo>
                  <a:cubicBezTo>
                    <a:pt x="162" y="98"/>
                    <a:pt x="157" y="78"/>
                    <a:pt x="165" y="71"/>
                  </a:cubicBezTo>
                  <a:cubicBezTo>
                    <a:pt x="173" y="64"/>
                    <a:pt x="175" y="41"/>
                    <a:pt x="165" y="48"/>
                  </a:cubicBezTo>
                  <a:cubicBezTo>
                    <a:pt x="154" y="55"/>
                    <a:pt x="122" y="63"/>
                    <a:pt x="130" y="59"/>
                  </a:cubicBezTo>
                  <a:cubicBezTo>
                    <a:pt x="138" y="54"/>
                    <a:pt x="144" y="53"/>
                    <a:pt x="142" y="45"/>
                  </a:cubicBezTo>
                  <a:cubicBezTo>
                    <a:pt x="139" y="37"/>
                    <a:pt x="127" y="32"/>
                    <a:pt x="123" y="34"/>
                  </a:cubicBezTo>
                  <a:cubicBezTo>
                    <a:pt x="120" y="37"/>
                    <a:pt x="89" y="42"/>
                    <a:pt x="105" y="32"/>
                  </a:cubicBezTo>
                  <a:cubicBezTo>
                    <a:pt x="121" y="22"/>
                    <a:pt x="135" y="0"/>
                    <a:pt x="121" y="6"/>
                  </a:cubicBezTo>
                  <a:cubicBezTo>
                    <a:pt x="107" y="11"/>
                    <a:pt x="76" y="8"/>
                    <a:pt x="71" y="12"/>
                  </a:cubicBezTo>
                  <a:cubicBezTo>
                    <a:pt x="67" y="17"/>
                    <a:pt x="62" y="11"/>
                    <a:pt x="60" y="17"/>
                  </a:cubicBezTo>
                  <a:cubicBezTo>
                    <a:pt x="58" y="23"/>
                    <a:pt x="55" y="25"/>
                    <a:pt x="55" y="25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5" name="Freeform 1147"/>
            <p:cNvSpPr>
              <a:spLocks/>
            </p:cNvSpPr>
            <p:nvPr/>
          </p:nvSpPr>
          <p:spPr bwMode="auto">
            <a:xfrm>
              <a:off x="1851025" y="2418296"/>
              <a:ext cx="98425" cy="36513"/>
            </a:xfrm>
            <a:custGeom>
              <a:avLst/>
              <a:gdLst>
                <a:gd name="T0" fmla="*/ 2147483647 w 112"/>
                <a:gd name="T1" fmla="*/ 2147483647 h 42"/>
                <a:gd name="T2" fmla="*/ 2147483647 w 112"/>
                <a:gd name="T3" fmla="*/ 2147483647 h 42"/>
                <a:gd name="T4" fmla="*/ 2147483647 w 112"/>
                <a:gd name="T5" fmla="*/ 2147483647 h 42"/>
                <a:gd name="T6" fmla="*/ 2147483647 w 112"/>
                <a:gd name="T7" fmla="*/ 2147483647 h 42"/>
                <a:gd name="T8" fmla="*/ 2147483647 w 112"/>
                <a:gd name="T9" fmla="*/ 2147483647 h 42"/>
                <a:gd name="T10" fmla="*/ 2147483647 w 112"/>
                <a:gd name="T11" fmla="*/ 2147483647 h 42"/>
                <a:gd name="T12" fmla="*/ 2147483647 w 112"/>
                <a:gd name="T13" fmla="*/ 2147483647 h 42"/>
                <a:gd name="T14" fmla="*/ 2147483647 w 112"/>
                <a:gd name="T15" fmla="*/ 2147483647 h 42"/>
                <a:gd name="T16" fmla="*/ 2147483647 w 112"/>
                <a:gd name="T17" fmla="*/ 2147483647 h 42"/>
                <a:gd name="T18" fmla="*/ 2147483647 w 112"/>
                <a:gd name="T19" fmla="*/ 2147483647 h 42"/>
                <a:gd name="T20" fmla="*/ 2147483647 w 112"/>
                <a:gd name="T21" fmla="*/ 2147483647 h 42"/>
                <a:gd name="T22" fmla="*/ 2147483647 w 112"/>
                <a:gd name="T23" fmla="*/ 2147483647 h 42"/>
                <a:gd name="T24" fmla="*/ 2147483647 w 112"/>
                <a:gd name="T25" fmla="*/ 2147483647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" h="42">
                  <a:moveTo>
                    <a:pt x="73" y="1"/>
                  </a:moveTo>
                  <a:cubicBezTo>
                    <a:pt x="67" y="0"/>
                    <a:pt x="55" y="0"/>
                    <a:pt x="48" y="8"/>
                  </a:cubicBezTo>
                  <a:cubicBezTo>
                    <a:pt x="41" y="16"/>
                    <a:pt x="36" y="15"/>
                    <a:pt x="30" y="14"/>
                  </a:cubicBezTo>
                  <a:cubicBezTo>
                    <a:pt x="25" y="13"/>
                    <a:pt x="22" y="12"/>
                    <a:pt x="17" y="15"/>
                  </a:cubicBezTo>
                  <a:cubicBezTo>
                    <a:pt x="11" y="19"/>
                    <a:pt x="0" y="20"/>
                    <a:pt x="11" y="29"/>
                  </a:cubicBezTo>
                  <a:cubicBezTo>
                    <a:pt x="21" y="38"/>
                    <a:pt x="29" y="42"/>
                    <a:pt x="37" y="38"/>
                  </a:cubicBezTo>
                  <a:cubicBezTo>
                    <a:pt x="45" y="35"/>
                    <a:pt x="50" y="12"/>
                    <a:pt x="55" y="25"/>
                  </a:cubicBezTo>
                  <a:cubicBezTo>
                    <a:pt x="59" y="39"/>
                    <a:pt x="62" y="19"/>
                    <a:pt x="66" y="29"/>
                  </a:cubicBezTo>
                  <a:cubicBezTo>
                    <a:pt x="71" y="39"/>
                    <a:pt x="75" y="27"/>
                    <a:pt x="80" y="28"/>
                  </a:cubicBezTo>
                  <a:cubicBezTo>
                    <a:pt x="85" y="29"/>
                    <a:pt x="88" y="29"/>
                    <a:pt x="93" y="30"/>
                  </a:cubicBezTo>
                  <a:cubicBezTo>
                    <a:pt x="97" y="31"/>
                    <a:pt x="101" y="21"/>
                    <a:pt x="104" y="19"/>
                  </a:cubicBezTo>
                  <a:cubicBezTo>
                    <a:pt x="108" y="16"/>
                    <a:pt x="112" y="9"/>
                    <a:pt x="108" y="9"/>
                  </a:cubicBezTo>
                  <a:cubicBezTo>
                    <a:pt x="103" y="9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6" name="Freeform 1148"/>
            <p:cNvSpPr>
              <a:spLocks/>
            </p:cNvSpPr>
            <p:nvPr/>
          </p:nvSpPr>
          <p:spPr bwMode="auto">
            <a:xfrm>
              <a:off x="1885950" y="2459571"/>
              <a:ext cx="109538" cy="58738"/>
            </a:xfrm>
            <a:custGeom>
              <a:avLst/>
              <a:gdLst>
                <a:gd name="T0" fmla="*/ 2147483647 w 124"/>
                <a:gd name="T1" fmla="*/ 2147483647 h 67"/>
                <a:gd name="T2" fmla="*/ 2147483647 w 124"/>
                <a:gd name="T3" fmla="*/ 2147483647 h 67"/>
                <a:gd name="T4" fmla="*/ 0 w 124"/>
                <a:gd name="T5" fmla="*/ 2147483647 h 67"/>
                <a:gd name="T6" fmla="*/ 2147483647 w 124"/>
                <a:gd name="T7" fmla="*/ 2147483647 h 67"/>
                <a:gd name="T8" fmla="*/ 2147483647 w 124"/>
                <a:gd name="T9" fmla="*/ 2147483647 h 67"/>
                <a:gd name="T10" fmla="*/ 2147483647 w 124"/>
                <a:gd name="T11" fmla="*/ 2147483647 h 67"/>
                <a:gd name="T12" fmla="*/ 2147483647 w 124"/>
                <a:gd name="T13" fmla="*/ 2147483647 h 67"/>
                <a:gd name="T14" fmla="*/ 2147483647 w 124"/>
                <a:gd name="T15" fmla="*/ 2147483647 h 67"/>
                <a:gd name="T16" fmla="*/ 2147483647 w 124"/>
                <a:gd name="T17" fmla="*/ 2147483647 h 67"/>
                <a:gd name="T18" fmla="*/ 2147483647 w 124"/>
                <a:gd name="T19" fmla="*/ 2147483647 h 67"/>
                <a:gd name="T20" fmla="*/ 2147483647 w 124"/>
                <a:gd name="T21" fmla="*/ 2147483647 h 67"/>
                <a:gd name="T22" fmla="*/ 2147483647 w 124"/>
                <a:gd name="T23" fmla="*/ 2147483647 h 67"/>
                <a:gd name="T24" fmla="*/ 2147483647 w 124"/>
                <a:gd name="T25" fmla="*/ 2147483647 h 67"/>
                <a:gd name="T26" fmla="*/ 2147483647 w 124"/>
                <a:gd name="T27" fmla="*/ 2147483647 h 67"/>
                <a:gd name="T28" fmla="*/ 2147483647 w 124"/>
                <a:gd name="T29" fmla="*/ 2147483647 h 67"/>
                <a:gd name="T30" fmla="*/ 2147483647 w 124"/>
                <a:gd name="T31" fmla="*/ 2147483647 h 67"/>
                <a:gd name="T32" fmla="*/ 2147483647 w 124"/>
                <a:gd name="T33" fmla="*/ 2147483647 h 67"/>
                <a:gd name="T34" fmla="*/ 2147483647 w 124"/>
                <a:gd name="T35" fmla="*/ 2147483647 h 67"/>
                <a:gd name="T36" fmla="*/ 2147483647 w 124"/>
                <a:gd name="T37" fmla="*/ 2147483647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4" h="67">
                  <a:moveTo>
                    <a:pt x="34" y="3"/>
                  </a:moveTo>
                  <a:cubicBezTo>
                    <a:pt x="30" y="3"/>
                    <a:pt x="15" y="5"/>
                    <a:pt x="17" y="12"/>
                  </a:cubicBezTo>
                  <a:cubicBezTo>
                    <a:pt x="19" y="19"/>
                    <a:pt x="0" y="28"/>
                    <a:pt x="0" y="28"/>
                  </a:cubicBezTo>
                  <a:cubicBezTo>
                    <a:pt x="9" y="38"/>
                    <a:pt x="11" y="30"/>
                    <a:pt x="19" y="37"/>
                  </a:cubicBezTo>
                  <a:cubicBezTo>
                    <a:pt x="27" y="44"/>
                    <a:pt x="19" y="47"/>
                    <a:pt x="24" y="47"/>
                  </a:cubicBezTo>
                  <a:cubicBezTo>
                    <a:pt x="28" y="47"/>
                    <a:pt x="33" y="28"/>
                    <a:pt x="39" y="38"/>
                  </a:cubicBezTo>
                  <a:cubicBezTo>
                    <a:pt x="45" y="49"/>
                    <a:pt x="12" y="49"/>
                    <a:pt x="13" y="53"/>
                  </a:cubicBezTo>
                  <a:cubicBezTo>
                    <a:pt x="15" y="58"/>
                    <a:pt x="56" y="58"/>
                    <a:pt x="64" y="61"/>
                  </a:cubicBezTo>
                  <a:cubicBezTo>
                    <a:pt x="72" y="65"/>
                    <a:pt x="98" y="62"/>
                    <a:pt x="102" y="65"/>
                  </a:cubicBezTo>
                  <a:cubicBezTo>
                    <a:pt x="107" y="67"/>
                    <a:pt x="111" y="53"/>
                    <a:pt x="115" y="50"/>
                  </a:cubicBezTo>
                  <a:cubicBezTo>
                    <a:pt x="118" y="46"/>
                    <a:pt x="113" y="43"/>
                    <a:pt x="110" y="34"/>
                  </a:cubicBezTo>
                  <a:cubicBezTo>
                    <a:pt x="108" y="24"/>
                    <a:pt x="111" y="26"/>
                    <a:pt x="115" y="21"/>
                  </a:cubicBezTo>
                  <a:cubicBezTo>
                    <a:pt x="118" y="16"/>
                    <a:pt x="124" y="0"/>
                    <a:pt x="115" y="5"/>
                  </a:cubicBezTo>
                  <a:cubicBezTo>
                    <a:pt x="106" y="9"/>
                    <a:pt x="92" y="4"/>
                    <a:pt x="91" y="14"/>
                  </a:cubicBezTo>
                  <a:cubicBezTo>
                    <a:pt x="90" y="24"/>
                    <a:pt x="85" y="33"/>
                    <a:pt x="82" y="31"/>
                  </a:cubicBezTo>
                  <a:cubicBezTo>
                    <a:pt x="78" y="30"/>
                    <a:pt x="76" y="22"/>
                    <a:pt x="71" y="22"/>
                  </a:cubicBezTo>
                  <a:cubicBezTo>
                    <a:pt x="67" y="22"/>
                    <a:pt x="61" y="23"/>
                    <a:pt x="58" y="19"/>
                  </a:cubicBezTo>
                  <a:cubicBezTo>
                    <a:pt x="56" y="14"/>
                    <a:pt x="58" y="1"/>
                    <a:pt x="52" y="1"/>
                  </a:cubicBezTo>
                  <a:cubicBezTo>
                    <a:pt x="45" y="1"/>
                    <a:pt x="34" y="3"/>
                    <a:pt x="34" y="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7" name="Freeform 1149"/>
            <p:cNvSpPr>
              <a:spLocks/>
            </p:cNvSpPr>
            <p:nvPr/>
          </p:nvSpPr>
          <p:spPr bwMode="auto">
            <a:xfrm>
              <a:off x="1970088" y="2569109"/>
              <a:ext cx="82550" cy="76200"/>
            </a:xfrm>
            <a:custGeom>
              <a:avLst/>
              <a:gdLst>
                <a:gd name="T0" fmla="*/ 2147483647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2147483647 h 86"/>
                <a:gd name="T32" fmla="*/ 2147483647 w 94"/>
                <a:gd name="T33" fmla="*/ 2147483647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" h="86">
                  <a:moveTo>
                    <a:pt x="47" y="4"/>
                  </a:moveTo>
                  <a:cubicBezTo>
                    <a:pt x="42" y="2"/>
                    <a:pt x="35" y="18"/>
                    <a:pt x="39" y="20"/>
                  </a:cubicBezTo>
                  <a:cubicBezTo>
                    <a:pt x="44" y="23"/>
                    <a:pt x="53" y="26"/>
                    <a:pt x="45" y="28"/>
                  </a:cubicBezTo>
                  <a:cubicBezTo>
                    <a:pt x="37" y="31"/>
                    <a:pt x="27" y="32"/>
                    <a:pt x="27" y="32"/>
                  </a:cubicBezTo>
                  <a:cubicBezTo>
                    <a:pt x="27" y="32"/>
                    <a:pt x="24" y="17"/>
                    <a:pt x="20" y="18"/>
                  </a:cubicBezTo>
                  <a:cubicBezTo>
                    <a:pt x="15" y="19"/>
                    <a:pt x="0" y="49"/>
                    <a:pt x="12" y="54"/>
                  </a:cubicBezTo>
                  <a:cubicBezTo>
                    <a:pt x="23" y="58"/>
                    <a:pt x="31" y="47"/>
                    <a:pt x="34" y="58"/>
                  </a:cubicBezTo>
                  <a:cubicBezTo>
                    <a:pt x="36" y="70"/>
                    <a:pt x="24" y="80"/>
                    <a:pt x="32" y="83"/>
                  </a:cubicBezTo>
                  <a:cubicBezTo>
                    <a:pt x="41" y="85"/>
                    <a:pt x="49" y="86"/>
                    <a:pt x="53" y="78"/>
                  </a:cubicBezTo>
                  <a:cubicBezTo>
                    <a:pt x="58" y="70"/>
                    <a:pt x="54" y="58"/>
                    <a:pt x="64" y="64"/>
                  </a:cubicBezTo>
                  <a:cubicBezTo>
                    <a:pt x="73" y="70"/>
                    <a:pt x="77" y="59"/>
                    <a:pt x="79" y="53"/>
                  </a:cubicBezTo>
                  <a:cubicBezTo>
                    <a:pt x="80" y="46"/>
                    <a:pt x="79" y="38"/>
                    <a:pt x="79" y="38"/>
                  </a:cubicBezTo>
                  <a:cubicBezTo>
                    <a:pt x="79" y="38"/>
                    <a:pt x="75" y="21"/>
                    <a:pt x="81" y="20"/>
                  </a:cubicBezTo>
                  <a:cubicBezTo>
                    <a:pt x="87" y="19"/>
                    <a:pt x="91" y="11"/>
                    <a:pt x="91" y="11"/>
                  </a:cubicBezTo>
                  <a:cubicBezTo>
                    <a:pt x="91" y="11"/>
                    <a:pt x="94" y="0"/>
                    <a:pt x="88" y="3"/>
                  </a:cubicBezTo>
                  <a:cubicBezTo>
                    <a:pt x="82" y="6"/>
                    <a:pt x="51" y="3"/>
                    <a:pt x="51" y="3"/>
                  </a:cubicBezTo>
                  <a:lnTo>
                    <a:pt x="47" y="4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8" name="Freeform 1150"/>
            <p:cNvSpPr>
              <a:spLocks/>
            </p:cNvSpPr>
            <p:nvPr/>
          </p:nvSpPr>
          <p:spPr bwMode="auto">
            <a:xfrm>
              <a:off x="2109788" y="2591334"/>
              <a:ext cx="382587" cy="358775"/>
            </a:xfrm>
            <a:custGeom>
              <a:avLst/>
              <a:gdLst>
                <a:gd name="T0" fmla="*/ 2147483647 w 433"/>
                <a:gd name="T1" fmla="*/ 2147483647 h 406"/>
                <a:gd name="T2" fmla="*/ 2147483647 w 433"/>
                <a:gd name="T3" fmla="*/ 2147483647 h 406"/>
                <a:gd name="T4" fmla="*/ 2147483647 w 433"/>
                <a:gd name="T5" fmla="*/ 2147483647 h 406"/>
                <a:gd name="T6" fmla="*/ 2147483647 w 433"/>
                <a:gd name="T7" fmla="*/ 2147483647 h 406"/>
                <a:gd name="T8" fmla="*/ 2147483647 w 433"/>
                <a:gd name="T9" fmla="*/ 2147483647 h 406"/>
                <a:gd name="T10" fmla="*/ 2147483647 w 433"/>
                <a:gd name="T11" fmla="*/ 2147483647 h 406"/>
                <a:gd name="T12" fmla="*/ 2147483647 w 433"/>
                <a:gd name="T13" fmla="*/ 2147483647 h 406"/>
                <a:gd name="T14" fmla="*/ 2147483647 w 433"/>
                <a:gd name="T15" fmla="*/ 2147483647 h 406"/>
                <a:gd name="T16" fmla="*/ 2147483647 w 433"/>
                <a:gd name="T17" fmla="*/ 2147483647 h 406"/>
                <a:gd name="T18" fmla="*/ 2147483647 w 433"/>
                <a:gd name="T19" fmla="*/ 2147483647 h 406"/>
                <a:gd name="T20" fmla="*/ 2147483647 w 433"/>
                <a:gd name="T21" fmla="*/ 2147483647 h 406"/>
                <a:gd name="T22" fmla="*/ 2147483647 w 433"/>
                <a:gd name="T23" fmla="*/ 2147483647 h 406"/>
                <a:gd name="T24" fmla="*/ 2147483647 w 433"/>
                <a:gd name="T25" fmla="*/ 2147483647 h 406"/>
                <a:gd name="T26" fmla="*/ 2147483647 w 433"/>
                <a:gd name="T27" fmla="*/ 2147483647 h 406"/>
                <a:gd name="T28" fmla="*/ 2147483647 w 433"/>
                <a:gd name="T29" fmla="*/ 2147483647 h 406"/>
                <a:gd name="T30" fmla="*/ 2147483647 w 433"/>
                <a:gd name="T31" fmla="*/ 2147483647 h 406"/>
                <a:gd name="T32" fmla="*/ 2147483647 w 433"/>
                <a:gd name="T33" fmla="*/ 2147483647 h 406"/>
                <a:gd name="T34" fmla="*/ 2147483647 w 433"/>
                <a:gd name="T35" fmla="*/ 2147483647 h 406"/>
                <a:gd name="T36" fmla="*/ 2147483647 w 433"/>
                <a:gd name="T37" fmla="*/ 2147483647 h 406"/>
                <a:gd name="T38" fmla="*/ 2147483647 w 433"/>
                <a:gd name="T39" fmla="*/ 2147483647 h 406"/>
                <a:gd name="T40" fmla="*/ 2147483647 w 433"/>
                <a:gd name="T41" fmla="*/ 2147483647 h 406"/>
                <a:gd name="T42" fmla="*/ 2147483647 w 433"/>
                <a:gd name="T43" fmla="*/ 2147483647 h 406"/>
                <a:gd name="T44" fmla="*/ 2147483647 w 433"/>
                <a:gd name="T45" fmla="*/ 2147483647 h 406"/>
                <a:gd name="T46" fmla="*/ 2147483647 w 433"/>
                <a:gd name="T47" fmla="*/ 2147483647 h 406"/>
                <a:gd name="T48" fmla="*/ 2147483647 w 433"/>
                <a:gd name="T49" fmla="*/ 2147483647 h 406"/>
                <a:gd name="T50" fmla="*/ 2147483647 w 433"/>
                <a:gd name="T51" fmla="*/ 2147483647 h 406"/>
                <a:gd name="T52" fmla="*/ 2147483647 w 433"/>
                <a:gd name="T53" fmla="*/ 2147483647 h 406"/>
                <a:gd name="T54" fmla="*/ 2147483647 w 433"/>
                <a:gd name="T55" fmla="*/ 2147483647 h 406"/>
                <a:gd name="T56" fmla="*/ 2147483647 w 433"/>
                <a:gd name="T57" fmla="*/ 2147483647 h 406"/>
                <a:gd name="T58" fmla="*/ 2147483647 w 433"/>
                <a:gd name="T59" fmla="*/ 2147483647 h 406"/>
                <a:gd name="T60" fmla="*/ 2147483647 w 433"/>
                <a:gd name="T61" fmla="*/ 2147483647 h 406"/>
                <a:gd name="T62" fmla="*/ 2147483647 w 433"/>
                <a:gd name="T63" fmla="*/ 2147483647 h 406"/>
                <a:gd name="T64" fmla="*/ 2147483647 w 433"/>
                <a:gd name="T65" fmla="*/ 2147483647 h 406"/>
                <a:gd name="T66" fmla="*/ 2147483647 w 433"/>
                <a:gd name="T67" fmla="*/ 2147483647 h 406"/>
                <a:gd name="T68" fmla="*/ 2147483647 w 433"/>
                <a:gd name="T69" fmla="*/ 2147483647 h 406"/>
                <a:gd name="T70" fmla="*/ 2147483647 w 433"/>
                <a:gd name="T71" fmla="*/ 2147483647 h 406"/>
                <a:gd name="T72" fmla="*/ 2147483647 w 433"/>
                <a:gd name="T73" fmla="*/ 2147483647 h 406"/>
                <a:gd name="T74" fmla="*/ 2147483647 w 433"/>
                <a:gd name="T75" fmla="*/ 2147483647 h 406"/>
                <a:gd name="T76" fmla="*/ 2147483647 w 433"/>
                <a:gd name="T77" fmla="*/ 2147483647 h 406"/>
                <a:gd name="T78" fmla="*/ 2147483647 w 433"/>
                <a:gd name="T79" fmla="*/ 2147483647 h 406"/>
                <a:gd name="T80" fmla="*/ 2147483647 w 433"/>
                <a:gd name="T81" fmla="*/ 2147483647 h 406"/>
                <a:gd name="T82" fmla="*/ 2147483647 w 433"/>
                <a:gd name="T83" fmla="*/ 2147483647 h 406"/>
                <a:gd name="T84" fmla="*/ 2147483647 w 433"/>
                <a:gd name="T85" fmla="*/ 2147483647 h 406"/>
                <a:gd name="T86" fmla="*/ 2147483647 w 433"/>
                <a:gd name="T87" fmla="*/ 2147483647 h 406"/>
                <a:gd name="T88" fmla="*/ 2147483647 w 433"/>
                <a:gd name="T89" fmla="*/ 2147483647 h 406"/>
                <a:gd name="T90" fmla="*/ 2147483647 w 433"/>
                <a:gd name="T91" fmla="*/ 2147483647 h 406"/>
                <a:gd name="T92" fmla="*/ 2147483647 w 433"/>
                <a:gd name="T93" fmla="*/ 2147483647 h 406"/>
                <a:gd name="T94" fmla="*/ 2147483647 w 433"/>
                <a:gd name="T95" fmla="*/ 2147483647 h 406"/>
                <a:gd name="T96" fmla="*/ 2147483647 w 433"/>
                <a:gd name="T97" fmla="*/ 2147483647 h 406"/>
                <a:gd name="T98" fmla="*/ 2147483647 w 433"/>
                <a:gd name="T99" fmla="*/ 0 h 4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3" h="406">
                  <a:moveTo>
                    <a:pt x="54" y="0"/>
                  </a:moveTo>
                  <a:cubicBezTo>
                    <a:pt x="43" y="1"/>
                    <a:pt x="35" y="12"/>
                    <a:pt x="27" y="24"/>
                  </a:cubicBezTo>
                  <a:cubicBezTo>
                    <a:pt x="19" y="37"/>
                    <a:pt x="7" y="42"/>
                    <a:pt x="7" y="54"/>
                  </a:cubicBezTo>
                  <a:cubicBezTo>
                    <a:pt x="7" y="67"/>
                    <a:pt x="0" y="70"/>
                    <a:pt x="5" y="76"/>
                  </a:cubicBezTo>
                  <a:cubicBezTo>
                    <a:pt x="9" y="82"/>
                    <a:pt x="17" y="65"/>
                    <a:pt x="28" y="74"/>
                  </a:cubicBezTo>
                  <a:cubicBezTo>
                    <a:pt x="38" y="83"/>
                    <a:pt x="42" y="85"/>
                    <a:pt x="31" y="89"/>
                  </a:cubicBezTo>
                  <a:cubicBezTo>
                    <a:pt x="21" y="92"/>
                    <a:pt x="8" y="98"/>
                    <a:pt x="8" y="98"/>
                  </a:cubicBezTo>
                  <a:cubicBezTo>
                    <a:pt x="8" y="98"/>
                    <a:pt x="5" y="102"/>
                    <a:pt x="21" y="106"/>
                  </a:cubicBezTo>
                  <a:cubicBezTo>
                    <a:pt x="37" y="111"/>
                    <a:pt x="43" y="92"/>
                    <a:pt x="46" y="103"/>
                  </a:cubicBezTo>
                  <a:cubicBezTo>
                    <a:pt x="50" y="113"/>
                    <a:pt x="44" y="116"/>
                    <a:pt x="55" y="116"/>
                  </a:cubicBezTo>
                  <a:cubicBezTo>
                    <a:pt x="67" y="116"/>
                    <a:pt x="67" y="108"/>
                    <a:pt x="77" y="116"/>
                  </a:cubicBezTo>
                  <a:cubicBezTo>
                    <a:pt x="88" y="125"/>
                    <a:pt x="97" y="121"/>
                    <a:pt x="112" y="125"/>
                  </a:cubicBezTo>
                  <a:cubicBezTo>
                    <a:pt x="127" y="128"/>
                    <a:pt x="138" y="119"/>
                    <a:pt x="138" y="119"/>
                  </a:cubicBezTo>
                  <a:cubicBezTo>
                    <a:pt x="138" y="119"/>
                    <a:pt x="138" y="96"/>
                    <a:pt x="149" y="111"/>
                  </a:cubicBezTo>
                  <a:cubicBezTo>
                    <a:pt x="159" y="126"/>
                    <a:pt x="153" y="128"/>
                    <a:pt x="165" y="133"/>
                  </a:cubicBezTo>
                  <a:cubicBezTo>
                    <a:pt x="176" y="137"/>
                    <a:pt x="195" y="149"/>
                    <a:pt x="208" y="163"/>
                  </a:cubicBezTo>
                  <a:cubicBezTo>
                    <a:pt x="220" y="176"/>
                    <a:pt x="218" y="171"/>
                    <a:pt x="220" y="176"/>
                  </a:cubicBezTo>
                  <a:cubicBezTo>
                    <a:pt x="223" y="182"/>
                    <a:pt x="206" y="193"/>
                    <a:pt x="216" y="190"/>
                  </a:cubicBezTo>
                  <a:cubicBezTo>
                    <a:pt x="225" y="188"/>
                    <a:pt x="227" y="185"/>
                    <a:pt x="232" y="188"/>
                  </a:cubicBezTo>
                  <a:cubicBezTo>
                    <a:pt x="236" y="191"/>
                    <a:pt x="241" y="194"/>
                    <a:pt x="240" y="199"/>
                  </a:cubicBezTo>
                  <a:cubicBezTo>
                    <a:pt x="239" y="205"/>
                    <a:pt x="229" y="218"/>
                    <a:pt x="240" y="212"/>
                  </a:cubicBezTo>
                  <a:cubicBezTo>
                    <a:pt x="250" y="206"/>
                    <a:pt x="255" y="190"/>
                    <a:pt x="255" y="204"/>
                  </a:cubicBezTo>
                  <a:cubicBezTo>
                    <a:pt x="255" y="218"/>
                    <a:pt x="249" y="220"/>
                    <a:pt x="254" y="224"/>
                  </a:cubicBezTo>
                  <a:cubicBezTo>
                    <a:pt x="258" y="227"/>
                    <a:pt x="269" y="232"/>
                    <a:pt x="261" y="235"/>
                  </a:cubicBezTo>
                  <a:cubicBezTo>
                    <a:pt x="253" y="239"/>
                    <a:pt x="256" y="242"/>
                    <a:pt x="251" y="244"/>
                  </a:cubicBezTo>
                  <a:cubicBezTo>
                    <a:pt x="247" y="247"/>
                    <a:pt x="242" y="241"/>
                    <a:pt x="238" y="251"/>
                  </a:cubicBezTo>
                  <a:cubicBezTo>
                    <a:pt x="233" y="262"/>
                    <a:pt x="233" y="265"/>
                    <a:pt x="236" y="272"/>
                  </a:cubicBezTo>
                  <a:cubicBezTo>
                    <a:pt x="240" y="279"/>
                    <a:pt x="210" y="292"/>
                    <a:pt x="201" y="288"/>
                  </a:cubicBezTo>
                  <a:cubicBezTo>
                    <a:pt x="191" y="285"/>
                    <a:pt x="182" y="274"/>
                    <a:pt x="178" y="278"/>
                  </a:cubicBezTo>
                  <a:cubicBezTo>
                    <a:pt x="173" y="281"/>
                    <a:pt x="155" y="302"/>
                    <a:pt x="160" y="314"/>
                  </a:cubicBezTo>
                  <a:cubicBezTo>
                    <a:pt x="166" y="325"/>
                    <a:pt x="171" y="340"/>
                    <a:pt x="188" y="339"/>
                  </a:cubicBezTo>
                  <a:cubicBezTo>
                    <a:pt x="205" y="338"/>
                    <a:pt x="206" y="318"/>
                    <a:pt x="212" y="322"/>
                  </a:cubicBezTo>
                  <a:cubicBezTo>
                    <a:pt x="218" y="325"/>
                    <a:pt x="234" y="310"/>
                    <a:pt x="240" y="314"/>
                  </a:cubicBezTo>
                  <a:cubicBezTo>
                    <a:pt x="246" y="317"/>
                    <a:pt x="256" y="304"/>
                    <a:pt x="263" y="325"/>
                  </a:cubicBezTo>
                  <a:cubicBezTo>
                    <a:pt x="270" y="346"/>
                    <a:pt x="280" y="350"/>
                    <a:pt x="288" y="355"/>
                  </a:cubicBezTo>
                  <a:cubicBezTo>
                    <a:pt x="296" y="360"/>
                    <a:pt x="310" y="339"/>
                    <a:pt x="304" y="359"/>
                  </a:cubicBezTo>
                  <a:cubicBezTo>
                    <a:pt x="299" y="378"/>
                    <a:pt x="329" y="372"/>
                    <a:pt x="339" y="383"/>
                  </a:cubicBezTo>
                  <a:cubicBezTo>
                    <a:pt x="349" y="393"/>
                    <a:pt x="348" y="371"/>
                    <a:pt x="361" y="389"/>
                  </a:cubicBezTo>
                  <a:cubicBezTo>
                    <a:pt x="374" y="406"/>
                    <a:pt x="379" y="391"/>
                    <a:pt x="386" y="397"/>
                  </a:cubicBezTo>
                  <a:cubicBezTo>
                    <a:pt x="393" y="402"/>
                    <a:pt x="401" y="389"/>
                    <a:pt x="404" y="393"/>
                  </a:cubicBezTo>
                  <a:cubicBezTo>
                    <a:pt x="406" y="398"/>
                    <a:pt x="348" y="356"/>
                    <a:pt x="344" y="354"/>
                  </a:cubicBezTo>
                  <a:cubicBezTo>
                    <a:pt x="339" y="352"/>
                    <a:pt x="330" y="340"/>
                    <a:pt x="339" y="340"/>
                  </a:cubicBezTo>
                  <a:cubicBezTo>
                    <a:pt x="348" y="340"/>
                    <a:pt x="359" y="336"/>
                    <a:pt x="367" y="349"/>
                  </a:cubicBezTo>
                  <a:cubicBezTo>
                    <a:pt x="375" y="363"/>
                    <a:pt x="377" y="352"/>
                    <a:pt x="385" y="359"/>
                  </a:cubicBezTo>
                  <a:cubicBezTo>
                    <a:pt x="393" y="365"/>
                    <a:pt x="399" y="354"/>
                    <a:pt x="405" y="361"/>
                  </a:cubicBezTo>
                  <a:cubicBezTo>
                    <a:pt x="410" y="368"/>
                    <a:pt x="414" y="357"/>
                    <a:pt x="415" y="354"/>
                  </a:cubicBezTo>
                  <a:cubicBezTo>
                    <a:pt x="416" y="350"/>
                    <a:pt x="413" y="330"/>
                    <a:pt x="413" y="330"/>
                  </a:cubicBezTo>
                  <a:cubicBezTo>
                    <a:pt x="413" y="330"/>
                    <a:pt x="406" y="302"/>
                    <a:pt x="398" y="310"/>
                  </a:cubicBezTo>
                  <a:cubicBezTo>
                    <a:pt x="390" y="318"/>
                    <a:pt x="389" y="289"/>
                    <a:pt x="376" y="293"/>
                  </a:cubicBezTo>
                  <a:cubicBezTo>
                    <a:pt x="363" y="296"/>
                    <a:pt x="368" y="281"/>
                    <a:pt x="352" y="276"/>
                  </a:cubicBezTo>
                  <a:cubicBezTo>
                    <a:pt x="336" y="270"/>
                    <a:pt x="325" y="246"/>
                    <a:pt x="322" y="249"/>
                  </a:cubicBezTo>
                  <a:cubicBezTo>
                    <a:pt x="318" y="253"/>
                    <a:pt x="314" y="233"/>
                    <a:pt x="309" y="244"/>
                  </a:cubicBezTo>
                  <a:cubicBezTo>
                    <a:pt x="304" y="256"/>
                    <a:pt x="334" y="228"/>
                    <a:pt x="339" y="235"/>
                  </a:cubicBezTo>
                  <a:cubicBezTo>
                    <a:pt x="344" y="242"/>
                    <a:pt x="354" y="248"/>
                    <a:pt x="359" y="253"/>
                  </a:cubicBezTo>
                  <a:cubicBezTo>
                    <a:pt x="363" y="257"/>
                    <a:pt x="370" y="243"/>
                    <a:pt x="382" y="258"/>
                  </a:cubicBezTo>
                  <a:cubicBezTo>
                    <a:pt x="393" y="273"/>
                    <a:pt x="401" y="267"/>
                    <a:pt x="412" y="279"/>
                  </a:cubicBezTo>
                  <a:cubicBezTo>
                    <a:pt x="422" y="291"/>
                    <a:pt x="428" y="279"/>
                    <a:pt x="428" y="267"/>
                  </a:cubicBezTo>
                  <a:cubicBezTo>
                    <a:pt x="428" y="256"/>
                    <a:pt x="433" y="228"/>
                    <a:pt x="430" y="234"/>
                  </a:cubicBezTo>
                  <a:cubicBezTo>
                    <a:pt x="427" y="240"/>
                    <a:pt x="421" y="204"/>
                    <a:pt x="409" y="217"/>
                  </a:cubicBezTo>
                  <a:cubicBezTo>
                    <a:pt x="398" y="229"/>
                    <a:pt x="391" y="196"/>
                    <a:pt x="378" y="199"/>
                  </a:cubicBezTo>
                  <a:cubicBezTo>
                    <a:pt x="365" y="203"/>
                    <a:pt x="362" y="187"/>
                    <a:pt x="355" y="183"/>
                  </a:cubicBezTo>
                  <a:cubicBezTo>
                    <a:pt x="348" y="180"/>
                    <a:pt x="340" y="161"/>
                    <a:pt x="336" y="164"/>
                  </a:cubicBezTo>
                  <a:cubicBezTo>
                    <a:pt x="331" y="166"/>
                    <a:pt x="323" y="143"/>
                    <a:pt x="318" y="143"/>
                  </a:cubicBezTo>
                  <a:cubicBezTo>
                    <a:pt x="314" y="143"/>
                    <a:pt x="333" y="156"/>
                    <a:pt x="333" y="149"/>
                  </a:cubicBezTo>
                  <a:cubicBezTo>
                    <a:pt x="333" y="142"/>
                    <a:pt x="326" y="122"/>
                    <a:pt x="319" y="127"/>
                  </a:cubicBezTo>
                  <a:cubicBezTo>
                    <a:pt x="312" y="131"/>
                    <a:pt x="302" y="135"/>
                    <a:pt x="301" y="140"/>
                  </a:cubicBezTo>
                  <a:cubicBezTo>
                    <a:pt x="300" y="144"/>
                    <a:pt x="297" y="143"/>
                    <a:pt x="294" y="140"/>
                  </a:cubicBezTo>
                  <a:cubicBezTo>
                    <a:pt x="291" y="136"/>
                    <a:pt x="291" y="111"/>
                    <a:pt x="299" y="114"/>
                  </a:cubicBezTo>
                  <a:cubicBezTo>
                    <a:pt x="307" y="118"/>
                    <a:pt x="289" y="108"/>
                    <a:pt x="289" y="108"/>
                  </a:cubicBezTo>
                  <a:cubicBezTo>
                    <a:pt x="289" y="108"/>
                    <a:pt x="284" y="118"/>
                    <a:pt x="279" y="125"/>
                  </a:cubicBezTo>
                  <a:cubicBezTo>
                    <a:pt x="274" y="131"/>
                    <a:pt x="278" y="91"/>
                    <a:pt x="281" y="91"/>
                  </a:cubicBezTo>
                  <a:cubicBezTo>
                    <a:pt x="285" y="91"/>
                    <a:pt x="259" y="87"/>
                    <a:pt x="257" y="99"/>
                  </a:cubicBezTo>
                  <a:cubicBezTo>
                    <a:pt x="255" y="112"/>
                    <a:pt x="246" y="89"/>
                    <a:pt x="247" y="85"/>
                  </a:cubicBezTo>
                  <a:cubicBezTo>
                    <a:pt x="248" y="82"/>
                    <a:pt x="236" y="74"/>
                    <a:pt x="236" y="74"/>
                  </a:cubicBezTo>
                  <a:cubicBezTo>
                    <a:pt x="236" y="74"/>
                    <a:pt x="229" y="88"/>
                    <a:pt x="232" y="92"/>
                  </a:cubicBezTo>
                  <a:cubicBezTo>
                    <a:pt x="234" y="97"/>
                    <a:pt x="219" y="90"/>
                    <a:pt x="217" y="87"/>
                  </a:cubicBezTo>
                  <a:cubicBezTo>
                    <a:pt x="214" y="83"/>
                    <a:pt x="211" y="74"/>
                    <a:pt x="213" y="68"/>
                  </a:cubicBezTo>
                  <a:cubicBezTo>
                    <a:pt x="216" y="62"/>
                    <a:pt x="208" y="52"/>
                    <a:pt x="203" y="53"/>
                  </a:cubicBezTo>
                  <a:cubicBezTo>
                    <a:pt x="198" y="54"/>
                    <a:pt x="183" y="48"/>
                    <a:pt x="187" y="59"/>
                  </a:cubicBezTo>
                  <a:cubicBezTo>
                    <a:pt x="190" y="69"/>
                    <a:pt x="197" y="88"/>
                    <a:pt x="187" y="78"/>
                  </a:cubicBezTo>
                  <a:cubicBezTo>
                    <a:pt x="176" y="69"/>
                    <a:pt x="163" y="55"/>
                    <a:pt x="161" y="52"/>
                  </a:cubicBezTo>
                  <a:cubicBezTo>
                    <a:pt x="160" y="48"/>
                    <a:pt x="144" y="40"/>
                    <a:pt x="144" y="40"/>
                  </a:cubicBezTo>
                  <a:cubicBezTo>
                    <a:pt x="144" y="40"/>
                    <a:pt x="140" y="50"/>
                    <a:pt x="138" y="53"/>
                  </a:cubicBezTo>
                  <a:cubicBezTo>
                    <a:pt x="137" y="57"/>
                    <a:pt x="130" y="54"/>
                    <a:pt x="127" y="57"/>
                  </a:cubicBezTo>
                  <a:cubicBezTo>
                    <a:pt x="123" y="59"/>
                    <a:pt x="117" y="54"/>
                    <a:pt x="122" y="46"/>
                  </a:cubicBezTo>
                  <a:cubicBezTo>
                    <a:pt x="128" y="38"/>
                    <a:pt x="133" y="23"/>
                    <a:pt x="129" y="22"/>
                  </a:cubicBezTo>
                  <a:cubicBezTo>
                    <a:pt x="126" y="21"/>
                    <a:pt x="123" y="6"/>
                    <a:pt x="113" y="7"/>
                  </a:cubicBezTo>
                  <a:cubicBezTo>
                    <a:pt x="103" y="8"/>
                    <a:pt x="92" y="30"/>
                    <a:pt x="85" y="31"/>
                  </a:cubicBezTo>
                  <a:cubicBezTo>
                    <a:pt x="78" y="32"/>
                    <a:pt x="58" y="20"/>
                    <a:pt x="63" y="28"/>
                  </a:cubicBezTo>
                  <a:cubicBezTo>
                    <a:pt x="69" y="36"/>
                    <a:pt x="63" y="42"/>
                    <a:pt x="73" y="43"/>
                  </a:cubicBezTo>
                  <a:cubicBezTo>
                    <a:pt x="82" y="44"/>
                    <a:pt x="88" y="57"/>
                    <a:pt x="84" y="57"/>
                  </a:cubicBezTo>
                  <a:cubicBezTo>
                    <a:pt x="81" y="57"/>
                    <a:pt x="77" y="53"/>
                    <a:pt x="74" y="54"/>
                  </a:cubicBezTo>
                  <a:cubicBezTo>
                    <a:pt x="70" y="55"/>
                    <a:pt x="70" y="40"/>
                    <a:pt x="66" y="46"/>
                  </a:cubicBezTo>
                  <a:cubicBezTo>
                    <a:pt x="61" y="52"/>
                    <a:pt x="63" y="53"/>
                    <a:pt x="68" y="60"/>
                  </a:cubicBezTo>
                  <a:cubicBezTo>
                    <a:pt x="73" y="67"/>
                    <a:pt x="85" y="65"/>
                    <a:pt x="84" y="68"/>
                  </a:cubicBezTo>
                  <a:cubicBezTo>
                    <a:pt x="83" y="72"/>
                    <a:pt x="81" y="75"/>
                    <a:pt x="73" y="77"/>
                  </a:cubicBezTo>
                  <a:cubicBezTo>
                    <a:pt x="65" y="80"/>
                    <a:pt x="68" y="73"/>
                    <a:pt x="61" y="77"/>
                  </a:cubicBezTo>
                  <a:cubicBezTo>
                    <a:pt x="54" y="82"/>
                    <a:pt x="45" y="75"/>
                    <a:pt x="46" y="68"/>
                  </a:cubicBezTo>
                  <a:cubicBezTo>
                    <a:pt x="47" y="61"/>
                    <a:pt x="51" y="19"/>
                    <a:pt x="68" y="13"/>
                  </a:cubicBezTo>
                  <a:cubicBezTo>
                    <a:pt x="85" y="7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69" name="Freeform 1151"/>
            <p:cNvSpPr>
              <a:spLocks/>
            </p:cNvSpPr>
            <p:nvPr/>
          </p:nvSpPr>
          <p:spPr bwMode="auto">
            <a:xfrm>
              <a:off x="2230438" y="2592921"/>
              <a:ext cx="52387" cy="31750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2147483647 w 60"/>
                <a:gd name="T13" fmla="*/ 2147483647 h 36"/>
                <a:gd name="T14" fmla="*/ 2147483647 w 60"/>
                <a:gd name="T15" fmla="*/ 214748364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36">
                  <a:moveTo>
                    <a:pt x="18" y="4"/>
                  </a:moveTo>
                  <a:cubicBezTo>
                    <a:pt x="9" y="0"/>
                    <a:pt x="1" y="6"/>
                    <a:pt x="1" y="13"/>
                  </a:cubicBezTo>
                  <a:cubicBezTo>
                    <a:pt x="1" y="20"/>
                    <a:pt x="0" y="22"/>
                    <a:pt x="7" y="27"/>
                  </a:cubicBezTo>
                  <a:cubicBezTo>
                    <a:pt x="14" y="32"/>
                    <a:pt x="21" y="32"/>
                    <a:pt x="28" y="34"/>
                  </a:cubicBezTo>
                  <a:cubicBezTo>
                    <a:pt x="35" y="36"/>
                    <a:pt x="41" y="23"/>
                    <a:pt x="45" y="27"/>
                  </a:cubicBezTo>
                  <a:cubicBezTo>
                    <a:pt x="50" y="30"/>
                    <a:pt x="60" y="19"/>
                    <a:pt x="56" y="18"/>
                  </a:cubicBezTo>
                  <a:cubicBezTo>
                    <a:pt x="51" y="17"/>
                    <a:pt x="38" y="5"/>
                    <a:pt x="35" y="5"/>
                  </a:cubicBezTo>
                  <a:cubicBezTo>
                    <a:pt x="31" y="5"/>
                    <a:pt x="18" y="4"/>
                    <a:pt x="18" y="4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0" name="Freeform 1152"/>
            <p:cNvSpPr>
              <a:spLocks/>
            </p:cNvSpPr>
            <p:nvPr/>
          </p:nvSpPr>
          <p:spPr bwMode="auto">
            <a:xfrm>
              <a:off x="2105025" y="2831046"/>
              <a:ext cx="107950" cy="80963"/>
            </a:xfrm>
            <a:custGeom>
              <a:avLst/>
              <a:gdLst>
                <a:gd name="T0" fmla="*/ 2147483647 w 123"/>
                <a:gd name="T1" fmla="*/ 0 h 92"/>
                <a:gd name="T2" fmla="*/ 2147483647 w 123"/>
                <a:gd name="T3" fmla="*/ 2147483647 h 92"/>
                <a:gd name="T4" fmla="*/ 2147483647 w 123"/>
                <a:gd name="T5" fmla="*/ 2147483647 h 92"/>
                <a:gd name="T6" fmla="*/ 2147483647 w 123"/>
                <a:gd name="T7" fmla="*/ 2147483647 h 92"/>
                <a:gd name="T8" fmla="*/ 2147483647 w 123"/>
                <a:gd name="T9" fmla="*/ 2147483647 h 92"/>
                <a:gd name="T10" fmla="*/ 2147483647 w 123"/>
                <a:gd name="T11" fmla="*/ 2147483647 h 92"/>
                <a:gd name="T12" fmla="*/ 2147483647 w 123"/>
                <a:gd name="T13" fmla="*/ 2147483647 h 92"/>
                <a:gd name="T14" fmla="*/ 2147483647 w 123"/>
                <a:gd name="T15" fmla="*/ 2147483647 h 92"/>
                <a:gd name="T16" fmla="*/ 2147483647 w 123"/>
                <a:gd name="T17" fmla="*/ 2147483647 h 92"/>
                <a:gd name="T18" fmla="*/ 2147483647 w 123"/>
                <a:gd name="T19" fmla="*/ 2147483647 h 92"/>
                <a:gd name="T20" fmla="*/ 2147483647 w 123"/>
                <a:gd name="T21" fmla="*/ 2147483647 h 92"/>
                <a:gd name="T22" fmla="*/ 2147483647 w 123"/>
                <a:gd name="T23" fmla="*/ 2147483647 h 92"/>
                <a:gd name="T24" fmla="*/ 2147483647 w 123"/>
                <a:gd name="T25" fmla="*/ 2147483647 h 92"/>
                <a:gd name="T26" fmla="*/ 2147483647 w 123"/>
                <a:gd name="T27" fmla="*/ 2147483647 h 92"/>
                <a:gd name="T28" fmla="*/ 2147483647 w 123"/>
                <a:gd name="T29" fmla="*/ 2147483647 h 92"/>
                <a:gd name="T30" fmla="*/ 2147483647 w 123"/>
                <a:gd name="T31" fmla="*/ 0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92">
                  <a:moveTo>
                    <a:pt x="47" y="0"/>
                  </a:moveTo>
                  <a:cubicBezTo>
                    <a:pt x="47" y="0"/>
                    <a:pt x="30" y="3"/>
                    <a:pt x="30" y="11"/>
                  </a:cubicBezTo>
                  <a:cubicBezTo>
                    <a:pt x="30" y="20"/>
                    <a:pt x="30" y="25"/>
                    <a:pt x="29" y="35"/>
                  </a:cubicBezTo>
                  <a:cubicBezTo>
                    <a:pt x="28" y="44"/>
                    <a:pt x="5" y="67"/>
                    <a:pt x="3" y="71"/>
                  </a:cubicBezTo>
                  <a:cubicBezTo>
                    <a:pt x="0" y="76"/>
                    <a:pt x="14" y="69"/>
                    <a:pt x="20" y="70"/>
                  </a:cubicBezTo>
                  <a:cubicBezTo>
                    <a:pt x="26" y="71"/>
                    <a:pt x="41" y="56"/>
                    <a:pt x="35" y="71"/>
                  </a:cubicBezTo>
                  <a:cubicBezTo>
                    <a:pt x="29" y="86"/>
                    <a:pt x="20" y="92"/>
                    <a:pt x="32" y="91"/>
                  </a:cubicBezTo>
                  <a:cubicBezTo>
                    <a:pt x="43" y="90"/>
                    <a:pt x="47" y="71"/>
                    <a:pt x="54" y="70"/>
                  </a:cubicBezTo>
                  <a:cubicBezTo>
                    <a:pt x="60" y="69"/>
                    <a:pt x="65" y="51"/>
                    <a:pt x="71" y="65"/>
                  </a:cubicBezTo>
                  <a:cubicBezTo>
                    <a:pt x="77" y="78"/>
                    <a:pt x="78" y="67"/>
                    <a:pt x="90" y="76"/>
                  </a:cubicBezTo>
                  <a:cubicBezTo>
                    <a:pt x="103" y="85"/>
                    <a:pt x="113" y="75"/>
                    <a:pt x="118" y="76"/>
                  </a:cubicBezTo>
                  <a:cubicBezTo>
                    <a:pt x="123" y="77"/>
                    <a:pt x="119" y="56"/>
                    <a:pt x="111" y="56"/>
                  </a:cubicBezTo>
                  <a:cubicBezTo>
                    <a:pt x="103" y="56"/>
                    <a:pt x="89" y="46"/>
                    <a:pt x="85" y="40"/>
                  </a:cubicBezTo>
                  <a:cubicBezTo>
                    <a:pt x="80" y="35"/>
                    <a:pt x="80" y="23"/>
                    <a:pt x="74" y="21"/>
                  </a:cubicBezTo>
                  <a:cubicBezTo>
                    <a:pt x="68" y="18"/>
                    <a:pt x="60" y="11"/>
                    <a:pt x="60" y="1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" name="Freeform 1153"/>
            <p:cNvSpPr>
              <a:spLocks/>
            </p:cNvSpPr>
            <p:nvPr/>
          </p:nvSpPr>
          <p:spPr bwMode="auto">
            <a:xfrm>
              <a:off x="2147888" y="2919946"/>
              <a:ext cx="36512" cy="30163"/>
            </a:xfrm>
            <a:custGeom>
              <a:avLst/>
              <a:gdLst>
                <a:gd name="T0" fmla="*/ 2147483647 w 41"/>
                <a:gd name="T1" fmla="*/ 0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4">
                  <a:moveTo>
                    <a:pt x="24" y="0"/>
                  </a:moveTo>
                  <a:cubicBezTo>
                    <a:pt x="18" y="4"/>
                    <a:pt x="0" y="4"/>
                    <a:pt x="8" y="19"/>
                  </a:cubicBezTo>
                  <a:cubicBezTo>
                    <a:pt x="16" y="34"/>
                    <a:pt x="21" y="23"/>
                    <a:pt x="26" y="23"/>
                  </a:cubicBezTo>
                  <a:cubicBezTo>
                    <a:pt x="32" y="23"/>
                    <a:pt x="37" y="19"/>
                    <a:pt x="39" y="15"/>
                  </a:cubicBezTo>
                  <a:cubicBezTo>
                    <a:pt x="41" y="12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2" name="Freeform 1154"/>
            <p:cNvSpPr>
              <a:spLocks/>
            </p:cNvSpPr>
            <p:nvPr/>
          </p:nvSpPr>
          <p:spPr bwMode="auto">
            <a:xfrm>
              <a:off x="2212975" y="2938996"/>
              <a:ext cx="22225" cy="26988"/>
            </a:xfrm>
            <a:custGeom>
              <a:avLst/>
              <a:gdLst>
                <a:gd name="T0" fmla="*/ 2147483647 w 26"/>
                <a:gd name="T1" fmla="*/ 0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0">
                  <a:moveTo>
                    <a:pt x="17" y="0"/>
                  </a:moveTo>
                  <a:cubicBezTo>
                    <a:pt x="10" y="0"/>
                    <a:pt x="0" y="2"/>
                    <a:pt x="3" y="14"/>
                  </a:cubicBezTo>
                  <a:cubicBezTo>
                    <a:pt x="6" y="25"/>
                    <a:pt x="8" y="30"/>
                    <a:pt x="14" y="28"/>
                  </a:cubicBezTo>
                  <a:cubicBezTo>
                    <a:pt x="21" y="25"/>
                    <a:pt x="26" y="15"/>
                    <a:pt x="26" y="1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3" name="Freeform 1155"/>
            <p:cNvSpPr>
              <a:spLocks/>
            </p:cNvSpPr>
            <p:nvPr/>
          </p:nvSpPr>
          <p:spPr bwMode="auto">
            <a:xfrm>
              <a:off x="2260600" y="2756434"/>
              <a:ext cx="42863" cy="38100"/>
            </a:xfrm>
            <a:custGeom>
              <a:avLst/>
              <a:gdLst>
                <a:gd name="T0" fmla="*/ 2147483647 w 49"/>
                <a:gd name="T1" fmla="*/ 2147483647 h 42"/>
                <a:gd name="T2" fmla="*/ 2147483647 w 49"/>
                <a:gd name="T3" fmla="*/ 2147483647 h 42"/>
                <a:gd name="T4" fmla="*/ 2147483647 w 49"/>
                <a:gd name="T5" fmla="*/ 2147483647 h 42"/>
                <a:gd name="T6" fmla="*/ 2147483647 w 49"/>
                <a:gd name="T7" fmla="*/ 2147483647 h 42"/>
                <a:gd name="T8" fmla="*/ 2147483647 w 49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2">
                  <a:moveTo>
                    <a:pt x="29" y="4"/>
                  </a:moveTo>
                  <a:cubicBezTo>
                    <a:pt x="24" y="3"/>
                    <a:pt x="11" y="0"/>
                    <a:pt x="8" y="14"/>
                  </a:cubicBezTo>
                  <a:cubicBezTo>
                    <a:pt x="4" y="27"/>
                    <a:pt x="0" y="19"/>
                    <a:pt x="9" y="31"/>
                  </a:cubicBezTo>
                  <a:cubicBezTo>
                    <a:pt x="18" y="42"/>
                    <a:pt x="33" y="39"/>
                    <a:pt x="37" y="36"/>
                  </a:cubicBezTo>
                  <a:cubicBezTo>
                    <a:pt x="40" y="32"/>
                    <a:pt x="49" y="9"/>
                    <a:pt x="29" y="4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4" name="Freeform 1156"/>
            <p:cNvSpPr>
              <a:spLocks/>
            </p:cNvSpPr>
            <p:nvPr/>
          </p:nvSpPr>
          <p:spPr bwMode="auto">
            <a:xfrm>
              <a:off x="2133600" y="2316696"/>
              <a:ext cx="212725" cy="214313"/>
            </a:xfrm>
            <a:custGeom>
              <a:avLst/>
              <a:gdLst>
                <a:gd name="T0" fmla="*/ 2147483647 w 242"/>
                <a:gd name="T1" fmla="*/ 2147483647 h 241"/>
                <a:gd name="T2" fmla="*/ 2147483647 w 242"/>
                <a:gd name="T3" fmla="*/ 2147483647 h 241"/>
                <a:gd name="T4" fmla="*/ 2147483647 w 242"/>
                <a:gd name="T5" fmla="*/ 2147483647 h 241"/>
                <a:gd name="T6" fmla="*/ 2147483647 w 242"/>
                <a:gd name="T7" fmla="*/ 2147483647 h 241"/>
                <a:gd name="T8" fmla="*/ 2147483647 w 242"/>
                <a:gd name="T9" fmla="*/ 2147483647 h 241"/>
                <a:gd name="T10" fmla="*/ 2147483647 w 242"/>
                <a:gd name="T11" fmla="*/ 2147483647 h 241"/>
                <a:gd name="T12" fmla="*/ 2147483647 w 242"/>
                <a:gd name="T13" fmla="*/ 2147483647 h 241"/>
                <a:gd name="T14" fmla="*/ 2147483647 w 242"/>
                <a:gd name="T15" fmla="*/ 2147483647 h 241"/>
                <a:gd name="T16" fmla="*/ 2147483647 w 242"/>
                <a:gd name="T17" fmla="*/ 2147483647 h 241"/>
                <a:gd name="T18" fmla="*/ 2147483647 w 242"/>
                <a:gd name="T19" fmla="*/ 2147483647 h 241"/>
                <a:gd name="T20" fmla="*/ 2147483647 w 242"/>
                <a:gd name="T21" fmla="*/ 2147483647 h 241"/>
                <a:gd name="T22" fmla="*/ 2147483647 w 242"/>
                <a:gd name="T23" fmla="*/ 2147483647 h 241"/>
                <a:gd name="T24" fmla="*/ 2147483647 w 242"/>
                <a:gd name="T25" fmla="*/ 2147483647 h 241"/>
                <a:gd name="T26" fmla="*/ 2147483647 w 242"/>
                <a:gd name="T27" fmla="*/ 2147483647 h 241"/>
                <a:gd name="T28" fmla="*/ 2147483647 w 242"/>
                <a:gd name="T29" fmla="*/ 2147483647 h 241"/>
                <a:gd name="T30" fmla="*/ 2147483647 w 242"/>
                <a:gd name="T31" fmla="*/ 2147483647 h 241"/>
                <a:gd name="T32" fmla="*/ 2147483647 w 242"/>
                <a:gd name="T33" fmla="*/ 2147483647 h 241"/>
                <a:gd name="T34" fmla="*/ 2147483647 w 242"/>
                <a:gd name="T35" fmla="*/ 2147483647 h 241"/>
                <a:gd name="T36" fmla="*/ 2147483647 w 242"/>
                <a:gd name="T37" fmla="*/ 2147483647 h 241"/>
                <a:gd name="T38" fmla="*/ 2147483647 w 242"/>
                <a:gd name="T39" fmla="*/ 2147483647 h 241"/>
                <a:gd name="T40" fmla="*/ 2147483647 w 242"/>
                <a:gd name="T41" fmla="*/ 2147483647 h 241"/>
                <a:gd name="T42" fmla="*/ 2147483647 w 242"/>
                <a:gd name="T43" fmla="*/ 2147483647 h 241"/>
                <a:gd name="T44" fmla="*/ 2147483647 w 242"/>
                <a:gd name="T45" fmla="*/ 2147483647 h 241"/>
                <a:gd name="T46" fmla="*/ 2147483647 w 242"/>
                <a:gd name="T47" fmla="*/ 2147483647 h 241"/>
                <a:gd name="T48" fmla="*/ 2147483647 w 242"/>
                <a:gd name="T49" fmla="*/ 2147483647 h 241"/>
                <a:gd name="T50" fmla="*/ 2147483647 w 242"/>
                <a:gd name="T51" fmla="*/ 2147483647 h 241"/>
                <a:gd name="T52" fmla="*/ 2147483647 w 242"/>
                <a:gd name="T53" fmla="*/ 2147483647 h 241"/>
                <a:gd name="T54" fmla="*/ 2147483647 w 242"/>
                <a:gd name="T55" fmla="*/ 2147483647 h 241"/>
                <a:gd name="T56" fmla="*/ 2147483647 w 242"/>
                <a:gd name="T57" fmla="*/ 2147483647 h 241"/>
                <a:gd name="T58" fmla="*/ 2147483647 w 242"/>
                <a:gd name="T59" fmla="*/ 2147483647 h 241"/>
                <a:gd name="T60" fmla="*/ 2147483647 w 242"/>
                <a:gd name="T61" fmla="*/ 2147483647 h 241"/>
                <a:gd name="T62" fmla="*/ 2147483647 w 242"/>
                <a:gd name="T63" fmla="*/ 2147483647 h 241"/>
                <a:gd name="T64" fmla="*/ 2147483647 w 242"/>
                <a:gd name="T65" fmla="*/ 2147483647 h 241"/>
                <a:gd name="T66" fmla="*/ 2147483647 w 242"/>
                <a:gd name="T67" fmla="*/ 2147483647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2" h="241">
                  <a:moveTo>
                    <a:pt x="228" y="17"/>
                  </a:moveTo>
                  <a:cubicBezTo>
                    <a:pt x="219" y="16"/>
                    <a:pt x="213" y="9"/>
                    <a:pt x="204" y="14"/>
                  </a:cubicBezTo>
                  <a:cubicBezTo>
                    <a:pt x="194" y="18"/>
                    <a:pt x="192" y="17"/>
                    <a:pt x="186" y="15"/>
                  </a:cubicBezTo>
                  <a:cubicBezTo>
                    <a:pt x="181" y="13"/>
                    <a:pt x="181" y="0"/>
                    <a:pt x="169" y="5"/>
                  </a:cubicBezTo>
                  <a:cubicBezTo>
                    <a:pt x="158" y="9"/>
                    <a:pt x="139" y="14"/>
                    <a:pt x="141" y="20"/>
                  </a:cubicBezTo>
                  <a:cubicBezTo>
                    <a:pt x="144" y="25"/>
                    <a:pt x="139" y="29"/>
                    <a:pt x="129" y="25"/>
                  </a:cubicBezTo>
                  <a:cubicBezTo>
                    <a:pt x="118" y="22"/>
                    <a:pt x="110" y="10"/>
                    <a:pt x="114" y="21"/>
                  </a:cubicBezTo>
                  <a:cubicBezTo>
                    <a:pt x="117" y="31"/>
                    <a:pt x="92" y="22"/>
                    <a:pt x="88" y="28"/>
                  </a:cubicBezTo>
                  <a:cubicBezTo>
                    <a:pt x="85" y="33"/>
                    <a:pt x="75" y="40"/>
                    <a:pt x="79" y="45"/>
                  </a:cubicBezTo>
                  <a:cubicBezTo>
                    <a:pt x="84" y="50"/>
                    <a:pt x="79" y="42"/>
                    <a:pt x="66" y="48"/>
                  </a:cubicBezTo>
                  <a:cubicBezTo>
                    <a:pt x="54" y="55"/>
                    <a:pt x="55" y="58"/>
                    <a:pt x="68" y="65"/>
                  </a:cubicBezTo>
                  <a:cubicBezTo>
                    <a:pt x="80" y="71"/>
                    <a:pt x="92" y="58"/>
                    <a:pt x="85" y="70"/>
                  </a:cubicBezTo>
                  <a:cubicBezTo>
                    <a:pt x="78" y="83"/>
                    <a:pt x="71" y="88"/>
                    <a:pt x="81" y="85"/>
                  </a:cubicBezTo>
                  <a:cubicBezTo>
                    <a:pt x="92" y="83"/>
                    <a:pt x="92" y="71"/>
                    <a:pt x="98" y="71"/>
                  </a:cubicBezTo>
                  <a:cubicBezTo>
                    <a:pt x="103" y="71"/>
                    <a:pt x="114" y="81"/>
                    <a:pt x="121" y="77"/>
                  </a:cubicBezTo>
                  <a:cubicBezTo>
                    <a:pt x="128" y="74"/>
                    <a:pt x="124" y="61"/>
                    <a:pt x="130" y="67"/>
                  </a:cubicBezTo>
                  <a:cubicBezTo>
                    <a:pt x="136" y="73"/>
                    <a:pt x="113" y="92"/>
                    <a:pt x="117" y="96"/>
                  </a:cubicBezTo>
                  <a:cubicBezTo>
                    <a:pt x="122" y="99"/>
                    <a:pt x="103" y="99"/>
                    <a:pt x="102" y="96"/>
                  </a:cubicBezTo>
                  <a:cubicBezTo>
                    <a:pt x="101" y="92"/>
                    <a:pt x="87" y="88"/>
                    <a:pt x="95" y="96"/>
                  </a:cubicBezTo>
                  <a:cubicBezTo>
                    <a:pt x="103" y="104"/>
                    <a:pt x="113" y="98"/>
                    <a:pt x="115" y="111"/>
                  </a:cubicBezTo>
                  <a:cubicBezTo>
                    <a:pt x="117" y="123"/>
                    <a:pt x="99" y="125"/>
                    <a:pt x="96" y="120"/>
                  </a:cubicBezTo>
                  <a:cubicBezTo>
                    <a:pt x="94" y="115"/>
                    <a:pt x="91" y="104"/>
                    <a:pt x="91" y="104"/>
                  </a:cubicBezTo>
                  <a:cubicBezTo>
                    <a:pt x="91" y="104"/>
                    <a:pt x="71" y="106"/>
                    <a:pt x="75" y="115"/>
                  </a:cubicBezTo>
                  <a:cubicBezTo>
                    <a:pt x="78" y="125"/>
                    <a:pt x="84" y="128"/>
                    <a:pt x="88" y="131"/>
                  </a:cubicBezTo>
                  <a:cubicBezTo>
                    <a:pt x="93" y="135"/>
                    <a:pt x="108" y="128"/>
                    <a:pt x="101" y="141"/>
                  </a:cubicBezTo>
                  <a:cubicBezTo>
                    <a:pt x="94" y="153"/>
                    <a:pt x="87" y="149"/>
                    <a:pt x="83" y="149"/>
                  </a:cubicBezTo>
                  <a:cubicBezTo>
                    <a:pt x="78" y="149"/>
                    <a:pt x="78" y="133"/>
                    <a:pt x="72" y="141"/>
                  </a:cubicBezTo>
                  <a:cubicBezTo>
                    <a:pt x="66" y="149"/>
                    <a:pt x="72" y="158"/>
                    <a:pt x="66" y="159"/>
                  </a:cubicBezTo>
                  <a:cubicBezTo>
                    <a:pt x="61" y="160"/>
                    <a:pt x="50" y="160"/>
                    <a:pt x="50" y="160"/>
                  </a:cubicBezTo>
                  <a:cubicBezTo>
                    <a:pt x="50" y="160"/>
                    <a:pt x="38" y="167"/>
                    <a:pt x="50" y="172"/>
                  </a:cubicBezTo>
                  <a:cubicBezTo>
                    <a:pt x="53" y="173"/>
                    <a:pt x="56" y="173"/>
                    <a:pt x="58" y="173"/>
                  </a:cubicBezTo>
                  <a:cubicBezTo>
                    <a:pt x="65" y="174"/>
                    <a:pt x="68" y="170"/>
                    <a:pt x="71" y="173"/>
                  </a:cubicBezTo>
                  <a:cubicBezTo>
                    <a:pt x="75" y="176"/>
                    <a:pt x="72" y="183"/>
                    <a:pt x="75" y="189"/>
                  </a:cubicBezTo>
                  <a:cubicBezTo>
                    <a:pt x="77" y="195"/>
                    <a:pt x="85" y="188"/>
                    <a:pt x="85" y="188"/>
                  </a:cubicBezTo>
                  <a:cubicBezTo>
                    <a:pt x="85" y="188"/>
                    <a:pt x="70" y="198"/>
                    <a:pt x="66" y="191"/>
                  </a:cubicBezTo>
                  <a:cubicBezTo>
                    <a:pt x="63" y="184"/>
                    <a:pt x="44" y="179"/>
                    <a:pt x="45" y="183"/>
                  </a:cubicBezTo>
                  <a:cubicBezTo>
                    <a:pt x="46" y="198"/>
                    <a:pt x="26" y="194"/>
                    <a:pt x="23" y="198"/>
                  </a:cubicBezTo>
                  <a:cubicBezTo>
                    <a:pt x="19" y="203"/>
                    <a:pt x="0" y="207"/>
                    <a:pt x="19" y="214"/>
                  </a:cubicBezTo>
                  <a:cubicBezTo>
                    <a:pt x="39" y="221"/>
                    <a:pt x="39" y="210"/>
                    <a:pt x="51" y="213"/>
                  </a:cubicBezTo>
                  <a:cubicBezTo>
                    <a:pt x="64" y="217"/>
                    <a:pt x="66" y="222"/>
                    <a:pt x="72" y="219"/>
                  </a:cubicBezTo>
                  <a:cubicBezTo>
                    <a:pt x="78" y="216"/>
                    <a:pt x="78" y="198"/>
                    <a:pt x="84" y="209"/>
                  </a:cubicBezTo>
                  <a:cubicBezTo>
                    <a:pt x="90" y="219"/>
                    <a:pt x="80" y="221"/>
                    <a:pt x="87" y="224"/>
                  </a:cubicBezTo>
                  <a:cubicBezTo>
                    <a:pt x="94" y="226"/>
                    <a:pt x="99" y="216"/>
                    <a:pt x="102" y="222"/>
                  </a:cubicBezTo>
                  <a:cubicBezTo>
                    <a:pt x="106" y="229"/>
                    <a:pt x="99" y="241"/>
                    <a:pt x="109" y="239"/>
                  </a:cubicBezTo>
                  <a:cubicBezTo>
                    <a:pt x="119" y="236"/>
                    <a:pt x="115" y="218"/>
                    <a:pt x="126" y="222"/>
                  </a:cubicBezTo>
                  <a:cubicBezTo>
                    <a:pt x="138" y="227"/>
                    <a:pt x="140" y="217"/>
                    <a:pt x="140" y="217"/>
                  </a:cubicBezTo>
                  <a:cubicBezTo>
                    <a:pt x="140" y="217"/>
                    <a:pt x="140" y="205"/>
                    <a:pt x="136" y="206"/>
                  </a:cubicBezTo>
                  <a:cubicBezTo>
                    <a:pt x="131" y="207"/>
                    <a:pt x="126" y="203"/>
                    <a:pt x="126" y="199"/>
                  </a:cubicBezTo>
                  <a:cubicBezTo>
                    <a:pt x="126" y="196"/>
                    <a:pt x="133" y="201"/>
                    <a:pt x="139" y="196"/>
                  </a:cubicBezTo>
                  <a:cubicBezTo>
                    <a:pt x="145" y="191"/>
                    <a:pt x="137" y="177"/>
                    <a:pt x="140" y="178"/>
                  </a:cubicBezTo>
                  <a:cubicBezTo>
                    <a:pt x="156" y="181"/>
                    <a:pt x="156" y="176"/>
                    <a:pt x="160" y="173"/>
                  </a:cubicBezTo>
                  <a:cubicBezTo>
                    <a:pt x="163" y="169"/>
                    <a:pt x="164" y="151"/>
                    <a:pt x="164" y="151"/>
                  </a:cubicBezTo>
                  <a:cubicBezTo>
                    <a:pt x="164" y="151"/>
                    <a:pt x="158" y="141"/>
                    <a:pt x="153" y="145"/>
                  </a:cubicBezTo>
                  <a:cubicBezTo>
                    <a:pt x="148" y="150"/>
                    <a:pt x="147" y="136"/>
                    <a:pt x="147" y="136"/>
                  </a:cubicBezTo>
                  <a:cubicBezTo>
                    <a:pt x="147" y="136"/>
                    <a:pt x="136" y="143"/>
                    <a:pt x="140" y="134"/>
                  </a:cubicBezTo>
                  <a:cubicBezTo>
                    <a:pt x="145" y="125"/>
                    <a:pt x="155" y="114"/>
                    <a:pt x="161" y="123"/>
                  </a:cubicBezTo>
                  <a:cubicBezTo>
                    <a:pt x="167" y="133"/>
                    <a:pt x="158" y="127"/>
                    <a:pt x="167" y="130"/>
                  </a:cubicBezTo>
                  <a:cubicBezTo>
                    <a:pt x="176" y="134"/>
                    <a:pt x="172" y="130"/>
                    <a:pt x="179" y="122"/>
                  </a:cubicBezTo>
                  <a:cubicBezTo>
                    <a:pt x="186" y="114"/>
                    <a:pt x="191" y="108"/>
                    <a:pt x="186" y="110"/>
                  </a:cubicBezTo>
                  <a:cubicBezTo>
                    <a:pt x="182" y="111"/>
                    <a:pt x="174" y="110"/>
                    <a:pt x="176" y="105"/>
                  </a:cubicBezTo>
                  <a:cubicBezTo>
                    <a:pt x="178" y="100"/>
                    <a:pt x="182" y="95"/>
                    <a:pt x="186" y="97"/>
                  </a:cubicBezTo>
                  <a:cubicBezTo>
                    <a:pt x="191" y="99"/>
                    <a:pt x="191" y="84"/>
                    <a:pt x="200" y="83"/>
                  </a:cubicBezTo>
                  <a:cubicBezTo>
                    <a:pt x="209" y="82"/>
                    <a:pt x="212" y="75"/>
                    <a:pt x="216" y="70"/>
                  </a:cubicBezTo>
                  <a:cubicBezTo>
                    <a:pt x="221" y="66"/>
                    <a:pt x="229" y="55"/>
                    <a:pt x="229" y="55"/>
                  </a:cubicBezTo>
                  <a:cubicBezTo>
                    <a:pt x="229" y="55"/>
                    <a:pt x="221" y="53"/>
                    <a:pt x="216" y="55"/>
                  </a:cubicBezTo>
                  <a:cubicBezTo>
                    <a:pt x="212" y="58"/>
                    <a:pt x="202" y="52"/>
                    <a:pt x="211" y="48"/>
                  </a:cubicBezTo>
                  <a:cubicBezTo>
                    <a:pt x="219" y="45"/>
                    <a:pt x="242" y="27"/>
                    <a:pt x="242" y="27"/>
                  </a:cubicBezTo>
                  <a:cubicBezTo>
                    <a:pt x="242" y="27"/>
                    <a:pt x="237" y="18"/>
                    <a:pt x="228" y="17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5" name="Freeform 1157"/>
            <p:cNvSpPr>
              <a:spLocks/>
            </p:cNvSpPr>
            <p:nvPr/>
          </p:nvSpPr>
          <p:spPr bwMode="auto">
            <a:xfrm>
              <a:off x="2117725" y="2365909"/>
              <a:ext cx="77788" cy="95250"/>
            </a:xfrm>
            <a:custGeom>
              <a:avLst/>
              <a:gdLst>
                <a:gd name="T0" fmla="*/ 2147483647 w 87"/>
                <a:gd name="T1" fmla="*/ 2147483647 h 109"/>
                <a:gd name="T2" fmla="*/ 2147483647 w 87"/>
                <a:gd name="T3" fmla="*/ 2147483647 h 109"/>
                <a:gd name="T4" fmla="*/ 2147483647 w 87"/>
                <a:gd name="T5" fmla="*/ 2147483647 h 109"/>
                <a:gd name="T6" fmla="*/ 2147483647 w 87"/>
                <a:gd name="T7" fmla="*/ 2147483647 h 109"/>
                <a:gd name="T8" fmla="*/ 2147483647 w 87"/>
                <a:gd name="T9" fmla="*/ 2147483647 h 109"/>
                <a:gd name="T10" fmla="*/ 2147483647 w 87"/>
                <a:gd name="T11" fmla="*/ 2147483647 h 109"/>
                <a:gd name="T12" fmla="*/ 2147483647 w 87"/>
                <a:gd name="T13" fmla="*/ 2147483647 h 109"/>
                <a:gd name="T14" fmla="*/ 2147483647 w 87"/>
                <a:gd name="T15" fmla="*/ 2147483647 h 109"/>
                <a:gd name="T16" fmla="*/ 2147483647 w 87"/>
                <a:gd name="T17" fmla="*/ 2147483647 h 109"/>
                <a:gd name="T18" fmla="*/ 2147483647 w 87"/>
                <a:gd name="T19" fmla="*/ 2147483647 h 109"/>
                <a:gd name="T20" fmla="*/ 2147483647 w 87"/>
                <a:gd name="T21" fmla="*/ 2147483647 h 109"/>
                <a:gd name="T22" fmla="*/ 2147483647 w 87"/>
                <a:gd name="T23" fmla="*/ 2147483647 h 109"/>
                <a:gd name="T24" fmla="*/ 2147483647 w 87"/>
                <a:gd name="T25" fmla="*/ 2147483647 h 109"/>
                <a:gd name="T26" fmla="*/ 2147483647 w 87"/>
                <a:gd name="T27" fmla="*/ 2147483647 h 109"/>
                <a:gd name="T28" fmla="*/ 2147483647 w 87"/>
                <a:gd name="T29" fmla="*/ 2147483647 h 109"/>
                <a:gd name="T30" fmla="*/ 2147483647 w 87"/>
                <a:gd name="T31" fmla="*/ 2147483647 h 109"/>
                <a:gd name="T32" fmla="*/ 2147483647 w 87"/>
                <a:gd name="T33" fmla="*/ 2147483647 h 109"/>
                <a:gd name="T34" fmla="*/ 2147483647 w 87"/>
                <a:gd name="T35" fmla="*/ 2147483647 h 109"/>
                <a:gd name="T36" fmla="*/ 2147483647 w 87"/>
                <a:gd name="T37" fmla="*/ 2147483647 h 109"/>
                <a:gd name="T38" fmla="*/ 2147483647 w 87"/>
                <a:gd name="T39" fmla="*/ 2147483647 h 109"/>
                <a:gd name="T40" fmla="*/ 2147483647 w 87"/>
                <a:gd name="T41" fmla="*/ 2147483647 h 109"/>
                <a:gd name="T42" fmla="*/ 2147483647 w 87"/>
                <a:gd name="T43" fmla="*/ 2147483647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" h="109">
                  <a:moveTo>
                    <a:pt x="55" y="1"/>
                  </a:moveTo>
                  <a:cubicBezTo>
                    <a:pt x="47" y="3"/>
                    <a:pt x="37" y="4"/>
                    <a:pt x="39" y="11"/>
                  </a:cubicBezTo>
                  <a:cubicBezTo>
                    <a:pt x="40" y="17"/>
                    <a:pt x="40" y="19"/>
                    <a:pt x="36" y="23"/>
                  </a:cubicBezTo>
                  <a:cubicBezTo>
                    <a:pt x="33" y="28"/>
                    <a:pt x="26" y="28"/>
                    <a:pt x="21" y="27"/>
                  </a:cubicBezTo>
                  <a:cubicBezTo>
                    <a:pt x="17" y="26"/>
                    <a:pt x="7" y="20"/>
                    <a:pt x="13" y="29"/>
                  </a:cubicBezTo>
                  <a:cubicBezTo>
                    <a:pt x="19" y="38"/>
                    <a:pt x="25" y="41"/>
                    <a:pt x="22" y="44"/>
                  </a:cubicBezTo>
                  <a:cubicBezTo>
                    <a:pt x="20" y="47"/>
                    <a:pt x="4" y="39"/>
                    <a:pt x="3" y="44"/>
                  </a:cubicBezTo>
                  <a:cubicBezTo>
                    <a:pt x="2" y="49"/>
                    <a:pt x="0" y="45"/>
                    <a:pt x="4" y="52"/>
                  </a:cubicBezTo>
                  <a:cubicBezTo>
                    <a:pt x="7" y="59"/>
                    <a:pt x="20" y="51"/>
                    <a:pt x="20" y="56"/>
                  </a:cubicBezTo>
                  <a:cubicBezTo>
                    <a:pt x="20" y="60"/>
                    <a:pt x="6" y="60"/>
                    <a:pt x="13" y="65"/>
                  </a:cubicBezTo>
                  <a:cubicBezTo>
                    <a:pt x="20" y="69"/>
                    <a:pt x="26" y="60"/>
                    <a:pt x="30" y="61"/>
                  </a:cubicBezTo>
                  <a:cubicBezTo>
                    <a:pt x="35" y="62"/>
                    <a:pt x="24" y="71"/>
                    <a:pt x="20" y="74"/>
                  </a:cubicBezTo>
                  <a:cubicBezTo>
                    <a:pt x="17" y="77"/>
                    <a:pt x="14" y="79"/>
                    <a:pt x="20" y="85"/>
                  </a:cubicBezTo>
                  <a:cubicBezTo>
                    <a:pt x="26" y="92"/>
                    <a:pt x="42" y="84"/>
                    <a:pt x="40" y="90"/>
                  </a:cubicBezTo>
                  <a:cubicBezTo>
                    <a:pt x="37" y="96"/>
                    <a:pt x="19" y="109"/>
                    <a:pt x="33" y="106"/>
                  </a:cubicBezTo>
                  <a:cubicBezTo>
                    <a:pt x="47" y="104"/>
                    <a:pt x="51" y="94"/>
                    <a:pt x="56" y="94"/>
                  </a:cubicBezTo>
                  <a:cubicBezTo>
                    <a:pt x="60" y="94"/>
                    <a:pt x="60" y="77"/>
                    <a:pt x="68" y="83"/>
                  </a:cubicBezTo>
                  <a:cubicBezTo>
                    <a:pt x="77" y="89"/>
                    <a:pt x="81" y="79"/>
                    <a:pt x="79" y="71"/>
                  </a:cubicBezTo>
                  <a:cubicBezTo>
                    <a:pt x="77" y="62"/>
                    <a:pt x="75" y="52"/>
                    <a:pt x="81" y="51"/>
                  </a:cubicBezTo>
                  <a:cubicBezTo>
                    <a:pt x="87" y="50"/>
                    <a:pt x="81" y="44"/>
                    <a:pt x="74" y="38"/>
                  </a:cubicBezTo>
                  <a:cubicBezTo>
                    <a:pt x="67" y="32"/>
                    <a:pt x="67" y="26"/>
                    <a:pt x="64" y="21"/>
                  </a:cubicBezTo>
                  <a:cubicBezTo>
                    <a:pt x="60" y="16"/>
                    <a:pt x="62" y="0"/>
                    <a:pt x="55" y="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6" name="Freeform 1158"/>
            <p:cNvSpPr>
              <a:spLocks/>
            </p:cNvSpPr>
            <p:nvPr/>
          </p:nvSpPr>
          <p:spPr bwMode="auto">
            <a:xfrm>
              <a:off x="2047875" y="2407184"/>
              <a:ext cx="41275" cy="61912"/>
            </a:xfrm>
            <a:custGeom>
              <a:avLst/>
              <a:gdLst>
                <a:gd name="T0" fmla="*/ 2147483647 w 46"/>
                <a:gd name="T1" fmla="*/ 2147483647 h 70"/>
                <a:gd name="T2" fmla="*/ 2147483647 w 46"/>
                <a:gd name="T3" fmla="*/ 2147483647 h 70"/>
                <a:gd name="T4" fmla="*/ 2147483647 w 46"/>
                <a:gd name="T5" fmla="*/ 2147483647 h 70"/>
                <a:gd name="T6" fmla="*/ 2147483647 w 46"/>
                <a:gd name="T7" fmla="*/ 2147483647 h 70"/>
                <a:gd name="T8" fmla="*/ 2147483647 w 46"/>
                <a:gd name="T9" fmla="*/ 2147483647 h 70"/>
                <a:gd name="T10" fmla="*/ 2147483647 w 46"/>
                <a:gd name="T11" fmla="*/ 2147483647 h 70"/>
                <a:gd name="T12" fmla="*/ 2147483647 w 46"/>
                <a:gd name="T13" fmla="*/ 2147483647 h 70"/>
                <a:gd name="T14" fmla="*/ 2147483647 w 46"/>
                <a:gd name="T15" fmla="*/ 2147483647 h 70"/>
                <a:gd name="T16" fmla="*/ 2147483647 w 46"/>
                <a:gd name="T17" fmla="*/ 2147483647 h 70"/>
                <a:gd name="T18" fmla="*/ 2147483647 w 46"/>
                <a:gd name="T19" fmla="*/ 2147483647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70">
                  <a:moveTo>
                    <a:pt x="15" y="2"/>
                  </a:moveTo>
                  <a:cubicBezTo>
                    <a:pt x="7" y="3"/>
                    <a:pt x="5" y="24"/>
                    <a:pt x="9" y="27"/>
                  </a:cubicBezTo>
                  <a:cubicBezTo>
                    <a:pt x="14" y="30"/>
                    <a:pt x="5" y="27"/>
                    <a:pt x="2" y="30"/>
                  </a:cubicBezTo>
                  <a:cubicBezTo>
                    <a:pt x="0" y="34"/>
                    <a:pt x="10" y="38"/>
                    <a:pt x="16" y="41"/>
                  </a:cubicBezTo>
                  <a:cubicBezTo>
                    <a:pt x="22" y="43"/>
                    <a:pt x="25" y="49"/>
                    <a:pt x="24" y="55"/>
                  </a:cubicBezTo>
                  <a:cubicBezTo>
                    <a:pt x="23" y="60"/>
                    <a:pt x="29" y="70"/>
                    <a:pt x="35" y="64"/>
                  </a:cubicBezTo>
                  <a:cubicBezTo>
                    <a:pt x="40" y="58"/>
                    <a:pt x="40" y="45"/>
                    <a:pt x="40" y="38"/>
                  </a:cubicBezTo>
                  <a:cubicBezTo>
                    <a:pt x="40" y="32"/>
                    <a:pt x="46" y="22"/>
                    <a:pt x="44" y="19"/>
                  </a:cubicBezTo>
                  <a:cubicBezTo>
                    <a:pt x="41" y="15"/>
                    <a:pt x="35" y="0"/>
                    <a:pt x="31" y="3"/>
                  </a:cubicBezTo>
                  <a:cubicBezTo>
                    <a:pt x="28" y="5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7" name="Freeform 1159"/>
            <p:cNvSpPr>
              <a:spLocks/>
            </p:cNvSpPr>
            <p:nvPr/>
          </p:nvSpPr>
          <p:spPr bwMode="auto">
            <a:xfrm>
              <a:off x="2092325" y="2438934"/>
              <a:ext cx="26988" cy="23812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2147483647 h 27"/>
                <a:gd name="T10" fmla="*/ 2147483647 w 30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7">
                  <a:moveTo>
                    <a:pt x="12" y="1"/>
                  </a:moveTo>
                  <a:cubicBezTo>
                    <a:pt x="9" y="0"/>
                    <a:pt x="0" y="8"/>
                    <a:pt x="5" y="16"/>
                  </a:cubicBezTo>
                  <a:cubicBezTo>
                    <a:pt x="11" y="24"/>
                    <a:pt x="9" y="20"/>
                    <a:pt x="15" y="23"/>
                  </a:cubicBezTo>
                  <a:cubicBezTo>
                    <a:pt x="20" y="27"/>
                    <a:pt x="25" y="19"/>
                    <a:pt x="25" y="19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8" name="Freeform 1160"/>
            <p:cNvSpPr>
              <a:spLocks/>
            </p:cNvSpPr>
            <p:nvPr/>
          </p:nvSpPr>
          <p:spPr bwMode="auto">
            <a:xfrm>
              <a:off x="2019300" y="2475446"/>
              <a:ext cx="60325" cy="61913"/>
            </a:xfrm>
            <a:custGeom>
              <a:avLst/>
              <a:gdLst>
                <a:gd name="T0" fmla="*/ 2147483647 w 67"/>
                <a:gd name="T1" fmla="*/ 2147483647 h 70"/>
                <a:gd name="T2" fmla="*/ 2147483647 w 67"/>
                <a:gd name="T3" fmla="*/ 2147483647 h 70"/>
                <a:gd name="T4" fmla="*/ 2147483647 w 67"/>
                <a:gd name="T5" fmla="*/ 2147483647 h 70"/>
                <a:gd name="T6" fmla="*/ 2147483647 w 67"/>
                <a:gd name="T7" fmla="*/ 2147483647 h 70"/>
                <a:gd name="T8" fmla="*/ 2147483647 w 67"/>
                <a:gd name="T9" fmla="*/ 2147483647 h 70"/>
                <a:gd name="T10" fmla="*/ 2147483647 w 67"/>
                <a:gd name="T11" fmla="*/ 2147483647 h 70"/>
                <a:gd name="T12" fmla="*/ 2147483647 w 67"/>
                <a:gd name="T13" fmla="*/ 2147483647 h 70"/>
                <a:gd name="T14" fmla="*/ 2147483647 w 67"/>
                <a:gd name="T15" fmla="*/ 2147483647 h 70"/>
                <a:gd name="T16" fmla="*/ 2147483647 w 67"/>
                <a:gd name="T17" fmla="*/ 2147483647 h 70"/>
                <a:gd name="T18" fmla="*/ 2147483647 w 67"/>
                <a:gd name="T19" fmla="*/ 2147483647 h 70"/>
                <a:gd name="T20" fmla="*/ 2147483647 w 67"/>
                <a:gd name="T21" fmla="*/ 2147483647 h 70"/>
                <a:gd name="T22" fmla="*/ 2147483647 w 67"/>
                <a:gd name="T23" fmla="*/ 2147483647 h 70"/>
                <a:gd name="T24" fmla="*/ 2147483647 w 67"/>
                <a:gd name="T25" fmla="*/ 2147483647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" h="70">
                  <a:moveTo>
                    <a:pt x="39" y="13"/>
                  </a:moveTo>
                  <a:cubicBezTo>
                    <a:pt x="38" y="19"/>
                    <a:pt x="28" y="26"/>
                    <a:pt x="25" y="28"/>
                  </a:cubicBezTo>
                  <a:cubicBezTo>
                    <a:pt x="22" y="31"/>
                    <a:pt x="16" y="24"/>
                    <a:pt x="16" y="24"/>
                  </a:cubicBezTo>
                  <a:cubicBezTo>
                    <a:pt x="16" y="24"/>
                    <a:pt x="8" y="29"/>
                    <a:pt x="7" y="25"/>
                  </a:cubicBezTo>
                  <a:cubicBezTo>
                    <a:pt x="5" y="20"/>
                    <a:pt x="10" y="0"/>
                    <a:pt x="5" y="2"/>
                  </a:cubicBezTo>
                  <a:cubicBezTo>
                    <a:pt x="1" y="4"/>
                    <a:pt x="0" y="41"/>
                    <a:pt x="4" y="42"/>
                  </a:cubicBezTo>
                  <a:cubicBezTo>
                    <a:pt x="9" y="43"/>
                    <a:pt x="17" y="36"/>
                    <a:pt x="22" y="39"/>
                  </a:cubicBezTo>
                  <a:cubicBezTo>
                    <a:pt x="26" y="41"/>
                    <a:pt x="15" y="54"/>
                    <a:pt x="13" y="57"/>
                  </a:cubicBezTo>
                  <a:cubicBezTo>
                    <a:pt x="12" y="61"/>
                    <a:pt x="18" y="65"/>
                    <a:pt x="23" y="68"/>
                  </a:cubicBezTo>
                  <a:cubicBezTo>
                    <a:pt x="27" y="70"/>
                    <a:pt x="37" y="61"/>
                    <a:pt x="42" y="63"/>
                  </a:cubicBezTo>
                  <a:cubicBezTo>
                    <a:pt x="48" y="65"/>
                    <a:pt x="57" y="54"/>
                    <a:pt x="58" y="49"/>
                  </a:cubicBezTo>
                  <a:cubicBezTo>
                    <a:pt x="60" y="44"/>
                    <a:pt x="67" y="19"/>
                    <a:pt x="62" y="18"/>
                  </a:cubicBezTo>
                  <a:cubicBezTo>
                    <a:pt x="57" y="17"/>
                    <a:pt x="39" y="13"/>
                    <a:pt x="39" y="1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9" name="Freeform 1161"/>
            <p:cNvSpPr>
              <a:spLocks/>
            </p:cNvSpPr>
            <p:nvPr/>
          </p:nvSpPr>
          <p:spPr bwMode="auto">
            <a:xfrm>
              <a:off x="2106613" y="2502434"/>
              <a:ext cx="130175" cy="73025"/>
            </a:xfrm>
            <a:custGeom>
              <a:avLst/>
              <a:gdLst>
                <a:gd name="T0" fmla="*/ 2147483647 w 148"/>
                <a:gd name="T1" fmla="*/ 2147483647 h 82"/>
                <a:gd name="T2" fmla="*/ 2147483647 w 148"/>
                <a:gd name="T3" fmla="*/ 2147483647 h 82"/>
                <a:gd name="T4" fmla="*/ 2147483647 w 148"/>
                <a:gd name="T5" fmla="*/ 2147483647 h 82"/>
                <a:gd name="T6" fmla="*/ 2147483647 w 148"/>
                <a:gd name="T7" fmla="*/ 2147483647 h 82"/>
                <a:gd name="T8" fmla="*/ 2147483647 w 148"/>
                <a:gd name="T9" fmla="*/ 2147483647 h 82"/>
                <a:gd name="T10" fmla="*/ 2147483647 w 148"/>
                <a:gd name="T11" fmla="*/ 2147483647 h 82"/>
                <a:gd name="T12" fmla="*/ 2147483647 w 148"/>
                <a:gd name="T13" fmla="*/ 2147483647 h 82"/>
                <a:gd name="T14" fmla="*/ 2147483647 w 148"/>
                <a:gd name="T15" fmla="*/ 2147483647 h 82"/>
                <a:gd name="T16" fmla="*/ 2147483647 w 148"/>
                <a:gd name="T17" fmla="*/ 2147483647 h 82"/>
                <a:gd name="T18" fmla="*/ 2147483647 w 148"/>
                <a:gd name="T19" fmla="*/ 2147483647 h 82"/>
                <a:gd name="T20" fmla="*/ 2147483647 w 148"/>
                <a:gd name="T21" fmla="*/ 2147483647 h 82"/>
                <a:gd name="T22" fmla="*/ 2147483647 w 148"/>
                <a:gd name="T23" fmla="*/ 2147483647 h 82"/>
                <a:gd name="T24" fmla="*/ 2147483647 w 148"/>
                <a:gd name="T25" fmla="*/ 2147483647 h 82"/>
                <a:gd name="T26" fmla="*/ 2147483647 w 148"/>
                <a:gd name="T27" fmla="*/ 2147483647 h 82"/>
                <a:gd name="T28" fmla="*/ 2147483647 w 148"/>
                <a:gd name="T29" fmla="*/ 2147483647 h 82"/>
                <a:gd name="T30" fmla="*/ 2147483647 w 148"/>
                <a:gd name="T31" fmla="*/ 2147483647 h 82"/>
                <a:gd name="T32" fmla="*/ 2147483647 w 148"/>
                <a:gd name="T33" fmla="*/ 2147483647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8" h="82">
                  <a:moveTo>
                    <a:pt x="22" y="1"/>
                  </a:moveTo>
                  <a:cubicBezTo>
                    <a:pt x="15" y="0"/>
                    <a:pt x="0" y="1"/>
                    <a:pt x="9" y="11"/>
                  </a:cubicBezTo>
                  <a:cubicBezTo>
                    <a:pt x="18" y="22"/>
                    <a:pt x="22" y="30"/>
                    <a:pt x="17" y="34"/>
                  </a:cubicBezTo>
                  <a:cubicBezTo>
                    <a:pt x="12" y="39"/>
                    <a:pt x="4" y="40"/>
                    <a:pt x="5" y="47"/>
                  </a:cubicBezTo>
                  <a:cubicBezTo>
                    <a:pt x="7" y="54"/>
                    <a:pt x="10" y="53"/>
                    <a:pt x="17" y="56"/>
                  </a:cubicBezTo>
                  <a:cubicBezTo>
                    <a:pt x="24" y="60"/>
                    <a:pt x="32" y="46"/>
                    <a:pt x="41" y="56"/>
                  </a:cubicBezTo>
                  <a:cubicBezTo>
                    <a:pt x="50" y="67"/>
                    <a:pt x="60" y="62"/>
                    <a:pt x="66" y="68"/>
                  </a:cubicBezTo>
                  <a:cubicBezTo>
                    <a:pt x="73" y="74"/>
                    <a:pt x="78" y="61"/>
                    <a:pt x="87" y="71"/>
                  </a:cubicBezTo>
                  <a:cubicBezTo>
                    <a:pt x="96" y="82"/>
                    <a:pt x="100" y="62"/>
                    <a:pt x="106" y="67"/>
                  </a:cubicBezTo>
                  <a:cubicBezTo>
                    <a:pt x="111" y="71"/>
                    <a:pt x="121" y="47"/>
                    <a:pt x="125" y="64"/>
                  </a:cubicBezTo>
                  <a:cubicBezTo>
                    <a:pt x="130" y="82"/>
                    <a:pt x="148" y="39"/>
                    <a:pt x="144" y="38"/>
                  </a:cubicBezTo>
                  <a:cubicBezTo>
                    <a:pt x="139" y="37"/>
                    <a:pt x="108" y="26"/>
                    <a:pt x="107" y="30"/>
                  </a:cubicBezTo>
                  <a:cubicBezTo>
                    <a:pt x="106" y="33"/>
                    <a:pt x="90" y="40"/>
                    <a:pt x="83" y="42"/>
                  </a:cubicBezTo>
                  <a:cubicBezTo>
                    <a:pt x="76" y="45"/>
                    <a:pt x="62" y="33"/>
                    <a:pt x="58" y="36"/>
                  </a:cubicBezTo>
                  <a:cubicBezTo>
                    <a:pt x="55" y="38"/>
                    <a:pt x="49" y="30"/>
                    <a:pt x="45" y="31"/>
                  </a:cubicBezTo>
                  <a:cubicBezTo>
                    <a:pt x="40" y="32"/>
                    <a:pt x="30" y="17"/>
                    <a:pt x="32" y="14"/>
                  </a:cubicBezTo>
                  <a:cubicBezTo>
                    <a:pt x="34" y="10"/>
                    <a:pt x="28" y="2"/>
                    <a:pt x="22" y="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0" name="Freeform 1162"/>
            <p:cNvSpPr>
              <a:spLocks/>
            </p:cNvSpPr>
            <p:nvPr/>
          </p:nvSpPr>
          <p:spPr bwMode="auto">
            <a:xfrm>
              <a:off x="2062163" y="2524659"/>
              <a:ext cx="41275" cy="34925"/>
            </a:xfrm>
            <a:custGeom>
              <a:avLst/>
              <a:gdLst>
                <a:gd name="T0" fmla="*/ 2147483647 w 47"/>
                <a:gd name="T1" fmla="*/ 2147483647 h 38"/>
                <a:gd name="T2" fmla="*/ 2147483647 w 47"/>
                <a:gd name="T3" fmla="*/ 2147483647 h 38"/>
                <a:gd name="T4" fmla="*/ 2147483647 w 47"/>
                <a:gd name="T5" fmla="*/ 2147483647 h 38"/>
                <a:gd name="T6" fmla="*/ 2147483647 w 47"/>
                <a:gd name="T7" fmla="*/ 2147483647 h 38"/>
                <a:gd name="T8" fmla="*/ 2147483647 w 4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8">
                  <a:moveTo>
                    <a:pt x="23" y="1"/>
                  </a:moveTo>
                  <a:cubicBezTo>
                    <a:pt x="16" y="0"/>
                    <a:pt x="0" y="5"/>
                    <a:pt x="10" y="21"/>
                  </a:cubicBezTo>
                  <a:cubicBezTo>
                    <a:pt x="21" y="37"/>
                    <a:pt x="20" y="31"/>
                    <a:pt x="30" y="35"/>
                  </a:cubicBezTo>
                  <a:cubicBezTo>
                    <a:pt x="40" y="38"/>
                    <a:pt x="47" y="31"/>
                    <a:pt x="47" y="24"/>
                  </a:cubicBezTo>
                  <a:cubicBezTo>
                    <a:pt x="47" y="17"/>
                    <a:pt x="29" y="2"/>
                    <a:pt x="23" y="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1" name="Freeform 1163"/>
            <p:cNvSpPr>
              <a:spLocks/>
            </p:cNvSpPr>
            <p:nvPr/>
          </p:nvSpPr>
          <p:spPr bwMode="auto">
            <a:xfrm>
              <a:off x="2679700" y="3235859"/>
              <a:ext cx="177800" cy="165100"/>
            </a:xfrm>
            <a:custGeom>
              <a:avLst/>
              <a:gdLst>
                <a:gd name="T0" fmla="*/ 2147483647 w 200"/>
                <a:gd name="T1" fmla="*/ 2147483647 h 187"/>
                <a:gd name="T2" fmla="*/ 2147483647 w 200"/>
                <a:gd name="T3" fmla="*/ 2147483647 h 187"/>
                <a:gd name="T4" fmla="*/ 2147483647 w 200"/>
                <a:gd name="T5" fmla="*/ 2147483647 h 187"/>
                <a:gd name="T6" fmla="*/ 2147483647 w 200"/>
                <a:gd name="T7" fmla="*/ 2147483647 h 187"/>
                <a:gd name="T8" fmla="*/ 2147483647 w 200"/>
                <a:gd name="T9" fmla="*/ 2147483647 h 187"/>
                <a:gd name="T10" fmla="*/ 2147483647 w 200"/>
                <a:gd name="T11" fmla="*/ 2147483647 h 187"/>
                <a:gd name="T12" fmla="*/ 2147483647 w 200"/>
                <a:gd name="T13" fmla="*/ 2147483647 h 187"/>
                <a:gd name="T14" fmla="*/ 2147483647 w 200"/>
                <a:gd name="T15" fmla="*/ 2147483647 h 187"/>
                <a:gd name="T16" fmla="*/ 2147483647 w 200"/>
                <a:gd name="T17" fmla="*/ 2147483647 h 187"/>
                <a:gd name="T18" fmla="*/ 2147483647 w 200"/>
                <a:gd name="T19" fmla="*/ 2147483647 h 187"/>
                <a:gd name="T20" fmla="*/ 2147483647 w 200"/>
                <a:gd name="T21" fmla="*/ 2147483647 h 187"/>
                <a:gd name="T22" fmla="*/ 2147483647 w 200"/>
                <a:gd name="T23" fmla="*/ 2147483647 h 187"/>
                <a:gd name="T24" fmla="*/ 2147483647 w 200"/>
                <a:gd name="T25" fmla="*/ 2147483647 h 187"/>
                <a:gd name="T26" fmla="*/ 2147483647 w 200"/>
                <a:gd name="T27" fmla="*/ 2147483647 h 187"/>
                <a:gd name="T28" fmla="*/ 2147483647 w 200"/>
                <a:gd name="T29" fmla="*/ 2147483647 h 187"/>
                <a:gd name="T30" fmla="*/ 2147483647 w 200"/>
                <a:gd name="T31" fmla="*/ 2147483647 h 187"/>
                <a:gd name="T32" fmla="*/ 2147483647 w 200"/>
                <a:gd name="T33" fmla="*/ 2147483647 h 187"/>
                <a:gd name="T34" fmla="*/ 2147483647 w 200"/>
                <a:gd name="T35" fmla="*/ 2147483647 h 187"/>
                <a:gd name="T36" fmla="*/ 2147483647 w 200"/>
                <a:gd name="T37" fmla="*/ 2147483647 h 187"/>
                <a:gd name="T38" fmla="*/ 2147483647 w 200"/>
                <a:gd name="T39" fmla="*/ 2147483647 h 187"/>
                <a:gd name="T40" fmla="*/ 2147483647 w 200"/>
                <a:gd name="T41" fmla="*/ 2147483647 h 187"/>
                <a:gd name="T42" fmla="*/ 2147483647 w 200"/>
                <a:gd name="T43" fmla="*/ 2147483647 h 187"/>
                <a:gd name="T44" fmla="*/ 2147483647 w 200"/>
                <a:gd name="T45" fmla="*/ 2147483647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187">
                  <a:moveTo>
                    <a:pt x="80" y="25"/>
                  </a:moveTo>
                  <a:cubicBezTo>
                    <a:pt x="76" y="11"/>
                    <a:pt x="64" y="0"/>
                    <a:pt x="56" y="14"/>
                  </a:cubicBezTo>
                  <a:cubicBezTo>
                    <a:pt x="47" y="27"/>
                    <a:pt x="42" y="18"/>
                    <a:pt x="45" y="43"/>
                  </a:cubicBezTo>
                  <a:cubicBezTo>
                    <a:pt x="47" y="67"/>
                    <a:pt x="45" y="73"/>
                    <a:pt x="36" y="86"/>
                  </a:cubicBezTo>
                  <a:cubicBezTo>
                    <a:pt x="28" y="100"/>
                    <a:pt x="46" y="100"/>
                    <a:pt x="34" y="106"/>
                  </a:cubicBezTo>
                  <a:cubicBezTo>
                    <a:pt x="22" y="112"/>
                    <a:pt x="0" y="102"/>
                    <a:pt x="12" y="114"/>
                  </a:cubicBezTo>
                  <a:cubicBezTo>
                    <a:pt x="24" y="126"/>
                    <a:pt x="41" y="121"/>
                    <a:pt x="32" y="131"/>
                  </a:cubicBezTo>
                  <a:cubicBezTo>
                    <a:pt x="22" y="141"/>
                    <a:pt x="5" y="135"/>
                    <a:pt x="15" y="146"/>
                  </a:cubicBezTo>
                  <a:cubicBezTo>
                    <a:pt x="24" y="156"/>
                    <a:pt x="50" y="147"/>
                    <a:pt x="59" y="148"/>
                  </a:cubicBezTo>
                  <a:cubicBezTo>
                    <a:pt x="69" y="149"/>
                    <a:pt x="80" y="140"/>
                    <a:pt x="92" y="149"/>
                  </a:cubicBezTo>
                  <a:cubicBezTo>
                    <a:pt x="104" y="159"/>
                    <a:pt x="110" y="143"/>
                    <a:pt x="121" y="149"/>
                  </a:cubicBezTo>
                  <a:cubicBezTo>
                    <a:pt x="132" y="155"/>
                    <a:pt x="99" y="171"/>
                    <a:pt x="132" y="166"/>
                  </a:cubicBezTo>
                  <a:cubicBezTo>
                    <a:pt x="165" y="161"/>
                    <a:pt x="162" y="131"/>
                    <a:pt x="171" y="159"/>
                  </a:cubicBezTo>
                  <a:cubicBezTo>
                    <a:pt x="179" y="187"/>
                    <a:pt x="183" y="183"/>
                    <a:pt x="191" y="176"/>
                  </a:cubicBezTo>
                  <a:cubicBezTo>
                    <a:pt x="200" y="169"/>
                    <a:pt x="200" y="125"/>
                    <a:pt x="190" y="126"/>
                  </a:cubicBezTo>
                  <a:cubicBezTo>
                    <a:pt x="180" y="127"/>
                    <a:pt x="184" y="103"/>
                    <a:pt x="173" y="117"/>
                  </a:cubicBezTo>
                  <a:cubicBezTo>
                    <a:pt x="162" y="130"/>
                    <a:pt x="154" y="117"/>
                    <a:pt x="157" y="108"/>
                  </a:cubicBezTo>
                  <a:cubicBezTo>
                    <a:pt x="161" y="100"/>
                    <a:pt x="170" y="79"/>
                    <a:pt x="153" y="87"/>
                  </a:cubicBezTo>
                  <a:cubicBezTo>
                    <a:pt x="136" y="96"/>
                    <a:pt x="159" y="73"/>
                    <a:pt x="127" y="79"/>
                  </a:cubicBezTo>
                  <a:cubicBezTo>
                    <a:pt x="96" y="85"/>
                    <a:pt x="82" y="84"/>
                    <a:pt x="81" y="73"/>
                  </a:cubicBezTo>
                  <a:cubicBezTo>
                    <a:pt x="80" y="62"/>
                    <a:pt x="76" y="50"/>
                    <a:pt x="81" y="44"/>
                  </a:cubicBezTo>
                  <a:cubicBezTo>
                    <a:pt x="86" y="38"/>
                    <a:pt x="87" y="26"/>
                    <a:pt x="87" y="26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2" name="Freeform 1164"/>
            <p:cNvSpPr>
              <a:spLocks noEditPoints="1"/>
            </p:cNvSpPr>
            <p:nvPr/>
          </p:nvSpPr>
          <p:spPr bwMode="auto">
            <a:xfrm>
              <a:off x="1076325" y="3199346"/>
              <a:ext cx="1454150" cy="963613"/>
            </a:xfrm>
            <a:custGeom>
              <a:avLst/>
              <a:gdLst>
                <a:gd name="T0" fmla="*/ 2147483647 w 1644"/>
                <a:gd name="T1" fmla="*/ 2147483647 h 1089"/>
                <a:gd name="T2" fmla="*/ 2147483647 w 1644"/>
                <a:gd name="T3" fmla="*/ 2147483647 h 1089"/>
                <a:gd name="T4" fmla="*/ 2147483647 w 1644"/>
                <a:gd name="T5" fmla="*/ 2147483647 h 1089"/>
                <a:gd name="T6" fmla="*/ 2147483647 w 1644"/>
                <a:gd name="T7" fmla="*/ 2147483647 h 1089"/>
                <a:gd name="T8" fmla="*/ 2147483647 w 1644"/>
                <a:gd name="T9" fmla="*/ 2147483647 h 1089"/>
                <a:gd name="T10" fmla="*/ 2147483647 w 1644"/>
                <a:gd name="T11" fmla="*/ 2147483647 h 1089"/>
                <a:gd name="T12" fmla="*/ 2147483647 w 1644"/>
                <a:gd name="T13" fmla="*/ 2147483647 h 1089"/>
                <a:gd name="T14" fmla="*/ 2147483647 w 1644"/>
                <a:gd name="T15" fmla="*/ 2147483647 h 1089"/>
                <a:gd name="T16" fmla="*/ 2147483647 w 1644"/>
                <a:gd name="T17" fmla="*/ 2147483647 h 1089"/>
                <a:gd name="T18" fmla="*/ 2147483647 w 1644"/>
                <a:gd name="T19" fmla="*/ 2147483647 h 1089"/>
                <a:gd name="T20" fmla="*/ 2147483647 w 1644"/>
                <a:gd name="T21" fmla="*/ 2147483647 h 1089"/>
                <a:gd name="T22" fmla="*/ 2147483647 w 1644"/>
                <a:gd name="T23" fmla="*/ 2147483647 h 1089"/>
                <a:gd name="T24" fmla="*/ 2147483647 w 1644"/>
                <a:gd name="T25" fmla="*/ 2147483647 h 1089"/>
                <a:gd name="T26" fmla="*/ 2147483647 w 1644"/>
                <a:gd name="T27" fmla="*/ 2147483647 h 1089"/>
                <a:gd name="T28" fmla="*/ 2147483647 w 1644"/>
                <a:gd name="T29" fmla="*/ 2147483647 h 1089"/>
                <a:gd name="T30" fmla="*/ 2147483647 w 1644"/>
                <a:gd name="T31" fmla="*/ 2147483647 h 1089"/>
                <a:gd name="T32" fmla="*/ 2147483647 w 1644"/>
                <a:gd name="T33" fmla="*/ 2147483647 h 1089"/>
                <a:gd name="T34" fmla="*/ 2147483647 w 1644"/>
                <a:gd name="T35" fmla="*/ 2147483647 h 1089"/>
                <a:gd name="T36" fmla="*/ 2147483647 w 1644"/>
                <a:gd name="T37" fmla="*/ 2147483647 h 1089"/>
                <a:gd name="T38" fmla="*/ 2147483647 w 1644"/>
                <a:gd name="T39" fmla="*/ 2147483647 h 1089"/>
                <a:gd name="T40" fmla="*/ 2147483647 w 1644"/>
                <a:gd name="T41" fmla="*/ 2147483647 h 1089"/>
                <a:gd name="T42" fmla="*/ 2147483647 w 1644"/>
                <a:gd name="T43" fmla="*/ 2147483647 h 1089"/>
                <a:gd name="T44" fmla="*/ 2147483647 w 1644"/>
                <a:gd name="T45" fmla="*/ 2147483647 h 1089"/>
                <a:gd name="T46" fmla="*/ 2147483647 w 1644"/>
                <a:gd name="T47" fmla="*/ 2147483647 h 1089"/>
                <a:gd name="T48" fmla="*/ 2147483647 w 1644"/>
                <a:gd name="T49" fmla="*/ 2147483647 h 1089"/>
                <a:gd name="T50" fmla="*/ 2147483647 w 1644"/>
                <a:gd name="T51" fmla="*/ 2147483647 h 1089"/>
                <a:gd name="T52" fmla="*/ 2147483647 w 1644"/>
                <a:gd name="T53" fmla="*/ 2147483647 h 1089"/>
                <a:gd name="T54" fmla="*/ 2147483647 w 1644"/>
                <a:gd name="T55" fmla="*/ 2147483647 h 1089"/>
                <a:gd name="T56" fmla="*/ 2147483647 w 1644"/>
                <a:gd name="T57" fmla="*/ 2147483647 h 1089"/>
                <a:gd name="T58" fmla="*/ 2147483647 w 1644"/>
                <a:gd name="T59" fmla="*/ 2147483647 h 1089"/>
                <a:gd name="T60" fmla="*/ 2147483647 w 1644"/>
                <a:gd name="T61" fmla="*/ 2147483647 h 1089"/>
                <a:gd name="T62" fmla="*/ 2147483647 w 1644"/>
                <a:gd name="T63" fmla="*/ 2147483647 h 1089"/>
                <a:gd name="T64" fmla="*/ 2147483647 w 1644"/>
                <a:gd name="T65" fmla="*/ 2147483647 h 1089"/>
                <a:gd name="T66" fmla="*/ 2147483647 w 1644"/>
                <a:gd name="T67" fmla="*/ 2147483647 h 1089"/>
                <a:gd name="T68" fmla="*/ 2147483647 w 1644"/>
                <a:gd name="T69" fmla="*/ 2147483647 h 1089"/>
                <a:gd name="T70" fmla="*/ 2147483647 w 1644"/>
                <a:gd name="T71" fmla="*/ 2147483647 h 1089"/>
                <a:gd name="T72" fmla="*/ 2147483647 w 1644"/>
                <a:gd name="T73" fmla="*/ 2147483647 h 1089"/>
                <a:gd name="T74" fmla="*/ 2147483647 w 1644"/>
                <a:gd name="T75" fmla="*/ 2147483647 h 1089"/>
                <a:gd name="T76" fmla="*/ 2147483647 w 1644"/>
                <a:gd name="T77" fmla="*/ 2147483647 h 1089"/>
                <a:gd name="T78" fmla="*/ 2147483647 w 1644"/>
                <a:gd name="T79" fmla="*/ 2147483647 h 1089"/>
                <a:gd name="T80" fmla="*/ 2147483647 w 1644"/>
                <a:gd name="T81" fmla="*/ 2147483647 h 1089"/>
                <a:gd name="T82" fmla="*/ 2147483647 w 1644"/>
                <a:gd name="T83" fmla="*/ 2147483647 h 1089"/>
                <a:gd name="T84" fmla="*/ 2147483647 w 1644"/>
                <a:gd name="T85" fmla="*/ 2147483647 h 1089"/>
                <a:gd name="T86" fmla="*/ 2147483647 w 1644"/>
                <a:gd name="T87" fmla="*/ 2147483647 h 1089"/>
                <a:gd name="T88" fmla="*/ 2147483647 w 1644"/>
                <a:gd name="T89" fmla="*/ 2147483647 h 1089"/>
                <a:gd name="T90" fmla="*/ 2147483647 w 1644"/>
                <a:gd name="T91" fmla="*/ 2147483647 h 1089"/>
                <a:gd name="T92" fmla="*/ 2147483647 w 1644"/>
                <a:gd name="T93" fmla="*/ 2147483647 h 1089"/>
                <a:gd name="T94" fmla="*/ 2147483647 w 1644"/>
                <a:gd name="T95" fmla="*/ 2147483647 h 1089"/>
                <a:gd name="T96" fmla="*/ 2147483647 w 1644"/>
                <a:gd name="T97" fmla="*/ 2147483647 h 1089"/>
                <a:gd name="T98" fmla="*/ 2147483647 w 1644"/>
                <a:gd name="T99" fmla="*/ 2147483647 h 1089"/>
                <a:gd name="T100" fmla="*/ 2147483647 w 1644"/>
                <a:gd name="T101" fmla="*/ 2147483647 h 1089"/>
                <a:gd name="T102" fmla="*/ 2147483647 w 1644"/>
                <a:gd name="T103" fmla="*/ 2147483647 h 1089"/>
                <a:gd name="T104" fmla="*/ 2147483647 w 1644"/>
                <a:gd name="T105" fmla="*/ 2147483647 h 1089"/>
                <a:gd name="T106" fmla="*/ 2147483647 w 1644"/>
                <a:gd name="T107" fmla="*/ 2147483647 h 1089"/>
                <a:gd name="T108" fmla="*/ 2147483647 w 1644"/>
                <a:gd name="T109" fmla="*/ 2147483647 h 10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4" h="1089">
                  <a:moveTo>
                    <a:pt x="1642" y="328"/>
                  </a:moveTo>
                  <a:cubicBezTo>
                    <a:pt x="1636" y="320"/>
                    <a:pt x="1622" y="299"/>
                    <a:pt x="1615" y="284"/>
                  </a:cubicBezTo>
                  <a:cubicBezTo>
                    <a:pt x="1608" y="268"/>
                    <a:pt x="1618" y="253"/>
                    <a:pt x="1608" y="244"/>
                  </a:cubicBezTo>
                  <a:cubicBezTo>
                    <a:pt x="1598" y="236"/>
                    <a:pt x="1593" y="249"/>
                    <a:pt x="1583" y="239"/>
                  </a:cubicBezTo>
                  <a:cubicBezTo>
                    <a:pt x="1572" y="229"/>
                    <a:pt x="1565" y="239"/>
                    <a:pt x="1560" y="251"/>
                  </a:cubicBezTo>
                  <a:cubicBezTo>
                    <a:pt x="1555" y="263"/>
                    <a:pt x="1547" y="278"/>
                    <a:pt x="1542" y="302"/>
                  </a:cubicBezTo>
                  <a:cubicBezTo>
                    <a:pt x="1536" y="326"/>
                    <a:pt x="1514" y="326"/>
                    <a:pt x="1500" y="332"/>
                  </a:cubicBezTo>
                  <a:cubicBezTo>
                    <a:pt x="1487" y="337"/>
                    <a:pt x="1463" y="338"/>
                    <a:pt x="1439" y="335"/>
                  </a:cubicBezTo>
                  <a:cubicBezTo>
                    <a:pt x="1415" y="331"/>
                    <a:pt x="1413" y="337"/>
                    <a:pt x="1406" y="343"/>
                  </a:cubicBezTo>
                  <a:cubicBezTo>
                    <a:pt x="1400" y="350"/>
                    <a:pt x="1386" y="359"/>
                    <a:pt x="1386" y="359"/>
                  </a:cubicBezTo>
                  <a:cubicBezTo>
                    <a:pt x="1384" y="360"/>
                    <a:pt x="1384" y="360"/>
                    <a:pt x="1384" y="360"/>
                  </a:cubicBezTo>
                  <a:cubicBezTo>
                    <a:pt x="1386" y="363"/>
                    <a:pt x="1387" y="368"/>
                    <a:pt x="1387" y="368"/>
                  </a:cubicBezTo>
                  <a:cubicBezTo>
                    <a:pt x="1387" y="368"/>
                    <a:pt x="1385" y="387"/>
                    <a:pt x="1382" y="389"/>
                  </a:cubicBezTo>
                  <a:cubicBezTo>
                    <a:pt x="1378" y="391"/>
                    <a:pt x="1368" y="400"/>
                    <a:pt x="1361" y="401"/>
                  </a:cubicBezTo>
                  <a:cubicBezTo>
                    <a:pt x="1355" y="402"/>
                    <a:pt x="1340" y="404"/>
                    <a:pt x="1324" y="394"/>
                  </a:cubicBezTo>
                  <a:cubicBezTo>
                    <a:pt x="1308" y="383"/>
                    <a:pt x="1314" y="399"/>
                    <a:pt x="1305" y="402"/>
                  </a:cubicBezTo>
                  <a:cubicBezTo>
                    <a:pt x="1295" y="405"/>
                    <a:pt x="1289" y="391"/>
                    <a:pt x="1291" y="383"/>
                  </a:cubicBezTo>
                  <a:cubicBezTo>
                    <a:pt x="1291" y="380"/>
                    <a:pt x="1291" y="380"/>
                    <a:pt x="1291" y="380"/>
                  </a:cubicBezTo>
                  <a:cubicBezTo>
                    <a:pt x="1283" y="370"/>
                    <a:pt x="1270" y="355"/>
                    <a:pt x="1257" y="347"/>
                  </a:cubicBezTo>
                  <a:cubicBezTo>
                    <a:pt x="1257" y="347"/>
                    <a:pt x="1254" y="342"/>
                    <a:pt x="1250" y="336"/>
                  </a:cubicBezTo>
                  <a:cubicBezTo>
                    <a:pt x="1242" y="323"/>
                    <a:pt x="1235" y="320"/>
                    <a:pt x="1231" y="322"/>
                  </a:cubicBezTo>
                  <a:cubicBezTo>
                    <a:pt x="1227" y="324"/>
                    <a:pt x="1235" y="336"/>
                    <a:pt x="1233" y="339"/>
                  </a:cubicBezTo>
                  <a:cubicBezTo>
                    <a:pt x="1231" y="342"/>
                    <a:pt x="1237" y="369"/>
                    <a:pt x="1227" y="387"/>
                  </a:cubicBezTo>
                  <a:cubicBezTo>
                    <a:pt x="1217" y="405"/>
                    <a:pt x="1218" y="402"/>
                    <a:pt x="1208" y="390"/>
                  </a:cubicBezTo>
                  <a:cubicBezTo>
                    <a:pt x="1197" y="379"/>
                    <a:pt x="1203" y="379"/>
                    <a:pt x="1194" y="368"/>
                  </a:cubicBezTo>
                  <a:cubicBezTo>
                    <a:pt x="1184" y="357"/>
                    <a:pt x="1177" y="378"/>
                    <a:pt x="1167" y="378"/>
                  </a:cubicBezTo>
                  <a:cubicBezTo>
                    <a:pt x="1158" y="378"/>
                    <a:pt x="1176" y="358"/>
                    <a:pt x="1181" y="348"/>
                  </a:cubicBezTo>
                  <a:cubicBezTo>
                    <a:pt x="1186" y="337"/>
                    <a:pt x="1185" y="336"/>
                    <a:pt x="1181" y="327"/>
                  </a:cubicBezTo>
                  <a:cubicBezTo>
                    <a:pt x="1177" y="319"/>
                    <a:pt x="1173" y="316"/>
                    <a:pt x="1149" y="302"/>
                  </a:cubicBezTo>
                  <a:cubicBezTo>
                    <a:pt x="1143" y="298"/>
                    <a:pt x="1139" y="297"/>
                    <a:pt x="1136" y="296"/>
                  </a:cubicBezTo>
                  <a:cubicBezTo>
                    <a:pt x="1139" y="296"/>
                    <a:pt x="1141" y="296"/>
                    <a:pt x="1145" y="296"/>
                  </a:cubicBezTo>
                  <a:cubicBezTo>
                    <a:pt x="1154" y="296"/>
                    <a:pt x="1167" y="294"/>
                    <a:pt x="1166" y="286"/>
                  </a:cubicBezTo>
                  <a:cubicBezTo>
                    <a:pt x="1165" y="277"/>
                    <a:pt x="1158" y="278"/>
                    <a:pt x="1143" y="264"/>
                  </a:cubicBezTo>
                  <a:cubicBezTo>
                    <a:pt x="1128" y="249"/>
                    <a:pt x="1138" y="268"/>
                    <a:pt x="1115" y="258"/>
                  </a:cubicBezTo>
                  <a:cubicBezTo>
                    <a:pt x="1092" y="249"/>
                    <a:pt x="1104" y="261"/>
                    <a:pt x="1087" y="253"/>
                  </a:cubicBezTo>
                  <a:cubicBezTo>
                    <a:pt x="1070" y="244"/>
                    <a:pt x="1069" y="257"/>
                    <a:pt x="1065" y="245"/>
                  </a:cubicBezTo>
                  <a:cubicBezTo>
                    <a:pt x="1061" y="234"/>
                    <a:pt x="1061" y="237"/>
                    <a:pt x="1048" y="237"/>
                  </a:cubicBezTo>
                  <a:cubicBezTo>
                    <a:pt x="1035" y="237"/>
                    <a:pt x="1035" y="248"/>
                    <a:pt x="1012" y="250"/>
                  </a:cubicBezTo>
                  <a:cubicBezTo>
                    <a:pt x="988" y="252"/>
                    <a:pt x="991" y="251"/>
                    <a:pt x="964" y="252"/>
                  </a:cubicBezTo>
                  <a:cubicBezTo>
                    <a:pt x="936" y="253"/>
                    <a:pt x="961" y="244"/>
                    <a:pt x="965" y="239"/>
                  </a:cubicBezTo>
                  <a:cubicBezTo>
                    <a:pt x="968" y="234"/>
                    <a:pt x="986" y="228"/>
                    <a:pt x="1002" y="222"/>
                  </a:cubicBezTo>
                  <a:cubicBezTo>
                    <a:pt x="1014" y="217"/>
                    <a:pt x="1024" y="216"/>
                    <a:pt x="1032" y="208"/>
                  </a:cubicBezTo>
                  <a:cubicBezTo>
                    <a:pt x="1027" y="208"/>
                    <a:pt x="1027" y="208"/>
                    <a:pt x="1027" y="208"/>
                  </a:cubicBezTo>
                  <a:cubicBezTo>
                    <a:pt x="1027" y="208"/>
                    <a:pt x="1011" y="207"/>
                    <a:pt x="1003" y="207"/>
                  </a:cubicBezTo>
                  <a:cubicBezTo>
                    <a:pt x="994" y="207"/>
                    <a:pt x="993" y="208"/>
                    <a:pt x="989" y="200"/>
                  </a:cubicBezTo>
                  <a:cubicBezTo>
                    <a:pt x="986" y="191"/>
                    <a:pt x="976" y="196"/>
                    <a:pt x="970" y="196"/>
                  </a:cubicBezTo>
                  <a:cubicBezTo>
                    <a:pt x="965" y="196"/>
                    <a:pt x="958" y="198"/>
                    <a:pt x="953" y="193"/>
                  </a:cubicBezTo>
                  <a:cubicBezTo>
                    <a:pt x="948" y="188"/>
                    <a:pt x="941" y="184"/>
                    <a:pt x="933" y="184"/>
                  </a:cubicBezTo>
                  <a:cubicBezTo>
                    <a:pt x="924" y="184"/>
                    <a:pt x="909" y="172"/>
                    <a:pt x="897" y="169"/>
                  </a:cubicBezTo>
                  <a:cubicBezTo>
                    <a:pt x="885" y="166"/>
                    <a:pt x="899" y="152"/>
                    <a:pt x="894" y="149"/>
                  </a:cubicBezTo>
                  <a:cubicBezTo>
                    <a:pt x="888" y="145"/>
                    <a:pt x="882" y="154"/>
                    <a:pt x="882" y="161"/>
                  </a:cubicBezTo>
                  <a:cubicBezTo>
                    <a:pt x="882" y="167"/>
                    <a:pt x="856" y="161"/>
                    <a:pt x="856" y="161"/>
                  </a:cubicBezTo>
                  <a:cubicBezTo>
                    <a:pt x="675" y="140"/>
                    <a:pt x="251" y="10"/>
                    <a:pt x="222" y="5"/>
                  </a:cubicBezTo>
                  <a:cubicBezTo>
                    <a:pt x="193" y="0"/>
                    <a:pt x="193" y="27"/>
                    <a:pt x="181" y="34"/>
                  </a:cubicBezTo>
                  <a:cubicBezTo>
                    <a:pt x="169" y="41"/>
                    <a:pt x="155" y="15"/>
                    <a:pt x="155" y="15"/>
                  </a:cubicBezTo>
                  <a:cubicBezTo>
                    <a:pt x="154" y="24"/>
                    <a:pt x="149" y="31"/>
                    <a:pt x="144" y="37"/>
                  </a:cubicBezTo>
                  <a:cubicBezTo>
                    <a:pt x="140" y="43"/>
                    <a:pt x="144" y="49"/>
                    <a:pt x="141" y="55"/>
                  </a:cubicBezTo>
                  <a:cubicBezTo>
                    <a:pt x="138" y="62"/>
                    <a:pt x="132" y="71"/>
                    <a:pt x="132" y="79"/>
                  </a:cubicBezTo>
                  <a:cubicBezTo>
                    <a:pt x="132" y="86"/>
                    <a:pt x="143" y="91"/>
                    <a:pt x="132" y="99"/>
                  </a:cubicBezTo>
                  <a:cubicBezTo>
                    <a:pt x="121" y="107"/>
                    <a:pt x="110" y="96"/>
                    <a:pt x="104" y="111"/>
                  </a:cubicBezTo>
                  <a:cubicBezTo>
                    <a:pt x="98" y="127"/>
                    <a:pt x="62" y="173"/>
                    <a:pt x="61" y="179"/>
                  </a:cubicBezTo>
                  <a:cubicBezTo>
                    <a:pt x="59" y="186"/>
                    <a:pt x="56" y="200"/>
                    <a:pt x="45" y="207"/>
                  </a:cubicBezTo>
                  <a:cubicBezTo>
                    <a:pt x="34" y="215"/>
                    <a:pt x="25" y="217"/>
                    <a:pt x="30" y="227"/>
                  </a:cubicBezTo>
                  <a:cubicBezTo>
                    <a:pt x="34" y="238"/>
                    <a:pt x="45" y="245"/>
                    <a:pt x="39" y="252"/>
                  </a:cubicBezTo>
                  <a:cubicBezTo>
                    <a:pt x="33" y="260"/>
                    <a:pt x="31" y="258"/>
                    <a:pt x="28" y="268"/>
                  </a:cubicBezTo>
                  <a:cubicBezTo>
                    <a:pt x="25" y="277"/>
                    <a:pt x="2" y="307"/>
                    <a:pt x="5" y="314"/>
                  </a:cubicBezTo>
                  <a:cubicBezTo>
                    <a:pt x="8" y="322"/>
                    <a:pt x="17" y="336"/>
                    <a:pt x="11" y="344"/>
                  </a:cubicBezTo>
                  <a:cubicBezTo>
                    <a:pt x="5" y="351"/>
                    <a:pt x="0" y="348"/>
                    <a:pt x="3" y="367"/>
                  </a:cubicBezTo>
                  <a:cubicBezTo>
                    <a:pt x="6" y="386"/>
                    <a:pt x="20" y="395"/>
                    <a:pt x="23" y="398"/>
                  </a:cubicBezTo>
                  <a:cubicBezTo>
                    <a:pt x="27" y="401"/>
                    <a:pt x="37" y="396"/>
                    <a:pt x="37" y="404"/>
                  </a:cubicBezTo>
                  <a:cubicBezTo>
                    <a:pt x="37" y="412"/>
                    <a:pt x="23" y="409"/>
                    <a:pt x="16" y="423"/>
                  </a:cubicBezTo>
                  <a:cubicBezTo>
                    <a:pt x="8" y="437"/>
                    <a:pt x="11" y="448"/>
                    <a:pt x="14" y="452"/>
                  </a:cubicBezTo>
                  <a:cubicBezTo>
                    <a:pt x="17" y="457"/>
                    <a:pt x="20" y="472"/>
                    <a:pt x="23" y="479"/>
                  </a:cubicBezTo>
                  <a:cubicBezTo>
                    <a:pt x="27" y="485"/>
                    <a:pt x="20" y="492"/>
                    <a:pt x="19" y="503"/>
                  </a:cubicBezTo>
                  <a:cubicBezTo>
                    <a:pt x="17" y="514"/>
                    <a:pt x="19" y="520"/>
                    <a:pt x="25" y="534"/>
                  </a:cubicBezTo>
                  <a:cubicBezTo>
                    <a:pt x="31" y="548"/>
                    <a:pt x="39" y="558"/>
                    <a:pt x="44" y="564"/>
                  </a:cubicBezTo>
                  <a:cubicBezTo>
                    <a:pt x="48" y="570"/>
                    <a:pt x="56" y="570"/>
                    <a:pt x="54" y="581"/>
                  </a:cubicBezTo>
                  <a:cubicBezTo>
                    <a:pt x="53" y="592"/>
                    <a:pt x="64" y="593"/>
                    <a:pt x="70" y="601"/>
                  </a:cubicBezTo>
                  <a:cubicBezTo>
                    <a:pt x="76" y="609"/>
                    <a:pt x="82" y="609"/>
                    <a:pt x="82" y="621"/>
                  </a:cubicBezTo>
                  <a:cubicBezTo>
                    <a:pt x="82" y="634"/>
                    <a:pt x="79" y="644"/>
                    <a:pt x="78" y="655"/>
                  </a:cubicBezTo>
                  <a:cubicBezTo>
                    <a:pt x="78" y="655"/>
                    <a:pt x="88" y="658"/>
                    <a:pt x="107" y="658"/>
                  </a:cubicBezTo>
                  <a:cubicBezTo>
                    <a:pt x="126" y="658"/>
                    <a:pt x="152" y="650"/>
                    <a:pt x="162" y="663"/>
                  </a:cubicBezTo>
                  <a:cubicBezTo>
                    <a:pt x="172" y="677"/>
                    <a:pt x="174" y="687"/>
                    <a:pt x="193" y="697"/>
                  </a:cubicBezTo>
                  <a:cubicBezTo>
                    <a:pt x="211" y="708"/>
                    <a:pt x="237" y="749"/>
                    <a:pt x="288" y="749"/>
                  </a:cubicBezTo>
                  <a:cubicBezTo>
                    <a:pt x="340" y="749"/>
                    <a:pt x="350" y="764"/>
                    <a:pt x="355" y="750"/>
                  </a:cubicBezTo>
                  <a:cubicBezTo>
                    <a:pt x="360" y="737"/>
                    <a:pt x="367" y="745"/>
                    <a:pt x="391" y="750"/>
                  </a:cubicBezTo>
                  <a:cubicBezTo>
                    <a:pt x="415" y="756"/>
                    <a:pt x="415" y="764"/>
                    <a:pt x="432" y="781"/>
                  </a:cubicBezTo>
                  <a:cubicBezTo>
                    <a:pt x="449" y="798"/>
                    <a:pt x="442" y="802"/>
                    <a:pt x="451" y="827"/>
                  </a:cubicBezTo>
                  <a:cubicBezTo>
                    <a:pt x="459" y="853"/>
                    <a:pt x="458" y="858"/>
                    <a:pt x="475" y="868"/>
                  </a:cubicBezTo>
                  <a:cubicBezTo>
                    <a:pt x="492" y="879"/>
                    <a:pt x="507" y="865"/>
                    <a:pt x="523" y="853"/>
                  </a:cubicBezTo>
                  <a:cubicBezTo>
                    <a:pt x="538" y="841"/>
                    <a:pt x="528" y="831"/>
                    <a:pt x="555" y="853"/>
                  </a:cubicBezTo>
                  <a:cubicBezTo>
                    <a:pt x="582" y="875"/>
                    <a:pt x="598" y="877"/>
                    <a:pt x="594" y="908"/>
                  </a:cubicBezTo>
                  <a:cubicBezTo>
                    <a:pt x="591" y="938"/>
                    <a:pt x="594" y="954"/>
                    <a:pt x="610" y="978"/>
                  </a:cubicBezTo>
                  <a:cubicBezTo>
                    <a:pt x="625" y="1002"/>
                    <a:pt x="625" y="1009"/>
                    <a:pt x="640" y="1014"/>
                  </a:cubicBezTo>
                  <a:cubicBezTo>
                    <a:pt x="656" y="1019"/>
                    <a:pt x="673" y="1027"/>
                    <a:pt x="673" y="1027"/>
                  </a:cubicBezTo>
                  <a:cubicBezTo>
                    <a:pt x="674" y="1027"/>
                    <a:pt x="674" y="1027"/>
                    <a:pt x="674" y="1027"/>
                  </a:cubicBezTo>
                  <a:cubicBezTo>
                    <a:pt x="674" y="1023"/>
                    <a:pt x="674" y="1018"/>
                    <a:pt x="673" y="1009"/>
                  </a:cubicBezTo>
                  <a:cubicBezTo>
                    <a:pt x="669" y="985"/>
                    <a:pt x="665" y="988"/>
                    <a:pt x="669" y="969"/>
                  </a:cubicBezTo>
                  <a:cubicBezTo>
                    <a:pt x="673" y="950"/>
                    <a:pt x="686" y="933"/>
                    <a:pt x="697" y="929"/>
                  </a:cubicBezTo>
                  <a:cubicBezTo>
                    <a:pt x="709" y="925"/>
                    <a:pt x="706" y="912"/>
                    <a:pt x="722" y="916"/>
                  </a:cubicBezTo>
                  <a:cubicBezTo>
                    <a:pt x="738" y="921"/>
                    <a:pt x="722" y="932"/>
                    <a:pt x="760" y="911"/>
                  </a:cubicBezTo>
                  <a:cubicBezTo>
                    <a:pt x="798" y="889"/>
                    <a:pt x="813" y="889"/>
                    <a:pt x="813" y="889"/>
                  </a:cubicBezTo>
                  <a:cubicBezTo>
                    <a:pt x="813" y="889"/>
                    <a:pt x="830" y="892"/>
                    <a:pt x="847" y="894"/>
                  </a:cubicBezTo>
                  <a:cubicBezTo>
                    <a:pt x="863" y="896"/>
                    <a:pt x="869" y="894"/>
                    <a:pt x="872" y="894"/>
                  </a:cubicBezTo>
                  <a:cubicBezTo>
                    <a:pt x="876" y="894"/>
                    <a:pt x="876" y="880"/>
                    <a:pt x="884" y="894"/>
                  </a:cubicBezTo>
                  <a:cubicBezTo>
                    <a:pt x="891" y="908"/>
                    <a:pt x="893" y="898"/>
                    <a:pt x="904" y="908"/>
                  </a:cubicBezTo>
                  <a:cubicBezTo>
                    <a:pt x="914" y="918"/>
                    <a:pt x="913" y="898"/>
                    <a:pt x="927" y="911"/>
                  </a:cubicBezTo>
                  <a:cubicBezTo>
                    <a:pt x="941" y="923"/>
                    <a:pt x="924" y="929"/>
                    <a:pt x="945" y="924"/>
                  </a:cubicBezTo>
                  <a:cubicBezTo>
                    <a:pt x="967" y="919"/>
                    <a:pt x="968" y="914"/>
                    <a:pt x="964" y="914"/>
                  </a:cubicBezTo>
                  <a:cubicBezTo>
                    <a:pt x="961" y="913"/>
                    <a:pt x="947" y="903"/>
                    <a:pt x="947" y="903"/>
                  </a:cubicBezTo>
                  <a:cubicBezTo>
                    <a:pt x="947" y="903"/>
                    <a:pt x="940" y="880"/>
                    <a:pt x="957" y="882"/>
                  </a:cubicBezTo>
                  <a:cubicBezTo>
                    <a:pt x="974" y="883"/>
                    <a:pt x="951" y="879"/>
                    <a:pt x="984" y="877"/>
                  </a:cubicBezTo>
                  <a:cubicBezTo>
                    <a:pt x="1018" y="875"/>
                    <a:pt x="996" y="892"/>
                    <a:pt x="1011" y="881"/>
                  </a:cubicBezTo>
                  <a:cubicBezTo>
                    <a:pt x="1027" y="870"/>
                    <a:pt x="1027" y="864"/>
                    <a:pt x="1038" y="871"/>
                  </a:cubicBezTo>
                  <a:cubicBezTo>
                    <a:pt x="1050" y="878"/>
                    <a:pt x="1047" y="870"/>
                    <a:pt x="1060" y="880"/>
                  </a:cubicBezTo>
                  <a:cubicBezTo>
                    <a:pt x="1072" y="889"/>
                    <a:pt x="1089" y="894"/>
                    <a:pt x="1092" y="902"/>
                  </a:cubicBezTo>
                  <a:cubicBezTo>
                    <a:pt x="1094" y="910"/>
                    <a:pt x="1103" y="916"/>
                    <a:pt x="1103" y="916"/>
                  </a:cubicBezTo>
                  <a:cubicBezTo>
                    <a:pt x="1103" y="916"/>
                    <a:pt x="1109" y="896"/>
                    <a:pt x="1127" y="898"/>
                  </a:cubicBezTo>
                  <a:cubicBezTo>
                    <a:pt x="1145" y="900"/>
                    <a:pt x="1139" y="896"/>
                    <a:pt x="1149" y="910"/>
                  </a:cubicBezTo>
                  <a:cubicBezTo>
                    <a:pt x="1159" y="924"/>
                    <a:pt x="1165" y="932"/>
                    <a:pt x="1171" y="934"/>
                  </a:cubicBezTo>
                  <a:cubicBezTo>
                    <a:pt x="1176" y="935"/>
                    <a:pt x="1178" y="925"/>
                    <a:pt x="1178" y="939"/>
                  </a:cubicBezTo>
                  <a:cubicBezTo>
                    <a:pt x="1178" y="954"/>
                    <a:pt x="1163" y="946"/>
                    <a:pt x="1167" y="967"/>
                  </a:cubicBezTo>
                  <a:cubicBezTo>
                    <a:pt x="1171" y="988"/>
                    <a:pt x="1175" y="988"/>
                    <a:pt x="1180" y="990"/>
                  </a:cubicBezTo>
                  <a:cubicBezTo>
                    <a:pt x="1184" y="992"/>
                    <a:pt x="1176" y="986"/>
                    <a:pt x="1179" y="1003"/>
                  </a:cubicBezTo>
                  <a:cubicBezTo>
                    <a:pt x="1182" y="1019"/>
                    <a:pt x="1187" y="1016"/>
                    <a:pt x="1194" y="1024"/>
                  </a:cubicBezTo>
                  <a:cubicBezTo>
                    <a:pt x="1201" y="1033"/>
                    <a:pt x="1207" y="1038"/>
                    <a:pt x="1207" y="1038"/>
                  </a:cubicBezTo>
                  <a:cubicBezTo>
                    <a:pt x="1207" y="1038"/>
                    <a:pt x="1211" y="1060"/>
                    <a:pt x="1213" y="1066"/>
                  </a:cubicBezTo>
                  <a:cubicBezTo>
                    <a:pt x="1214" y="1072"/>
                    <a:pt x="1214" y="1072"/>
                    <a:pt x="1227" y="1078"/>
                  </a:cubicBezTo>
                  <a:cubicBezTo>
                    <a:pt x="1239" y="1085"/>
                    <a:pt x="1241" y="1089"/>
                    <a:pt x="1247" y="1081"/>
                  </a:cubicBezTo>
                  <a:cubicBezTo>
                    <a:pt x="1254" y="1073"/>
                    <a:pt x="1256" y="1067"/>
                    <a:pt x="1258" y="1062"/>
                  </a:cubicBezTo>
                  <a:cubicBezTo>
                    <a:pt x="1259" y="1057"/>
                    <a:pt x="1265" y="1026"/>
                    <a:pt x="1265" y="1026"/>
                  </a:cubicBezTo>
                  <a:cubicBezTo>
                    <a:pt x="1265" y="1026"/>
                    <a:pt x="1260" y="1001"/>
                    <a:pt x="1255" y="997"/>
                  </a:cubicBezTo>
                  <a:cubicBezTo>
                    <a:pt x="1250" y="993"/>
                    <a:pt x="1242" y="987"/>
                    <a:pt x="1241" y="972"/>
                  </a:cubicBezTo>
                  <a:cubicBezTo>
                    <a:pt x="1240" y="958"/>
                    <a:pt x="1243" y="957"/>
                    <a:pt x="1233" y="935"/>
                  </a:cubicBezTo>
                  <a:cubicBezTo>
                    <a:pt x="1224" y="913"/>
                    <a:pt x="1221" y="889"/>
                    <a:pt x="1219" y="868"/>
                  </a:cubicBezTo>
                  <a:cubicBezTo>
                    <a:pt x="1217" y="847"/>
                    <a:pt x="1226" y="835"/>
                    <a:pt x="1226" y="835"/>
                  </a:cubicBezTo>
                  <a:cubicBezTo>
                    <a:pt x="1226" y="835"/>
                    <a:pt x="1230" y="829"/>
                    <a:pt x="1241" y="815"/>
                  </a:cubicBezTo>
                  <a:cubicBezTo>
                    <a:pt x="1252" y="802"/>
                    <a:pt x="1272" y="802"/>
                    <a:pt x="1298" y="769"/>
                  </a:cubicBezTo>
                  <a:cubicBezTo>
                    <a:pt x="1324" y="737"/>
                    <a:pt x="1321" y="755"/>
                    <a:pt x="1334" y="746"/>
                  </a:cubicBezTo>
                  <a:cubicBezTo>
                    <a:pt x="1348" y="737"/>
                    <a:pt x="1348" y="718"/>
                    <a:pt x="1363" y="717"/>
                  </a:cubicBezTo>
                  <a:cubicBezTo>
                    <a:pt x="1379" y="717"/>
                    <a:pt x="1384" y="720"/>
                    <a:pt x="1388" y="712"/>
                  </a:cubicBezTo>
                  <a:cubicBezTo>
                    <a:pt x="1393" y="705"/>
                    <a:pt x="1379" y="701"/>
                    <a:pt x="1379" y="694"/>
                  </a:cubicBezTo>
                  <a:cubicBezTo>
                    <a:pt x="1379" y="688"/>
                    <a:pt x="1399" y="688"/>
                    <a:pt x="1397" y="686"/>
                  </a:cubicBezTo>
                  <a:cubicBezTo>
                    <a:pt x="1395" y="685"/>
                    <a:pt x="1387" y="679"/>
                    <a:pt x="1385" y="677"/>
                  </a:cubicBezTo>
                  <a:cubicBezTo>
                    <a:pt x="1383" y="675"/>
                    <a:pt x="1380" y="671"/>
                    <a:pt x="1380" y="671"/>
                  </a:cubicBezTo>
                  <a:cubicBezTo>
                    <a:pt x="1370" y="670"/>
                    <a:pt x="1370" y="670"/>
                    <a:pt x="1370" y="670"/>
                  </a:cubicBezTo>
                  <a:cubicBezTo>
                    <a:pt x="1370" y="670"/>
                    <a:pt x="1376" y="657"/>
                    <a:pt x="1381" y="661"/>
                  </a:cubicBezTo>
                  <a:cubicBezTo>
                    <a:pt x="1387" y="665"/>
                    <a:pt x="1392" y="659"/>
                    <a:pt x="1392" y="659"/>
                  </a:cubicBezTo>
                  <a:cubicBezTo>
                    <a:pt x="1392" y="659"/>
                    <a:pt x="1396" y="652"/>
                    <a:pt x="1395" y="649"/>
                  </a:cubicBezTo>
                  <a:cubicBezTo>
                    <a:pt x="1393" y="646"/>
                    <a:pt x="1395" y="638"/>
                    <a:pt x="1390" y="638"/>
                  </a:cubicBezTo>
                  <a:cubicBezTo>
                    <a:pt x="1385" y="638"/>
                    <a:pt x="1381" y="634"/>
                    <a:pt x="1381" y="634"/>
                  </a:cubicBezTo>
                  <a:cubicBezTo>
                    <a:pt x="1381" y="634"/>
                    <a:pt x="1372" y="632"/>
                    <a:pt x="1369" y="631"/>
                  </a:cubicBezTo>
                  <a:cubicBezTo>
                    <a:pt x="1366" y="630"/>
                    <a:pt x="1361" y="626"/>
                    <a:pt x="1361" y="626"/>
                  </a:cubicBezTo>
                  <a:cubicBezTo>
                    <a:pt x="1375" y="618"/>
                    <a:pt x="1375" y="618"/>
                    <a:pt x="1375" y="618"/>
                  </a:cubicBezTo>
                  <a:cubicBezTo>
                    <a:pt x="1384" y="618"/>
                    <a:pt x="1384" y="618"/>
                    <a:pt x="1384" y="618"/>
                  </a:cubicBezTo>
                  <a:cubicBezTo>
                    <a:pt x="1384" y="618"/>
                    <a:pt x="1386" y="608"/>
                    <a:pt x="1383" y="607"/>
                  </a:cubicBezTo>
                  <a:cubicBezTo>
                    <a:pt x="1380" y="605"/>
                    <a:pt x="1378" y="601"/>
                    <a:pt x="1378" y="601"/>
                  </a:cubicBezTo>
                  <a:cubicBezTo>
                    <a:pt x="1378" y="601"/>
                    <a:pt x="1376" y="600"/>
                    <a:pt x="1373" y="595"/>
                  </a:cubicBezTo>
                  <a:cubicBezTo>
                    <a:pt x="1370" y="590"/>
                    <a:pt x="1378" y="595"/>
                    <a:pt x="1379" y="584"/>
                  </a:cubicBezTo>
                  <a:cubicBezTo>
                    <a:pt x="1379" y="574"/>
                    <a:pt x="1378" y="571"/>
                    <a:pt x="1378" y="571"/>
                  </a:cubicBezTo>
                  <a:cubicBezTo>
                    <a:pt x="1378" y="571"/>
                    <a:pt x="1377" y="562"/>
                    <a:pt x="1378" y="558"/>
                  </a:cubicBezTo>
                  <a:cubicBezTo>
                    <a:pt x="1379" y="555"/>
                    <a:pt x="1377" y="551"/>
                    <a:pt x="1381" y="546"/>
                  </a:cubicBezTo>
                  <a:cubicBezTo>
                    <a:pt x="1386" y="540"/>
                    <a:pt x="1394" y="545"/>
                    <a:pt x="1394" y="545"/>
                  </a:cubicBezTo>
                  <a:cubicBezTo>
                    <a:pt x="1394" y="545"/>
                    <a:pt x="1385" y="558"/>
                    <a:pt x="1388" y="569"/>
                  </a:cubicBezTo>
                  <a:cubicBezTo>
                    <a:pt x="1392" y="581"/>
                    <a:pt x="1397" y="591"/>
                    <a:pt x="1397" y="591"/>
                  </a:cubicBezTo>
                  <a:cubicBezTo>
                    <a:pt x="1397" y="591"/>
                    <a:pt x="1406" y="602"/>
                    <a:pt x="1405" y="607"/>
                  </a:cubicBezTo>
                  <a:cubicBezTo>
                    <a:pt x="1404" y="611"/>
                    <a:pt x="1396" y="617"/>
                    <a:pt x="1396" y="617"/>
                  </a:cubicBezTo>
                  <a:cubicBezTo>
                    <a:pt x="1396" y="617"/>
                    <a:pt x="1392" y="617"/>
                    <a:pt x="1397" y="621"/>
                  </a:cubicBezTo>
                  <a:cubicBezTo>
                    <a:pt x="1402" y="625"/>
                    <a:pt x="1409" y="613"/>
                    <a:pt x="1409" y="613"/>
                  </a:cubicBezTo>
                  <a:cubicBezTo>
                    <a:pt x="1409" y="613"/>
                    <a:pt x="1409" y="600"/>
                    <a:pt x="1413" y="596"/>
                  </a:cubicBezTo>
                  <a:cubicBezTo>
                    <a:pt x="1417" y="591"/>
                    <a:pt x="1422" y="592"/>
                    <a:pt x="1422" y="585"/>
                  </a:cubicBezTo>
                  <a:cubicBezTo>
                    <a:pt x="1423" y="578"/>
                    <a:pt x="1426" y="572"/>
                    <a:pt x="1422" y="567"/>
                  </a:cubicBezTo>
                  <a:cubicBezTo>
                    <a:pt x="1417" y="561"/>
                    <a:pt x="1419" y="557"/>
                    <a:pt x="1413" y="555"/>
                  </a:cubicBezTo>
                  <a:cubicBezTo>
                    <a:pt x="1408" y="553"/>
                    <a:pt x="1405" y="551"/>
                    <a:pt x="1406" y="544"/>
                  </a:cubicBezTo>
                  <a:cubicBezTo>
                    <a:pt x="1406" y="537"/>
                    <a:pt x="1413" y="526"/>
                    <a:pt x="1413" y="526"/>
                  </a:cubicBezTo>
                  <a:cubicBezTo>
                    <a:pt x="1413" y="526"/>
                    <a:pt x="1424" y="522"/>
                    <a:pt x="1420" y="527"/>
                  </a:cubicBezTo>
                  <a:cubicBezTo>
                    <a:pt x="1416" y="532"/>
                    <a:pt x="1413" y="542"/>
                    <a:pt x="1417" y="546"/>
                  </a:cubicBezTo>
                  <a:cubicBezTo>
                    <a:pt x="1422" y="551"/>
                    <a:pt x="1424" y="555"/>
                    <a:pt x="1428" y="557"/>
                  </a:cubicBezTo>
                  <a:cubicBezTo>
                    <a:pt x="1431" y="559"/>
                    <a:pt x="1441" y="551"/>
                    <a:pt x="1441" y="551"/>
                  </a:cubicBezTo>
                  <a:cubicBezTo>
                    <a:pt x="1441" y="551"/>
                    <a:pt x="1444" y="544"/>
                    <a:pt x="1444" y="542"/>
                  </a:cubicBezTo>
                  <a:cubicBezTo>
                    <a:pt x="1444" y="539"/>
                    <a:pt x="1450" y="519"/>
                    <a:pt x="1450" y="519"/>
                  </a:cubicBezTo>
                  <a:cubicBezTo>
                    <a:pt x="1450" y="519"/>
                    <a:pt x="1452" y="506"/>
                    <a:pt x="1452" y="499"/>
                  </a:cubicBezTo>
                  <a:cubicBezTo>
                    <a:pt x="1452" y="493"/>
                    <a:pt x="1475" y="479"/>
                    <a:pt x="1475" y="479"/>
                  </a:cubicBezTo>
                  <a:cubicBezTo>
                    <a:pt x="1475" y="479"/>
                    <a:pt x="1485" y="472"/>
                    <a:pt x="1494" y="475"/>
                  </a:cubicBezTo>
                  <a:cubicBezTo>
                    <a:pt x="1502" y="477"/>
                    <a:pt x="1494" y="466"/>
                    <a:pt x="1510" y="468"/>
                  </a:cubicBezTo>
                  <a:cubicBezTo>
                    <a:pt x="1526" y="469"/>
                    <a:pt x="1536" y="460"/>
                    <a:pt x="1536" y="460"/>
                  </a:cubicBezTo>
                  <a:cubicBezTo>
                    <a:pt x="1536" y="460"/>
                    <a:pt x="1540" y="458"/>
                    <a:pt x="1543" y="454"/>
                  </a:cubicBezTo>
                  <a:cubicBezTo>
                    <a:pt x="1547" y="450"/>
                    <a:pt x="1549" y="448"/>
                    <a:pt x="1549" y="444"/>
                  </a:cubicBezTo>
                  <a:cubicBezTo>
                    <a:pt x="1549" y="440"/>
                    <a:pt x="1549" y="432"/>
                    <a:pt x="1549" y="432"/>
                  </a:cubicBezTo>
                  <a:cubicBezTo>
                    <a:pt x="1549" y="432"/>
                    <a:pt x="1545" y="427"/>
                    <a:pt x="1543" y="421"/>
                  </a:cubicBezTo>
                  <a:cubicBezTo>
                    <a:pt x="1542" y="415"/>
                    <a:pt x="1542" y="420"/>
                    <a:pt x="1545" y="404"/>
                  </a:cubicBezTo>
                  <a:cubicBezTo>
                    <a:pt x="1549" y="388"/>
                    <a:pt x="1575" y="360"/>
                    <a:pt x="1575" y="360"/>
                  </a:cubicBezTo>
                  <a:cubicBezTo>
                    <a:pt x="1575" y="360"/>
                    <a:pt x="1610" y="351"/>
                    <a:pt x="1619" y="347"/>
                  </a:cubicBezTo>
                  <a:cubicBezTo>
                    <a:pt x="1629" y="344"/>
                    <a:pt x="1637" y="340"/>
                    <a:pt x="1642" y="333"/>
                  </a:cubicBezTo>
                  <a:cubicBezTo>
                    <a:pt x="1644" y="330"/>
                    <a:pt x="1644" y="330"/>
                    <a:pt x="1644" y="330"/>
                  </a:cubicBezTo>
                  <a:lnTo>
                    <a:pt x="1642" y="328"/>
                  </a:lnTo>
                  <a:close/>
                  <a:moveTo>
                    <a:pt x="1121" y="313"/>
                  </a:moveTo>
                  <a:cubicBezTo>
                    <a:pt x="1108" y="322"/>
                    <a:pt x="1093" y="364"/>
                    <a:pt x="1093" y="364"/>
                  </a:cubicBezTo>
                  <a:cubicBezTo>
                    <a:pt x="1093" y="364"/>
                    <a:pt x="1093" y="410"/>
                    <a:pt x="1090" y="419"/>
                  </a:cubicBezTo>
                  <a:cubicBezTo>
                    <a:pt x="1088" y="429"/>
                    <a:pt x="1071" y="446"/>
                    <a:pt x="1063" y="449"/>
                  </a:cubicBezTo>
                  <a:cubicBezTo>
                    <a:pt x="1054" y="452"/>
                    <a:pt x="1051" y="403"/>
                    <a:pt x="1057" y="384"/>
                  </a:cubicBezTo>
                  <a:cubicBezTo>
                    <a:pt x="1064" y="365"/>
                    <a:pt x="1067" y="364"/>
                    <a:pt x="1068" y="350"/>
                  </a:cubicBezTo>
                  <a:cubicBezTo>
                    <a:pt x="1069" y="336"/>
                    <a:pt x="1058" y="340"/>
                    <a:pt x="1063" y="319"/>
                  </a:cubicBezTo>
                  <a:cubicBezTo>
                    <a:pt x="1067" y="298"/>
                    <a:pt x="1079" y="309"/>
                    <a:pt x="1093" y="296"/>
                  </a:cubicBezTo>
                  <a:cubicBezTo>
                    <a:pt x="1106" y="282"/>
                    <a:pt x="1113" y="292"/>
                    <a:pt x="1122" y="296"/>
                  </a:cubicBezTo>
                  <a:cubicBezTo>
                    <a:pt x="1127" y="297"/>
                    <a:pt x="1130" y="297"/>
                    <a:pt x="1134" y="297"/>
                  </a:cubicBezTo>
                  <a:cubicBezTo>
                    <a:pt x="1130" y="299"/>
                    <a:pt x="1130" y="307"/>
                    <a:pt x="1121" y="313"/>
                  </a:cubicBezTo>
                  <a:close/>
                  <a:moveTo>
                    <a:pt x="1302" y="407"/>
                  </a:moveTo>
                  <a:cubicBezTo>
                    <a:pt x="1300" y="411"/>
                    <a:pt x="1298" y="419"/>
                    <a:pt x="1294" y="420"/>
                  </a:cubicBezTo>
                  <a:cubicBezTo>
                    <a:pt x="1288" y="421"/>
                    <a:pt x="1277" y="435"/>
                    <a:pt x="1272" y="439"/>
                  </a:cubicBezTo>
                  <a:cubicBezTo>
                    <a:pt x="1268" y="444"/>
                    <a:pt x="1233" y="465"/>
                    <a:pt x="1217" y="465"/>
                  </a:cubicBezTo>
                  <a:cubicBezTo>
                    <a:pt x="1201" y="465"/>
                    <a:pt x="1205" y="468"/>
                    <a:pt x="1185" y="460"/>
                  </a:cubicBezTo>
                  <a:cubicBezTo>
                    <a:pt x="1165" y="451"/>
                    <a:pt x="1173" y="450"/>
                    <a:pt x="1174" y="444"/>
                  </a:cubicBezTo>
                  <a:cubicBezTo>
                    <a:pt x="1175" y="437"/>
                    <a:pt x="1198" y="444"/>
                    <a:pt x="1205" y="437"/>
                  </a:cubicBezTo>
                  <a:cubicBezTo>
                    <a:pt x="1205" y="437"/>
                    <a:pt x="1216" y="423"/>
                    <a:pt x="1221" y="426"/>
                  </a:cubicBezTo>
                  <a:cubicBezTo>
                    <a:pt x="1227" y="428"/>
                    <a:pt x="1248" y="426"/>
                    <a:pt x="1255" y="416"/>
                  </a:cubicBezTo>
                  <a:cubicBezTo>
                    <a:pt x="1263" y="406"/>
                    <a:pt x="1270" y="419"/>
                    <a:pt x="1278" y="415"/>
                  </a:cubicBezTo>
                  <a:cubicBezTo>
                    <a:pt x="1284" y="411"/>
                    <a:pt x="1298" y="410"/>
                    <a:pt x="1302" y="407"/>
                  </a:cubicBezTo>
                  <a:cubicBezTo>
                    <a:pt x="1302" y="406"/>
                    <a:pt x="1302" y="405"/>
                    <a:pt x="1302" y="406"/>
                  </a:cubicBezTo>
                  <a:cubicBezTo>
                    <a:pt x="1302" y="407"/>
                    <a:pt x="1302" y="407"/>
                    <a:pt x="1302" y="407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3" name="Freeform 1165"/>
            <p:cNvSpPr>
              <a:spLocks noEditPoints="1"/>
            </p:cNvSpPr>
            <p:nvPr/>
          </p:nvSpPr>
          <p:spPr bwMode="auto">
            <a:xfrm>
              <a:off x="1176319" y="2489734"/>
              <a:ext cx="1566777" cy="1049337"/>
            </a:xfrm>
            <a:custGeom>
              <a:avLst/>
              <a:gdLst>
                <a:gd name="T0" fmla="*/ 2147483647 w 1772"/>
                <a:gd name="T1" fmla="*/ 2147483647 h 1187"/>
                <a:gd name="T2" fmla="*/ 2147483647 w 1772"/>
                <a:gd name="T3" fmla="*/ 2147483647 h 1187"/>
                <a:gd name="T4" fmla="*/ 2147483647 w 1772"/>
                <a:gd name="T5" fmla="*/ 2147483647 h 1187"/>
                <a:gd name="T6" fmla="*/ 2147483647 w 1772"/>
                <a:gd name="T7" fmla="*/ 2147483647 h 1187"/>
                <a:gd name="T8" fmla="*/ 2147483647 w 1772"/>
                <a:gd name="T9" fmla="*/ 2147483647 h 1187"/>
                <a:gd name="T10" fmla="*/ 2147483647 w 1772"/>
                <a:gd name="T11" fmla="*/ 2147483647 h 1187"/>
                <a:gd name="T12" fmla="*/ 2147483647 w 1772"/>
                <a:gd name="T13" fmla="*/ 2147483647 h 1187"/>
                <a:gd name="T14" fmla="*/ 2147483647 w 1772"/>
                <a:gd name="T15" fmla="*/ 2147483647 h 1187"/>
                <a:gd name="T16" fmla="*/ 2147483647 w 1772"/>
                <a:gd name="T17" fmla="*/ 2147483647 h 1187"/>
                <a:gd name="T18" fmla="*/ 2147483647 w 1772"/>
                <a:gd name="T19" fmla="*/ 2147483647 h 1187"/>
                <a:gd name="T20" fmla="*/ 2147483647 w 1772"/>
                <a:gd name="T21" fmla="*/ 2147483647 h 1187"/>
                <a:gd name="T22" fmla="*/ 2147483647 w 1772"/>
                <a:gd name="T23" fmla="*/ 2147483647 h 1187"/>
                <a:gd name="T24" fmla="*/ 2147483647 w 1772"/>
                <a:gd name="T25" fmla="*/ 2147483647 h 1187"/>
                <a:gd name="T26" fmla="*/ 2147483647 w 1772"/>
                <a:gd name="T27" fmla="*/ 2147483647 h 1187"/>
                <a:gd name="T28" fmla="*/ 2147483647 w 1772"/>
                <a:gd name="T29" fmla="*/ 2147483647 h 1187"/>
                <a:gd name="T30" fmla="*/ 2147483647 w 1772"/>
                <a:gd name="T31" fmla="*/ 2147483647 h 1187"/>
                <a:gd name="T32" fmla="*/ 2147483647 w 1772"/>
                <a:gd name="T33" fmla="*/ 2147483647 h 1187"/>
                <a:gd name="T34" fmla="*/ 2147483647 w 1772"/>
                <a:gd name="T35" fmla="*/ 2147483647 h 1187"/>
                <a:gd name="T36" fmla="*/ 2147483647 w 1772"/>
                <a:gd name="T37" fmla="*/ 2147483647 h 1187"/>
                <a:gd name="T38" fmla="*/ 2147483647 w 1772"/>
                <a:gd name="T39" fmla="*/ 2147483647 h 1187"/>
                <a:gd name="T40" fmla="*/ 2147483647 w 1772"/>
                <a:gd name="T41" fmla="*/ 2147483647 h 1187"/>
                <a:gd name="T42" fmla="*/ 2147483647 w 1772"/>
                <a:gd name="T43" fmla="*/ 2147483647 h 1187"/>
                <a:gd name="T44" fmla="*/ 2147483647 w 1772"/>
                <a:gd name="T45" fmla="*/ 2147483647 h 1187"/>
                <a:gd name="T46" fmla="*/ 2147483647 w 1772"/>
                <a:gd name="T47" fmla="*/ 2147483647 h 1187"/>
                <a:gd name="T48" fmla="*/ 2147483647 w 1772"/>
                <a:gd name="T49" fmla="*/ 2147483647 h 1187"/>
                <a:gd name="T50" fmla="*/ 2147483647 w 1772"/>
                <a:gd name="T51" fmla="*/ 2147483647 h 1187"/>
                <a:gd name="T52" fmla="*/ 2147483647 w 1772"/>
                <a:gd name="T53" fmla="*/ 2147483647 h 1187"/>
                <a:gd name="T54" fmla="*/ 2147483647 w 1772"/>
                <a:gd name="T55" fmla="*/ 2147483647 h 1187"/>
                <a:gd name="T56" fmla="*/ 2147483647 w 1772"/>
                <a:gd name="T57" fmla="*/ 2147483647 h 1187"/>
                <a:gd name="T58" fmla="*/ 2147483647 w 1772"/>
                <a:gd name="T59" fmla="*/ 2147483647 h 1187"/>
                <a:gd name="T60" fmla="*/ 2147483647 w 1772"/>
                <a:gd name="T61" fmla="*/ 2147483647 h 1187"/>
                <a:gd name="T62" fmla="*/ 2147483647 w 1772"/>
                <a:gd name="T63" fmla="*/ 2147483647 h 1187"/>
                <a:gd name="T64" fmla="*/ 2147483647 w 1772"/>
                <a:gd name="T65" fmla="*/ 2147483647 h 1187"/>
                <a:gd name="T66" fmla="*/ 2147483647 w 1772"/>
                <a:gd name="T67" fmla="*/ 2147483647 h 1187"/>
                <a:gd name="T68" fmla="*/ 2147483647 w 1772"/>
                <a:gd name="T69" fmla="*/ 2147483647 h 1187"/>
                <a:gd name="T70" fmla="*/ 2147483647 w 1772"/>
                <a:gd name="T71" fmla="*/ 2147483647 h 1187"/>
                <a:gd name="T72" fmla="*/ 2147483647 w 1772"/>
                <a:gd name="T73" fmla="*/ 2147483647 h 1187"/>
                <a:gd name="T74" fmla="*/ 2147483647 w 1772"/>
                <a:gd name="T75" fmla="*/ 2147483647 h 1187"/>
                <a:gd name="T76" fmla="*/ 2147483647 w 1772"/>
                <a:gd name="T77" fmla="*/ 2147483647 h 1187"/>
                <a:gd name="T78" fmla="*/ 2147483647 w 1772"/>
                <a:gd name="T79" fmla="*/ 2147483647 h 1187"/>
                <a:gd name="T80" fmla="*/ 2147483647 w 1772"/>
                <a:gd name="T81" fmla="*/ 2147483647 h 1187"/>
                <a:gd name="T82" fmla="*/ 2147483647 w 1772"/>
                <a:gd name="T83" fmla="*/ 2147483647 h 1187"/>
                <a:gd name="T84" fmla="*/ 2147483647 w 1772"/>
                <a:gd name="T85" fmla="*/ 2147483647 h 1187"/>
                <a:gd name="T86" fmla="*/ 2147483647 w 1772"/>
                <a:gd name="T87" fmla="*/ 2147483647 h 1187"/>
                <a:gd name="T88" fmla="*/ 2147483647 w 1772"/>
                <a:gd name="T89" fmla="*/ 2147483647 h 1187"/>
                <a:gd name="T90" fmla="*/ 2147483647 w 1772"/>
                <a:gd name="T91" fmla="*/ 2147483647 h 1187"/>
                <a:gd name="T92" fmla="*/ 2147483647 w 1772"/>
                <a:gd name="T93" fmla="*/ 2147483647 h 1187"/>
                <a:gd name="T94" fmla="*/ 2147483647 w 1772"/>
                <a:gd name="T95" fmla="*/ 2147483647 h 1187"/>
                <a:gd name="T96" fmla="*/ 2147483647 w 1772"/>
                <a:gd name="T97" fmla="*/ 2147483647 h 1187"/>
                <a:gd name="T98" fmla="*/ 2147483647 w 1772"/>
                <a:gd name="T99" fmla="*/ 2147483647 h 1187"/>
                <a:gd name="T100" fmla="*/ 2147483647 w 1772"/>
                <a:gd name="T101" fmla="*/ 2147483647 h 1187"/>
                <a:gd name="T102" fmla="*/ 2147483647 w 1772"/>
                <a:gd name="T103" fmla="*/ 2147483647 h 1187"/>
                <a:gd name="T104" fmla="*/ 2147483647 w 1772"/>
                <a:gd name="T105" fmla="*/ 2147483647 h 1187"/>
                <a:gd name="T106" fmla="*/ 2147483647 w 1772"/>
                <a:gd name="T107" fmla="*/ 2147483647 h 1187"/>
                <a:gd name="T108" fmla="*/ 2147483647 w 1772"/>
                <a:gd name="T109" fmla="*/ 2147483647 h 1187"/>
                <a:gd name="T110" fmla="*/ 2147483647 w 1772"/>
                <a:gd name="T111" fmla="*/ 2147483647 h 1187"/>
                <a:gd name="T112" fmla="*/ 2147483647 w 1772"/>
                <a:gd name="T113" fmla="*/ 2147483647 h 1187"/>
                <a:gd name="T114" fmla="*/ 2147483647 w 1772"/>
                <a:gd name="T115" fmla="*/ 2147483647 h 1187"/>
                <a:gd name="T116" fmla="*/ 2147483647 w 1772"/>
                <a:gd name="T117" fmla="*/ 2147483647 h 1187"/>
                <a:gd name="T118" fmla="*/ 2147483647 w 1772"/>
                <a:gd name="T119" fmla="*/ 2147483647 h 1187"/>
                <a:gd name="T120" fmla="*/ 2147483647 w 1772"/>
                <a:gd name="T121" fmla="*/ 2147483647 h 1187"/>
                <a:gd name="T122" fmla="*/ 2147483647 w 1772"/>
                <a:gd name="T123" fmla="*/ 2147483647 h 1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72" h="1187">
                  <a:moveTo>
                    <a:pt x="1762" y="825"/>
                  </a:moveTo>
                  <a:cubicBezTo>
                    <a:pt x="1753" y="819"/>
                    <a:pt x="1749" y="817"/>
                    <a:pt x="1749" y="817"/>
                  </a:cubicBezTo>
                  <a:cubicBezTo>
                    <a:pt x="1751" y="802"/>
                    <a:pt x="1751" y="802"/>
                    <a:pt x="1751" y="802"/>
                  </a:cubicBezTo>
                  <a:cubicBezTo>
                    <a:pt x="1751" y="802"/>
                    <a:pt x="1751" y="784"/>
                    <a:pt x="1742" y="784"/>
                  </a:cubicBezTo>
                  <a:cubicBezTo>
                    <a:pt x="1733" y="784"/>
                    <a:pt x="1726" y="778"/>
                    <a:pt x="1726" y="778"/>
                  </a:cubicBezTo>
                  <a:cubicBezTo>
                    <a:pt x="1726" y="778"/>
                    <a:pt x="1719" y="787"/>
                    <a:pt x="1716" y="788"/>
                  </a:cubicBezTo>
                  <a:cubicBezTo>
                    <a:pt x="1713" y="790"/>
                    <a:pt x="1708" y="775"/>
                    <a:pt x="1708" y="775"/>
                  </a:cubicBezTo>
                  <a:cubicBezTo>
                    <a:pt x="1708" y="775"/>
                    <a:pt x="1684" y="772"/>
                    <a:pt x="1680" y="777"/>
                  </a:cubicBezTo>
                  <a:cubicBezTo>
                    <a:pt x="1676" y="781"/>
                    <a:pt x="1670" y="787"/>
                    <a:pt x="1670" y="787"/>
                  </a:cubicBezTo>
                  <a:cubicBezTo>
                    <a:pt x="1670" y="787"/>
                    <a:pt x="1651" y="805"/>
                    <a:pt x="1649" y="805"/>
                  </a:cubicBezTo>
                  <a:cubicBezTo>
                    <a:pt x="1647" y="805"/>
                    <a:pt x="1644" y="797"/>
                    <a:pt x="1644" y="797"/>
                  </a:cubicBezTo>
                  <a:cubicBezTo>
                    <a:pt x="1644" y="797"/>
                    <a:pt x="1667" y="775"/>
                    <a:pt x="1677" y="770"/>
                  </a:cubicBezTo>
                  <a:cubicBezTo>
                    <a:pt x="1688" y="764"/>
                    <a:pt x="1708" y="766"/>
                    <a:pt x="1699" y="757"/>
                  </a:cubicBezTo>
                  <a:cubicBezTo>
                    <a:pt x="1690" y="748"/>
                    <a:pt x="1662" y="749"/>
                    <a:pt x="1659" y="745"/>
                  </a:cubicBezTo>
                  <a:cubicBezTo>
                    <a:pt x="1655" y="741"/>
                    <a:pt x="1655" y="737"/>
                    <a:pt x="1650" y="740"/>
                  </a:cubicBezTo>
                  <a:cubicBezTo>
                    <a:pt x="1644" y="743"/>
                    <a:pt x="1640" y="756"/>
                    <a:pt x="1634" y="748"/>
                  </a:cubicBezTo>
                  <a:cubicBezTo>
                    <a:pt x="1629" y="739"/>
                    <a:pt x="1630" y="740"/>
                    <a:pt x="1625" y="733"/>
                  </a:cubicBezTo>
                  <a:cubicBezTo>
                    <a:pt x="1620" y="726"/>
                    <a:pt x="1616" y="721"/>
                    <a:pt x="1616" y="721"/>
                  </a:cubicBezTo>
                  <a:cubicBezTo>
                    <a:pt x="1616" y="721"/>
                    <a:pt x="1587" y="703"/>
                    <a:pt x="1581" y="693"/>
                  </a:cubicBezTo>
                  <a:cubicBezTo>
                    <a:pt x="1576" y="683"/>
                    <a:pt x="1592" y="688"/>
                    <a:pt x="1585" y="679"/>
                  </a:cubicBezTo>
                  <a:cubicBezTo>
                    <a:pt x="1579" y="670"/>
                    <a:pt x="1569" y="658"/>
                    <a:pt x="1562" y="655"/>
                  </a:cubicBezTo>
                  <a:cubicBezTo>
                    <a:pt x="1554" y="652"/>
                    <a:pt x="1557" y="648"/>
                    <a:pt x="1550" y="649"/>
                  </a:cubicBezTo>
                  <a:cubicBezTo>
                    <a:pt x="1543" y="651"/>
                    <a:pt x="1540" y="645"/>
                    <a:pt x="1542" y="641"/>
                  </a:cubicBezTo>
                  <a:cubicBezTo>
                    <a:pt x="1543" y="638"/>
                    <a:pt x="1549" y="624"/>
                    <a:pt x="1542" y="628"/>
                  </a:cubicBezTo>
                  <a:cubicBezTo>
                    <a:pt x="1536" y="631"/>
                    <a:pt x="1531" y="624"/>
                    <a:pt x="1531" y="624"/>
                  </a:cubicBezTo>
                  <a:cubicBezTo>
                    <a:pt x="1531" y="624"/>
                    <a:pt x="1539" y="608"/>
                    <a:pt x="1533" y="612"/>
                  </a:cubicBezTo>
                  <a:cubicBezTo>
                    <a:pt x="1528" y="616"/>
                    <a:pt x="1526" y="611"/>
                    <a:pt x="1526" y="611"/>
                  </a:cubicBezTo>
                  <a:cubicBezTo>
                    <a:pt x="1524" y="606"/>
                    <a:pt x="1524" y="606"/>
                    <a:pt x="1524" y="606"/>
                  </a:cubicBezTo>
                  <a:cubicBezTo>
                    <a:pt x="1524" y="602"/>
                    <a:pt x="1524" y="602"/>
                    <a:pt x="1524" y="602"/>
                  </a:cubicBezTo>
                  <a:cubicBezTo>
                    <a:pt x="1524" y="602"/>
                    <a:pt x="1521" y="596"/>
                    <a:pt x="1518" y="601"/>
                  </a:cubicBezTo>
                  <a:cubicBezTo>
                    <a:pt x="1515" y="606"/>
                    <a:pt x="1513" y="610"/>
                    <a:pt x="1513" y="610"/>
                  </a:cubicBezTo>
                  <a:cubicBezTo>
                    <a:pt x="1512" y="597"/>
                    <a:pt x="1512" y="597"/>
                    <a:pt x="1512" y="597"/>
                  </a:cubicBezTo>
                  <a:cubicBezTo>
                    <a:pt x="1512" y="597"/>
                    <a:pt x="1515" y="586"/>
                    <a:pt x="1512" y="586"/>
                  </a:cubicBezTo>
                  <a:cubicBezTo>
                    <a:pt x="1509" y="585"/>
                    <a:pt x="1503" y="586"/>
                    <a:pt x="1503" y="586"/>
                  </a:cubicBezTo>
                  <a:cubicBezTo>
                    <a:pt x="1497" y="576"/>
                    <a:pt x="1497" y="576"/>
                    <a:pt x="1497" y="576"/>
                  </a:cubicBezTo>
                  <a:cubicBezTo>
                    <a:pt x="1495" y="567"/>
                    <a:pt x="1495" y="567"/>
                    <a:pt x="1495" y="567"/>
                  </a:cubicBezTo>
                  <a:cubicBezTo>
                    <a:pt x="1488" y="564"/>
                    <a:pt x="1488" y="564"/>
                    <a:pt x="1488" y="564"/>
                  </a:cubicBezTo>
                  <a:cubicBezTo>
                    <a:pt x="1488" y="564"/>
                    <a:pt x="1484" y="573"/>
                    <a:pt x="1484" y="578"/>
                  </a:cubicBezTo>
                  <a:cubicBezTo>
                    <a:pt x="1485" y="584"/>
                    <a:pt x="1490" y="590"/>
                    <a:pt x="1483" y="595"/>
                  </a:cubicBezTo>
                  <a:cubicBezTo>
                    <a:pt x="1476" y="600"/>
                    <a:pt x="1472" y="593"/>
                    <a:pt x="1477" y="603"/>
                  </a:cubicBezTo>
                  <a:cubicBezTo>
                    <a:pt x="1482" y="613"/>
                    <a:pt x="1486" y="609"/>
                    <a:pt x="1484" y="616"/>
                  </a:cubicBezTo>
                  <a:cubicBezTo>
                    <a:pt x="1483" y="622"/>
                    <a:pt x="1480" y="622"/>
                    <a:pt x="1480" y="627"/>
                  </a:cubicBezTo>
                  <a:cubicBezTo>
                    <a:pt x="1480" y="631"/>
                    <a:pt x="1479" y="641"/>
                    <a:pt x="1479" y="641"/>
                  </a:cubicBezTo>
                  <a:cubicBezTo>
                    <a:pt x="1474" y="628"/>
                    <a:pt x="1474" y="628"/>
                    <a:pt x="1474" y="628"/>
                  </a:cubicBezTo>
                  <a:cubicBezTo>
                    <a:pt x="1474" y="628"/>
                    <a:pt x="1475" y="612"/>
                    <a:pt x="1468" y="623"/>
                  </a:cubicBezTo>
                  <a:cubicBezTo>
                    <a:pt x="1461" y="634"/>
                    <a:pt x="1464" y="637"/>
                    <a:pt x="1453" y="645"/>
                  </a:cubicBezTo>
                  <a:cubicBezTo>
                    <a:pt x="1441" y="652"/>
                    <a:pt x="1432" y="656"/>
                    <a:pt x="1432" y="656"/>
                  </a:cubicBezTo>
                  <a:cubicBezTo>
                    <a:pt x="1432" y="656"/>
                    <a:pt x="1435" y="650"/>
                    <a:pt x="1434" y="644"/>
                  </a:cubicBezTo>
                  <a:cubicBezTo>
                    <a:pt x="1432" y="638"/>
                    <a:pt x="1446" y="640"/>
                    <a:pt x="1431" y="634"/>
                  </a:cubicBezTo>
                  <a:cubicBezTo>
                    <a:pt x="1416" y="628"/>
                    <a:pt x="1419" y="621"/>
                    <a:pt x="1414" y="627"/>
                  </a:cubicBezTo>
                  <a:cubicBezTo>
                    <a:pt x="1409" y="632"/>
                    <a:pt x="1400" y="635"/>
                    <a:pt x="1400" y="635"/>
                  </a:cubicBezTo>
                  <a:cubicBezTo>
                    <a:pt x="1400" y="635"/>
                    <a:pt x="1391" y="639"/>
                    <a:pt x="1392" y="631"/>
                  </a:cubicBezTo>
                  <a:cubicBezTo>
                    <a:pt x="1392" y="624"/>
                    <a:pt x="1403" y="614"/>
                    <a:pt x="1401" y="611"/>
                  </a:cubicBezTo>
                  <a:cubicBezTo>
                    <a:pt x="1400" y="609"/>
                    <a:pt x="1405" y="599"/>
                    <a:pt x="1399" y="603"/>
                  </a:cubicBezTo>
                  <a:cubicBezTo>
                    <a:pt x="1394" y="607"/>
                    <a:pt x="1390" y="609"/>
                    <a:pt x="1391" y="603"/>
                  </a:cubicBezTo>
                  <a:cubicBezTo>
                    <a:pt x="1392" y="598"/>
                    <a:pt x="1397" y="589"/>
                    <a:pt x="1397" y="589"/>
                  </a:cubicBezTo>
                  <a:cubicBezTo>
                    <a:pt x="1392" y="579"/>
                    <a:pt x="1392" y="579"/>
                    <a:pt x="1392" y="579"/>
                  </a:cubicBezTo>
                  <a:cubicBezTo>
                    <a:pt x="1396" y="569"/>
                    <a:pt x="1396" y="569"/>
                    <a:pt x="1396" y="569"/>
                  </a:cubicBezTo>
                  <a:cubicBezTo>
                    <a:pt x="1396" y="569"/>
                    <a:pt x="1395" y="558"/>
                    <a:pt x="1387" y="559"/>
                  </a:cubicBezTo>
                  <a:cubicBezTo>
                    <a:pt x="1379" y="559"/>
                    <a:pt x="1373" y="557"/>
                    <a:pt x="1373" y="557"/>
                  </a:cubicBezTo>
                  <a:cubicBezTo>
                    <a:pt x="1360" y="548"/>
                    <a:pt x="1360" y="548"/>
                    <a:pt x="1360" y="548"/>
                  </a:cubicBezTo>
                  <a:cubicBezTo>
                    <a:pt x="1360" y="548"/>
                    <a:pt x="1340" y="544"/>
                    <a:pt x="1339" y="539"/>
                  </a:cubicBezTo>
                  <a:cubicBezTo>
                    <a:pt x="1338" y="533"/>
                    <a:pt x="1341" y="524"/>
                    <a:pt x="1336" y="528"/>
                  </a:cubicBezTo>
                  <a:cubicBezTo>
                    <a:pt x="1330" y="531"/>
                    <a:pt x="1322" y="520"/>
                    <a:pt x="1322" y="520"/>
                  </a:cubicBezTo>
                  <a:cubicBezTo>
                    <a:pt x="1315" y="519"/>
                    <a:pt x="1315" y="519"/>
                    <a:pt x="1315" y="519"/>
                  </a:cubicBezTo>
                  <a:cubicBezTo>
                    <a:pt x="1303" y="506"/>
                    <a:pt x="1303" y="506"/>
                    <a:pt x="1303" y="506"/>
                  </a:cubicBezTo>
                  <a:cubicBezTo>
                    <a:pt x="1303" y="506"/>
                    <a:pt x="1298" y="506"/>
                    <a:pt x="1295" y="509"/>
                  </a:cubicBezTo>
                  <a:cubicBezTo>
                    <a:pt x="1292" y="512"/>
                    <a:pt x="1294" y="514"/>
                    <a:pt x="1287" y="515"/>
                  </a:cubicBezTo>
                  <a:cubicBezTo>
                    <a:pt x="1279" y="517"/>
                    <a:pt x="1275" y="514"/>
                    <a:pt x="1275" y="514"/>
                  </a:cubicBezTo>
                  <a:cubicBezTo>
                    <a:pt x="1275" y="514"/>
                    <a:pt x="1263" y="511"/>
                    <a:pt x="1253" y="510"/>
                  </a:cubicBezTo>
                  <a:cubicBezTo>
                    <a:pt x="1242" y="510"/>
                    <a:pt x="1228" y="492"/>
                    <a:pt x="1222" y="503"/>
                  </a:cubicBezTo>
                  <a:cubicBezTo>
                    <a:pt x="1215" y="515"/>
                    <a:pt x="1211" y="524"/>
                    <a:pt x="1220" y="530"/>
                  </a:cubicBezTo>
                  <a:cubicBezTo>
                    <a:pt x="1229" y="537"/>
                    <a:pt x="1235" y="544"/>
                    <a:pt x="1231" y="549"/>
                  </a:cubicBezTo>
                  <a:cubicBezTo>
                    <a:pt x="1227" y="555"/>
                    <a:pt x="1225" y="569"/>
                    <a:pt x="1225" y="569"/>
                  </a:cubicBezTo>
                  <a:cubicBezTo>
                    <a:pt x="1225" y="569"/>
                    <a:pt x="1230" y="591"/>
                    <a:pt x="1229" y="593"/>
                  </a:cubicBezTo>
                  <a:cubicBezTo>
                    <a:pt x="1228" y="596"/>
                    <a:pt x="1231" y="601"/>
                    <a:pt x="1231" y="601"/>
                  </a:cubicBezTo>
                  <a:cubicBezTo>
                    <a:pt x="1231" y="601"/>
                    <a:pt x="1230" y="601"/>
                    <a:pt x="1219" y="614"/>
                  </a:cubicBezTo>
                  <a:cubicBezTo>
                    <a:pt x="1208" y="627"/>
                    <a:pt x="1215" y="632"/>
                    <a:pt x="1211" y="636"/>
                  </a:cubicBezTo>
                  <a:cubicBezTo>
                    <a:pt x="1208" y="640"/>
                    <a:pt x="1190" y="636"/>
                    <a:pt x="1206" y="642"/>
                  </a:cubicBezTo>
                  <a:cubicBezTo>
                    <a:pt x="1222" y="649"/>
                    <a:pt x="1303" y="750"/>
                    <a:pt x="1187" y="782"/>
                  </a:cubicBezTo>
                  <a:cubicBezTo>
                    <a:pt x="1187" y="782"/>
                    <a:pt x="1177" y="783"/>
                    <a:pt x="1182" y="789"/>
                  </a:cubicBezTo>
                  <a:cubicBezTo>
                    <a:pt x="1187" y="795"/>
                    <a:pt x="1190" y="807"/>
                    <a:pt x="1192" y="810"/>
                  </a:cubicBezTo>
                  <a:cubicBezTo>
                    <a:pt x="1194" y="813"/>
                    <a:pt x="1197" y="824"/>
                    <a:pt x="1197" y="824"/>
                  </a:cubicBezTo>
                  <a:cubicBezTo>
                    <a:pt x="1197" y="824"/>
                    <a:pt x="1202" y="857"/>
                    <a:pt x="1206" y="861"/>
                  </a:cubicBezTo>
                  <a:cubicBezTo>
                    <a:pt x="1209" y="865"/>
                    <a:pt x="1212" y="870"/>
                    <a:pt x="1204" y="875"/>
                  </a:cubicBezTo>
                  <a:cubicBezTo>
                    <a:pt x="1197" y="880"/>
                    <a:pt x="1194" y="876"/>
                    <a:pt x="1196" y="887"/>
                  </a:cubicBezTo>
                  <a:cubicBezTo>
                    <a:pt x="1198" y="898"/>
                    <a:pt x="1202" y="902"/>
                    <a:pt x="1202" y="902"/>
                  </a:cubicBezTo>
                  <a:cubicBezTo>
                    <a:pt x="1202" y="902"/>
                    <a:pt x="1186" y="910"/>
                    <a:pt x="1186" y="903"/>
                  </a:cubicBezTo>
                  <a:cubicBezTo>
                    <a:pt x="1186" y="896"/>
                    <a:pt x="1190" y="882"/>
                    <a:pt x="1183" y="892"/>
                  </a:cubicBezTo>
                  <a:cubicBezTo>
                    <a:pt x="1175" y="903"/>
                    <a:pt x="1177" y="914"/>
                    <a:pt x="1177" y="914"/>
                  </a:cubicBezTo>
                  <a:cubicBezTo>
                    <a:pt x="1177" y="914"/>
                    <a:pt x="1172" y="912"/>
                    <a:pt x="1168" y="910"/>
                  </a:cubicBezTo>
                  <a:cubicBezTo>
                    <a:pt x="1165" y="908"/>
                    <a:pt x="1161" y="905"/>
                    <a:pt x="1161" y="905"/>
                  </a:cubicBezTo>
                  <a:cubicBezTo>
                    <a:pt x="1161" y="905"/>
                    <a:pt x="1150" y="911"/>
                    <a:pt x="1149" y="905"/>
                  </a:cubicBezTo>
                  <a:cubicBezTo>
                    <a:pt x="1148" y="898"/>
                    <a:pt x="1145" y="882"/>
                    <a:pt x="1145" y="882"/>
                  </a:cubicBezTo>
                  <a:cubicBezTo>
                    <a:pt x="1145" y="882"/>
                    <a:pt x="1141" y="869"/>
                    <a:pt x="1133" y="871"/>
                  </a:cubicBezTo>
                  <a:cubicBezTo>
                    <a:pt x="1125" y="874"/>
                    <a:pt x="1126" y="873"/>
                    <a:pt x="1127" y="867"/>
                  </a:cubicBezTo>
                  <a:cubicBezTo>
                    <a:pt x="1129" y="861"/>
                    <a:pt x="1117" y="847"/>
                    <a:pt x="1117" y="847"/>
                  </a:cubicBezTo>
                  <a:cubicBezTo>
                    <a:pt x="1117" y="847"/>
                    <a:pt x="1105" y="838"/>
                    <a:pt x="1112" y="829"/>
                  </a:cubicBezTo>
                  <a:cubicBezTo>
                    <a:pt x="1118" y="821"/>
                    <a:pt x="1116" y="804"/>
                    <a:pt x="1116" y="804"/>
                  </a:cubicBezTo>
                  <a:cubicBezTo>
                    <a:pt x="1116" y="804"/>
                    <a:pt x="1102" y="794"/>
                    <a:pt x="1109" y="783"/>
                  </a:cubicBezTo>
                  <a:cubicBezTo>
                    <a:pt x="1117" y="772"/>
                    <a:pt x="1117" y="766"/>
                    <a:pt x="1117" y="766"/>
                  </a:cubicBezTo>
                  <a:cubicBezTo>
                    <a:pt x="1117" y="766"/>
                    <a:pt x="1095" y="761"/>
                    <a:pt x="1084" y="760"/>
                  </a:cubicBezTo>
                  <a:cubicBezTo>
                    <a:pt x="1073" y="759"/>
                    <a:pt x="1065" y="755"/>
                    <a:pt x="1058" y="759"/>
                  </a:cubicBezTo>
                  <a:cubicBezTo>
                    <a:pt x="1052" y="764"/>
                    <a:pt x="1048" y="762"/>
                    <a:pt x="1048" y="762"/>
                  </a:cubicBezTo>
                  <a:cubicBezTo>
                    <a:pt x="1048" y="762"/>
                    <a:pt x="1046" y="743"/>
                    <a:pt x="1039" y="741"/>
                  </a:cubicBezTo>
                  <a:cubicBezTo>
                    <a:pt x="1032" y="739"/>
                    <a:pt x="1053" y="750"/>
                    <a:pt x="1019" y="732"/>
                  </a:cubicBezTo>
                  <a:cubicBezTo>
                    <a:pt x="985" y="714"/>
                    <a:pt x="983" y="691"/>
                    <a:pt x="950" y="687"/>
                  </a:cubicBezTo>
                  <a:cubicBezTo>
                    <a:pt x="918" y="684"/>
                    <a:pt x="922" y="676"/>
                    <a:pt x="901" y="683"/>
                  </a:cubicBezTo>
                  <a:cubicBezTo>
                    <a:pt x="881" y="689"/>
                    <a:pt x="910" y="670"/>
                    <a:pt x="896" y="643"/>
                  </a:cubicBezTo>
                  <a:cubicBezTo>
                    <a:pt x="885" y="621"/>
                    <a:pt x="872" y="617"/>
                    <a:pt x="868" y="621"/>
                  </a:cubicBezTo>
                  <a:cubicBezTo>
                    <a:pt x="869" y="616"/>
                    <a:pt x="871" y="606"/>
                    <a:pt x="870" y="594"/>
                  </a:cubicBezTo>
                  <a:cubicBezTo>
                    <a:pt x="869" y="571"/>
                    <a:pt x="864" y="571"/>
                    <a:pt x="882" y="549"/>
                  </a:cubicBezTo>
                  <a:cubicBezTo>
                    <a:pt x="900" y="528"/>
                    <a:pt x="917" y="499"/>
                    <a:pt x="941" y="488"/>
                  </a:cubicBezTo>
                  <a:cubicBezTo>
                    <a:pt x="966" y="477"/>
                    <a:pt x="982" y="476"/>
                    <a:pt x="975" y="463"/>
                  </a:cubicBezTo>
                  <a:cubicBezTo>
                    <a:pt x="975" y="463"/>
                    <a:pt x="979" y="459"/>
                    <a:pt x="994" y="452"/>
                  </a:cubicBezTo>
                  <a:cubicBezTo>
                    <a:pt x="1009" y="445"/>
                    <a:pt x="1012" y="438"/>
                    <a:pt x="1015" y="437"/>
                  </a:cubicBezTo>
                  <a:cubicBezTo>
                    <a:pt x="1017" y="436"/>
                    <a:pt x="1031" y="437"/>
                    <a:pt x="1031" y="437"/>
                  </a:cubicBezTo>
                  <a:cubicBezTo>
                    <a:pt x="1031" y="437"/>
                    <a:pt x="1055" y="418"/>
                    <a:pt x="1059" y="412"/>
                  </a:cubicBezTo>
                  <a:cubicBezTo>
                    <a:pt x="1063" y="406"/>
                    <a:pt x="1067" y="407"/>
                    <a:pt x="1058" y="404"/>
                  </a:cubicBezTo>
                  <a:cubicBezTo>
                    <a:pt x="1054" y="403"/>
                    <a:pt x="1051" y="402"/>
                    <a:pt x="1048" y="402"/>
                  </a:cubicBezTo>
                  <a:cubicBezTo>
                    <a:pt x="1050" y="402"/>
                    <a:pt x="1052" y="401"/>
                    <a:pt x="1055" y="400"/>
                  </a:cubicBezTo>
                  <a:cubicBezTo>
                    <a:pt x="1062" y="396"/>
                    <a:pt x="1076" y="387"/>
                    <a:pt x="1078" y="380"/>
                  </a:cubicBezTo>
                  <a:cubicBezTo>
                    <a:pt x="1080" y="374"/>
                    <a:pt x="1074" y="369"/>
                    <a:pt x="1075" y="362"/>
                  </a:cubicBezTo>
                  <a:cubicBezTo>
                    <a:pt x="1076" y="355"/>
                    <a:pt x="1085" y="348"/>
                    <a:pt x="1096" y="355"/>
                  </a:cubicBezTo>
                  <a:cubicBezTo>
                    <a:pt x="1106" y="362"/>
                    <a:pt x="1121" y="358"/>
                    <a:pt x="1125" y="360"/>
                  </a:cubicBezTo>
                  <a:cubicBezTo>
                    <a:pt x="1130" y="363"/>
                    <a:pt x="1137" y="364"/>
                    <a:pt x="1143" y="359"/>
                  </a:cubicBezTo>
                  <a:cubicBezTo>
                    <a:pt x="1148" y="353"/>
                    <a:pt x="1157" y="352"/>
                    <a:pt x="1159" y="340"/>
                  </a:cubicBezTo>
                  <a:cubicBezTo>
                    <a:pt x="1162" y="327"/>
                    <a:pt x="1160" y="320"/>
                    <a:pt x="1160" y="320"/>
                  </a:cubicBezTo>
                  <a:cubicBezTo>
                    <a:pt x="1160" y="320"/>
                    <a:pt x="1157" y="323"/>
                    <a:pt x="1152" y="315"/>
                  </a:cubicBezTo>
                  <a:cubicBezTo>
                    <a:pt x="1147" y="306"/>
                    <a:pt x="1144" y="296"/>
                    <a:pt x="1152" y="297"/>
                  </a:cubicBezTo>
                  <a:cubicBezTo>
                    <a:pt x="1161" y="299"/>
                    <a:pt x="1167" y="293"/>
                    <a:pt x="1167" y="293"/>
                  </a:cubicBezTo>
                  <a:cubicBezTo>
                    <a:pt x="1163" y="275"/>
                    <a:pt x="1163" y="275"/>
                    <a:pt x="1163" y="275"/>
                  </a:cubicBezTo>
                  <a:cubicBezTo>
                    <a:pt x="1163" y="275"/>
                    <a:pt x="1155" y="267"/>
                    <a:pt x="1150" y="267"/>
                  </a:cubicBezTo>
                  <a:cubicBezTo>
                    <a:pt x="1145" y="267"/>
                    <a:pt x="1133" y="258"/>
                    <a:pt x="1127" y="255"/>
                  </a:cubicBezTo>
                  <a:cubicBezTo>
                    <a:pt x="1122" y="252"/>
                    <a:pt x="1113" y="255"/>
                    <a:pt x="1113" y="255"/>
                  </a:cubicBezTo>
                  <a:cubicBezTo>
                    <a:pt x="1109" y="266"/>
                    <a:pt x="1109" y="266"/>
                    <a:pt x="1109" y="266"/>
                  </a:cubicBezTo>
                  <a:cubicBezTo>
                    <a:pt x="1112" y="275"/>
                    <a:pt x="1112" y="275"/>
                    <a:pt x="1112" y="275"/>
                  </a:cubicBezTo>
                  <a:cubicBezTo>
                    <a:pt x="1112" y="275"/>
                    <a:pt x="1120" y="281"/>
                    <a:pt x="1115" y="284"/>
                  </a:cubicBezTo>
                  <a:cubicBezTo>
                    <a:pt x="1110" y="288"/>
                    <a:pt x="1108" y="290"/>
                    <a:pt x="1103" y="293"/>
                  </a:cubicBezTo>
                  <a:cubicBezTo>
                    <a:pt x="1097" y="295"/>
                    <a:pt x="1093" y="304"/>
                    <a:pt x="1093" y="304"/>
                  </a:cubicBezTo>
                  <a:cubicBezTo>
                    <a:pt x="1085" y="313"/>
                    <a:pt x="1085" y="313"/>
                    <a:pt x="1085" y="313"/>
                  </a:cubicBezTo>
                  <a:cubicBezTo>
                    <a:pt x="1085" y="313"/>
                    <a:pt x="1076" y="317"/>
                    <a:pt x="1076" y="324"/>
                  </a:cubicBezTo>
                  <a:cubicBezTo>
                    <a:pt x="1076" y="331"/>
                    <a:pt x="1074" y="337"/>
                    <a:pt x="1067" y="331"/>
                  </a:cubicBezTo>
                  <a:cubicBezTo>
                    <a:pt x="1061" y="324"/>
                    <a:pt x="1054" y="321"/>
                    <a:pt x="1055" y="312"/>
                  </a:cubicBezTo>
                  <a:cubicBezTo>
                    <a:pt x="1056" y="303"/>
                    <a:pt x="1062" y="297"/>
                    <a:pt x="1062" y="297"/>
                  </a:cubicBezTo>
                  <a:cubicBezTo>
                    <a:pt x="1060" y="271"/>
                    <a:pt x="1060" y="271"/>
                    <a:pt x="1060" y="271"/>
                  </a:cubicBezTo>
                  <a:cubicBezTo>
                    <a:pt x="1060" y="271"/>
                    <a:pt x="1054" y="250"/>
                    <a:pt x="1046" y="263"/>
                  </a:cubicBezTo>
                  <a:cubicBezTo>
                    <a:pt x="1038" y="275"/>
                    <a:pt x="1035" y="282"/>
                    <a:pt x="1032" y="290"/>
                  </a:cubicBezTo>
                  <a:cubicBezTo>
                    <a:pt x="1029" y="299"/>
                    <a:pt x="1021" y="296"/>
                    <a:pt x="1021" y="296"/>
                  </a:cubicBezTo>
                  <a:cubicBezTo>
                    <a:pt x="1023" y="267"/>
                    <a:pt x="1023" y="267"/>
                    <a:pt x="1023" y="267"/>
                  </a:cubicBezTo>
                  <a:cubicBezTo>
                    <a:pt x="1023" y="267"/>
                    <a:pt x="1028" y="253"/>
                    <a:pt x="1021" y="250"/>
                  </a:cubicBezTo>
                  <a:cubicBezTo>
                    <a:pt x="1014" y="248"/>
                    <a:pt x="1005" y="244"/>
                    <a:pt x="1005" y="244"/>
                  </a:cubicBezTo>
                  <a:cubicBezTo>
                    <a:pt x="1005" y="244"/>
                    <a:pt x="1006" y="237"/>
                    <a:pt x="1013" y="230"/>
                  </a:cubicBezTo>
                  <a:cubicBezTo>
                    <a:pt x="1019" y="222"/>
                    <a:pt x="1022" y="203"/>
                    <a:pt x="1017" y="198"/>
                  </a:cubicBezTo>
                  <a:cubicBezTo>
                    <a:pt x="1013" y="194"/>
                    <a:pt x="1008" y="178"/>
                    <a:pt x="1008" y="178"/>
                  </a:cubicBezTo>
                  <a:cubicBezTo>
                    <a:pt x="1008" y="178"/>
                    <a:pt x="1015" y="160"/>
                    <a:pt x="1008" y="162"/>
                  </a:cubicBezTo>
                  <a:cubicBezTo>
                    <a:pt x="1001" y="164"/>
                    <a:pt x="994" y="167"/>
                    <a:pt x="998" y="163"/>
                  </a:cubicBezTo>
                  <a:cubicBezTo>
                    <a:pt x="1002" y="159"/>
                    <a:pt x="1012" y="156"/>
                    <a:pt x="1013" y="153"/>
                  </a:cubicBezTo>
                  <a:cubicBezTo>
                    <a:pt x="1015" y="150"/>
                    <a:pt x="997" y="142"/>
                    <a:pt x="1016" y="142"/>
                  </a:cubicBezTo>
                  <a:cubicBezTo>
                    <a:pt x="1035" y="142"/>
                    <a:pt x="1042" y="138"/>
                    <a:pt x="1042" y="138"/>
                  </a:cubicBezTo>
                  <a:cubicBezTo>
                    <a:pt x="1042" y="138"/>
                    <a:pt x="1054" y="131"/>
                    <a:pt x="1056" y="124"/>
                  </a:cubicBezTo>
                  <a:cubicBezTo>
                    <a:pt x="1057" y="118"/>
                    <a:pt x="1064" y="111"/>
                    <a:pt x="1064" y="111"/>
                  </a:cubicBezTo>
                  <a:cubicBezTo>
                    <a:pt x="1064" y="111"/>
                    <a:pt x="1071" y="104"/>
                    <a:pt x="1062" y="102"/>
                  </a:cubicBezTo>
                  <a:cubicBezTo>
                    <a:pt x="1052" y="101"/>
                    <a:pt x="1053" y="92"/>
                    <a:pt x="1044" y="100"/>
                  </a:cubicBezTo>
                  <a:cubicBezTo>
                    <a:pt x="1035" y="109"/>
                    <a:pt x="1024" y="99"/>
                    <a:pt x="1024" y="99"/>
                  </a:cubicBezTo>
                  <a:cubicBezTo>
                    <a:pt x="998" y="118"/>
                    <a:pt x="998" y="118"/>
                    <a:pt x="998" y="118"/>
                  </a:cubicBezTo>
                  <a:cubicBezTo>
                    <a:pt x="998" y="118"/>
                    <a:pt x="998" y="127"/>
                    <a:pt x="997" y="135"/>
                  </a:cubicBezTo>
                  <a:cubicBezTo>
                    <a:pt x="995" y="143"/>
                    <a:pt x="997" y="154"/>
                    <a:pt x="997" y="154"/>
                  </a:cubicBezTo>
                  <a:cubicBezTo>
                    <a:pt x="997" y="154"/>
                    <a:pt x="1000" y="156"/>
                    <a:pt x="993" y="160"/>
                  </a:cubicBezTo>
                  <a:cubicBezTo>
                    <a:pt x="987" y="165"/>
                    <a:pt x="973" y="177"/>
                    <a:pt x="973" y="177"/>
                  </a:cubicBezTo>
                  <a:cubicBezTo>
                    <a:pt x="961" y="198"/>
                    <a:pt x="961" y="198"/>
                    <a:pt x="961" y="198"/>
                  </a:cubicBezTo>
                  <a:cubicBezTo>
                    <a:pt x="968" y="203"/>
                    <a:pt x="968" y="203"/>
                    <a:pt x="968" y="203"/>
                  </a:cubicBezTo>
                  <a:cubicBezTo>
                    <a:pt x="952" y="212"/>
                    <a:pt x="952" y="212"/>
                    <a:pt x="952" y="212"/>
                  </a:cubicBezTo>
                  <a:cubicBezTo>
                    <a:pt x="952" y="212"/>
                    <a:pt x="948" y="218"/>
                    <a:pt x="952" y="224"/>
                  </a:cubicBezTo>
                  <a:cubicBezTo>
                    <a:pt x="957" y="230"/>
                    <a:pt x="962" y="222"/>
                    <a:pt x="967" y="233"/>
                  </a:cubicBezTo>
                  <a:cubicBezTo>
                    <a:pt x="972" y="244"/>
                    <a:pt x="978" y="246"/>
                    <a:pt x="980" y="248"/>
                  </a:cubicBezTo>
                  <a:cubicBezTo>
                    <a:pt x="982" y="250"/>
                    <a:pt x="968" y="255"/>
                    <a:pt x="969" y="263"/>
                  </a:cubicBezTo>
                  <a:cubicBezTo>
                    <a:pt x="970" y="272"/>
                    <a:pt x="976" y="275"/>
                    <a:pt x="976" y="275"/>
                  </a:cubicBezTo>
                  <a:cubicBezTo>
                    <a:pt x="976" y="275"/>
                    <a:pt x="954" y="283"/>
                    <a:pt x="951" y="287"/>
                  </a:cubicBezTo>
                  <a:cubicBezTo>
                    <a:pt x="948" y="291"/>
                    <a:pt x="943" y="293"/>
                    <a:pt x="943" y="293"/>
                  </a:cubicBezTo>
                  <a:cubicBezTo>
                    <a:pt x="943" y="293"/>
                    <a:pt x="939" y="302"/>
                    <a:pt x="935" y="311"/>
                  </a:cubicBezTo>
                  <a:cubicBezTo>
                    <a:pt x="932" y="321"/>
                    <a:pt x="923" y="322"/>
                    <a:pt x="923" y="322"/>
                  </a:cubicBezTo>
                  <a:cubicBezTo>
                    <a:pt x="923" y="322"/>
                    <a:pt x="915" y="306"/>
                    <a:pt x="921" y="304"/>
                  </a:cubicBezTo>
                  <a:cubicBezTo>
                    <a:pt x="926" y="301"/>
                    <a:pt x="932" y="292"/>
                    <a:pt x="932" y="292"/>
                  </a:cubicBezTo>
                  <a:cubicBezTo>
                    <a:pt x="932" y="292"/>
                    <a:pt x="929" y="279"/>
                    <a:pt x="921" y="279"/>
                  </a:cubicBezTo>
                  <a:cubicBezTo>
                    <a:pt x="912" y="278"/>
                    <a:pt x="907" y="272"/>
                    <a:pt x="907" y="272"/>
                  </a:cubicBezTo>
                  <a:cubicBezTo>
                    <a:pt x="894" y="282"/>
                    <a:pt x="894" y="282"/>
                    <a:pt x="894" y="282"/>
                  </a:cubicBezTo>
                  <a:cubicBezTo>
                    <a:pt x="894" y="282"/>
                    <a:pt x="912" y="296"/>
                    <a:pt x="903" y="296"/>
                  </a:cubicBezTo>
                  <a:cubicBezTo>
                    <a:pt x="895" y="296"/>
                    <a:pt x="877" y="290"/>
                    <a:pt x="877" y="290"/>
                  </a:cubicBezTo>
                  <a:cubicBezTo>
                    <a:pt x="863" y="288"/>
                    <a:pt x="863" y="288"/>
                    <a:pt x="863" y="288"/>
                  </a:cubicBezTo>
                  <a:cubicBezTo>
                    <a:pt x="863" y="288"/>
                    <a:pt x="842" y="281"/>
                    <a:pt x="838" y="284"/>
                  </a:cubicBezTo>
                  <a:cubicBezTo>
                    <a:pt x="834" y="286"/>
                    <a:pt x="813" y="274"/>
                    <a:pt x="812" y="270"/>
                  </a:cubicBezTo>
                  <a:cubicBezTo>
                    <a:pt x="811" y="267"/>
                    <a:pt x="791" y="252"/>
                    <a:pt x="795" y="246"/>
                  </a:cubicBezTo>
                  <a:cubicBezTo>
                    <a:pt x="800" y="239"/>
                    <a:pt x="813" y="225"/>
                    <a:pt x="790" y="231"/>
                  </a:cubicBezTo>
                  <a:cubicBezTo>
                    <a:pt x="767" y="237"/>
                    <a:pt x="764" y="238"/>
                    <a:pt x="764" y="238"/>
                  </a:cubicBezTo>
                  <a:cubicBezTo>
                    <a:pt x="764" y="238"/>
                    <a:pt x="749" y="235"/>
                    <a:pt x="753" y="239"/>
                  </a:cubicBezTo>
                  <a:cubicBezTo>
                    <a:pt x="756" y="243"/>
                    <a:pt x="762" y="241"/>
                    <a:pt x="764" y="245"/>
                  </a:cubicBezTo>
                  <a:cubicBezTo>
                    <a:pt x="766" y="248"/>
                    <a:pt x="758" y="256"/>
                    <a:pt x="753" y="255"/>
                  </a:cubicBezTo>
                  <a:cubicBezTo>
                    <a:pt x="747" y="255"/>
                    <a:pt x="744" y="250"/>
                    <a:pt x="742" y="257"/>
                  </a:cubicBezTo>
                  <a:cubicBezTo>
                    <a:pt x="741" y="264"/>
                    <a:pt x="745" y="272"/>
                    <a:pt x="745" y="272"/>
                  </a:cubicBezTo>
                  <a:cubicBezTo>
                    <a:pt x="744" y="288"/>
                    <a:pt x="744" y="288"/>
                    <a:pt x="744" y="288"/>
                  </a:cubicBezTo>
                  <a:cubicBezTo>
                    <a:pt x="744" y="288"/>
                    <a:pt x="733" y="291"/>
                    <a:pt x="730" y="292"/>
                  </a:cubicBezTo>
                  <a:cubicBezTo>
                    <a:pt x="728" y="293"/>
                    <a:pt x="733" y="268"/>
                    <a:pt x="733" y="268"/>
                  </a:cubicBezTo>
                  <a:cubicBezTo>
                    <a:pt x="724" y="255"/>
                    <a:pt x="724" y="255"/>
                    <a:pt x="724" y="255"/>
                  </a:cubicBezTo>
                  <a:cubicBezTo>
                    <a:pt x="724" y="255"/>
                    <a:pt x="731" y="248"/>
                    <a:pt x="719" y="247"/>
                  </a:cubicBezTo>
                  <a:cubicBezTo>
                    <a:pt x="706" y="246"/>
                    <a:pt x="695" y="243"/>
                    <a:pt x="694" y="246"/>
                  </a:cubicBezTo>
                  <a:cubicBezTo>
                    <a:pt x="692" y="249"/>
                    <a:pt x="695" y="243"/>
                    <a:pt x="682" y="243"/>
                  </a:cubicBezTo>
                  <a:cubicBezTo>
                    <a:pt x="670" y="244"/>
                    <a:pt x="637" y="239"/>
                    <a:pt x="645" y="229"/>
                  </a:cubicBezTo>
                  <a:cubicBezTo>
                    <a:pt x="654" y="219"/>
                    <a:pt x="651" y="216"/>
                    <a:pt x="660" y="219"/>
                  </a:cubicBezTo>
                  <a:cubicBezTo>
                    <a:pt x="669" y="221"/>
                    <a:pt x="672" y="219"/>
                    <a:pt x="672" y="212"/>
                  </a:cubicBezTo>
                  <a:cubicBezTo>
                    <a:pt x="673" y="204"/>
                    <a:pt x="668" y="191"/>
                    <a:pt x="668" y="191"/>
                  </a:cubicBezTo>
                  <a:cubicBezTo>
                    <a:pt x="668" y="191"/>
                    <a:pt x="663" y="189"/>
                    <a:pt x="656" y="187"/>
                  </a:cubicBezTo>
                  <a:cubicBezTo>
                    <a:pt x="650" y="186"/>
                    <a:pt x="640" y="180"/>
                    <a:pt x="640" y="180"/>
                  </a:cubicBezTo>
                  <a:cubicBezTo>
                    <a:pt x="628" y="165"/>
                    <a:pt x="628" y="165"/>
                    <a:pt x="628" y="165"/>
                  </a:cubicBezTo>
                  <a:cubicBezTo>
                    <a:pt x="628" y="165"/>
                    <a:pt x="624" y="163"/>
                    <a:pt x="619" y="150"/>
                  </a:cubicBezTo>
                  <a:cubicBezTo>
                    <a:pt x="614" y="138"/>
                    <a:pt x="613" y="131"/>
                    <a:pt x="605" y="129"/>
                  </a:cubicBezTo>
                  <a:cubicBezTo>
                    <a:pt x="596" y="126"/>
                    <a:pt x="599" y="120"/>
                    <a:pt x="589" y="123"/>
                  </a:cubicBezTo>
                  <a:cubicBezTo>
                    <a:pt x="580" y="126"/>
                    <a:pt x="568" y="136"/>
                    <a:pt x="567" y="128"/>
                  </a:cubicBezTo>
                  <a:cubicBezTo>
                    <a:pt x="567" y="120"/>
                    <a:pt x="587" y="104"/>
                    <a:pt x="587" y="104"/>
                  </a:cubicBezTo>
                  <a:cubicBezTo>
                    <a:pt x="587" y="104"/>
                    <a:pt x="589" y="93"/>
                    <a:pt x="586" y="97"/>
                  </a:cubicBezTo>
                  <a:cubicBezTo>
                    <a:pt x="583" y="100"/>
                    <a:pt x="569" y="104"/>
                    <a:pt x="569" y="104"/>
                  </a:cubicBezTo>
                  <a:cubicBezTo>
                    <a:pt x="569" y="104"/>
                    <a:pt x="561" y="112"/>
                    <a:pt x="556" y="115"/>
                  </a:cubicBezTo>
                  <a:cubicBezTo>
                    <a:pt x="550" y="119"/>
                    <a:pt x="547" y="110"/>
                    <a:pt x="547" y="110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71" y="80"/>
                    <a:pt x="568" y="73"/>
                  </a:cubicBezTo>
                  <a:cubicBezTo>
                    <a:pt x="565" y="66"/>
                    <a:pt x="560" y="62"/>
                    <a:pt x="560" y="62"/>
                  </a:cubicBezTo>
                  <a:cubicBezTo>
                    <a:pt x="560" y="62"/>
                    <a:pt x="554" y="66"/>
                    <a:pt x="550" y="72"/>
                  </a:cubicBezTo>
                  <a:cubicBezTo>
                    <a:pt x="546" y="77"/>
                    <a:pt x="541" y="80"/>
                    <a:pt x="541" y="80"/>
                  </a:cubicBezTo>
                  <a:cubicBezTo>
                    <a:pt x="541" y="80"/>
                    <a:pt x="527" y="98"/>
                    <a:pt x="525" y="87"/>
                  </a:cubicBezTo>
                  <a:cubicBezTo>
                    <a:pt x="523" y="76"/>
                    <a:pt x="543" y="63"/>
                    <a:pt x="524" y="66"/>
                  </a:cubicBezTo>
                  <a:cubicBezTo>
                    <a:pt x="506" y="68"/>
                    <a:pt x="506" y="61"/>
                    <a:pt x="502" y="65"/>
                  </a:cubicBezTo>
                  <a:cubicBezTo>
                    <a:pt x="499" y="69"/>
                    <a:pt x="502" y="75"/>
                    <a:pt x="494" y="79"/>
                  </a:cubicBezTo>
                  <a:cubicBezTo>
                    <a:pt x="486" y="82"/>
                    <a:pt x="482" y="79"/>
                    <a:pt x="476" y="77"/>
                  </a:cubicBezTo>
                  <a:cubicBezTo>
                    <a:pt x="470" y="75"/>
                    <a:pt x="466" y="53"/>
                    <a:pt x="463" y="68"/>
                  </a:cubicBezTo>
                  <a:cubicBezTo>
                    <a:pt x="459" y="82"/>
                    <a:pt x="459" y="88"/>
                    <a:pt x="452" y="80"/>
                  </a:cubicBezTo>
                  <a:cubicBezTo>
                    <a:pt x="444" y="71"/>
                    <a:pt x="444" y="64"/>
                    <a:pt x="444" y="64"/>
                  </a:cubicBezTo>
                  <a:cubicBezTo>
                    <a:pt x="444" y="64"/>
                    <a:pt x="425" y="83"/>
                    <a:pt x="431" y="75"/>
                  </a:cubicBezTo>
                  <a:cubicBezTo>
                    <a:pt x="437" y="66"/>
                    <a:pt x="431" y="63"/>
                    <a:pt x="431" y="63"/>
                  </a:cubicBezTo>
                  <a:cubicBezTo>
                    <a:pt x="418" y="56"/>
                    <a:pt x="418" y="56"/>
                    <a:pt x="418" y="56"/>
                  </a:cubicBezTo>
                  <a:cubicBezTo>
                    <a:pt x="418" y="56"/>
                    <a:pt x="418" y="46"/>
                    <a:pt x="415" y="44"/>
                  </a:cubicBezTo>
                  <a:cubicBezTo>
                    <a:pt x="412" y="43"/>
                    <a:pt x="408" y="34"/>
                    <a:pt x="408" y="34"/>
                  </a:cubicBezTo>
                  <a:cubicBezTo>
                    <a:pt x="410" y="17"/>
                    <a:pt x="410" y="17"/>
                    <a:pt x="410" y="17"/>
                  </a:cubicBezTo>
                  <a:cubicBezTo>
                    <a:pt x="410" y="17"/>
                    <a:pt x="403" y="0"/>
                    <a:pt x="401" y="1"/>
                  </a:cubicBezTo>
                  <a:cubicBezTo>
                    <a:pt x="376" y="14"/>
                    <a:pt x="95" y="232"/>
                    <a:pt x="90" y="240"/>
                  </a:cubicBezTo>
                  <a:cubicBezTo>
                    <a:pt x="85" y="249"/>
                    <a:pt x="93" y="249"/>
                    <a:pt x="98" y="254"/>
                  </a:cubicBezTo>
                  <a:cubicBezTo>
                    <a:pt x="104" y="259"/>
                    <a:pt x="107" y="266"/>
                    <a:pt x="114" y="273"/>
                  </a:cubicBezTo>
                  <a:cubicBezTo>
                    <a:pt x="121" y="279"/>
                    <a:pt x="114" y="290"/>
                    <a:pt x="109" y="298"/>
                  </a:cubicBezTo>
                  <a:cubicBezTo>
                    <a:pt x="104" y="307"/>
                    <a:pt x="92" y="312"/>
                    <a:pt x="95" y="324"/>
                  </a:cubicBezTo>
                  <a:cubicBezTo>
                    <a:pt x="98" y="336"/>
                    <a:pt x="110" y="329"/>
                    <a:pt x="117" y="319"/>
                  </a:cubicBezTo>
                  <a:cubicBezTo>
                    <a:pt x="124" y="309"/>
                    <a:pt x="139" y="327"/>
                    <a:pt x="136" y="341"/>
                  </a:cubicBezTo>
                  <a:cubicBezTo>
                    <a:pt x="133" y="355"/>
                    <a:pt x="129" y="396"/>
                    <a:pt x="124" y="413"/>
                  </a:cubicBezTo>
                  <a:cubicBezTo>
                    <a:pt x="119" y="430"/>
                    <a:pt x="121" y="430"/>
                    <a:pt x="114" y="444"/>
                  </a:cubicBezTo>
                  <a:cubicBezTo>
                    <a:pt x="107" y="457"/>
                    <a:pt x="110" y="457"/>
                    <a:pt x="117" y="468"/>
                  </a:cubicBezTo>
                  <a:cubicBezTo>
                    <a:pt x="124" y="478"/>
                    <a:pt x="126" y="493"/>
                    <a:pt x="122" y="500"/>
                  </a:cubicBezTo>
                  <a:cubicBezTo>
                    <a:pt x="119" y="507"/>
                    <a:pt x="109" y="515"/>
                    <a:pt x="100" y="529"/>
                  </a:cubicBezTo>
                  <a:cubicBezTo>
                    <a:pt x="92" y="543"/>
                    <a:pt x="71" y="529"/>
                    <a:pt x="71" y="529"/>
                  </a:cubicBezTo>
                  <a:cubicBezTo>
                    <a:pt x="69" y="528"/>
                    <a:pt x="69" y="528"/>
                    <a:pt x="69" y="528"/>
                  </a:cubicBezTo>
                  <a:cubicBezTo>
                    <a:pt x="68" y="530"/>
                    <a:pt x="68" y="530"/>
                    <a:pt x="68" y="530"/>
                  </a:cubicBezTo>
                  <a:cubicBezTo>
                    <a:pt x="67" y="532"/>
                    <a:pt x="66" y="535"/>
                    <a:pt x="67" y="539"/>
                  </a:cubicBezTo>
                  <a:cubicBezTo>
                    <a:pt x="69" y="548"/>
                    <a:pt x="73" y="562"/>
                    <a:pt x="65" y="562"/>
                  </a:cubicBezTo>
                  <a:cubicBezTo>
                    <a:pt x="58" y="562"/>
                    <a:pt x="58" y="558"/>
                    <a:pt x="51" y="564"/>
                  </a:cubicBezTo>
                  <a:cubicBezTo>
                    <a:pt x="45" y="570"/>
                    <a:pt x="36" y="567"/>
                    <a:pt x="42" y="576"/>
                  </a:cubicBezTo>
                  <a:cubicBezTo>
                    <a:pt x="48" y="586"/>
                    <a:pt x="56" y="584"/>
                    <a:pt x="56" y="584"/>
                  </a:cubicBezTo>
                  <a:cubicBezTo>
                    <a:pt x="56" y="584"/>
                    <a:pt x="64" y="572"/>
                    <a:pt x="67" y="581"/>
                  </a:cubicBezTo>
                  <a:cubicBezTo>
                    <a:pt x="70" y="590"/>
                    <a:pt x="75" y="590"/>
                    <a:pt x="70" y="596"/>
                  </a:cubicBezTo>
                  <a:cubicBezTo>
                    <a:pt x="65" y="603"/>
                    <a:pt x="64" y="604"/>
                    <a:pt x="58" y="607"/>
                  </a:cubicBezTo>
                  <a:cubicBezTo>
                    <a:pt x="51" y="610"/>
                    <a:pt x="53" y="598"/>
                    <a:pt x="51" y="610"/>
                  </a:cubicBezTo>
                  <a:cubicBezTo>
                    <a:pt x="50" y="623"/>
                    <a:pt x="58" y="617"/>
                    <a:pt x="58" y="621"/>
                  </a:cubicBezTo>
                  <a:cubicBezTo>
                    <a:pt x="58" y="626"/>
                    <a:pt x="48" y="634"/>
                    <a:pt x="48" y="634"/>
                  </a:cubicBezTo>
                  <a:cubicBezTo>
                    <a:pt x="48" y="634"/>
                    <a:pt x="67" y="634"/>
                    <a:pt x="69" y="637"/>
                  </a:cubicBezTo>
                  <a:cubicBezTo>
                    <a:pt x="70" y="640"/>
                    <a:pt x="78" y="627"/>
                    <a:pt x="79" y="638"/>
                  </a:cubicBezTo>
                  <a:cubicBezTo>
                    <a:pt x="81" y="649"/>
                    <a:pt x="76" y="654"/>
                    <a:pt x="69" y="657"/>
                  </a:cubicBezTo>
                  <a:cubicBezTo>
                    <a:pt x="61" y="660"/>
                    <a:pt x="53" y="660"/>
                    <a:pt x="53" y="660"/>
                  </a:cubicBezTo>
                  <a:cubicBezTo>
                    <a:pt x="53" y="660"/>
                    <a:pt x="47" y="655"/>
                    <a:pt x="45" y="663"/>
                  </a:cubicBezTo>
                  <a:cubicBezTo>
                    <a:pt x="44" y="671"/>
                    <a:pt x="47" y="674"/>
                    <a:pt x="51" y="677"/>
                  </a:cubicBezTo>
                  <a:cubicBezTo>
                    <a:pt x="56" y="680"/>
                    <a:pt x="41" y="688"/>
                    <a:pt x="47" y="696"/>
                  </a:cubicBezTo>
                  <a:cubicBezTo>
                    <a:pt x="53" y="703"/>
                    <a:pt x="65" y="699"/>
                    <a:pt x="65" y="699"/>
                  </a:cubicBezTo>
                  <a:cubicBezTo>
                    <a:pt x="65" y="699"/>
                    <a:pt x="76" y="683"/>
                    <a:pt x="75" y="696"/>
                  </a:cubicBezTo>
                  <a:cubicBezTo>
                    <a:pt x="73" y="708"/>
                    <a:pt x="58" y="706"/>
                    <a:pt x="64" y="714"/>
                  </a:cubicBezTo>
                  <a:cubicBezTo>
                    <a:pt x="70" y="722"/>
                    <a:pt x="73" y="711"/>
                    <a:pt x="79" y="720"/>
                  </a:cubicBezTo>
                  <a:cubicBezTo>
                    <a:pt x="86" y="730"/>
                    <a:pt x="78" y="733"/>
                    <a:pt x="78" y="741"/>
                  </a:cubicBezTo>
                  <a:cubicBezTo>
                    <a:pt x="78" y="748"/>
                    <a:pt x="87" y="753"/>
                    <a:pt x="89" y="758"/>
                  </a:cubicBezTo>
                  <a:cubicBezTo>
                    <a:pt x="90" y="762"/>
                    <a:pt x="93" y="776"/>
                    <a:pt x="89" y="781"/>
                  </a:cubicBezTo>
                  <a:cubicBezTo>
                    <a:pt x="84" y="785"/>
                    <a:pt x="79" y="784"/>
                    <a:pt x="81" y="793"/>
                  </a:cubicBezTo>
                  <a:cubicBezTo>
                    <a:pt x="82" y="803"/>
                    <a:pt x="84" y="804"/>
                    <a:pt x="76" y="809"/>
                  </a:cubicBezTo>
                  <a:cubicBezTo>
                    <a:pt x="69" y="813"/>
                    <a:pt x="64" y="815"/>
                    <a:pt x="64" y="807"/>
                  </a:cubicBezTo>
                  <a:cubicBezTo>
                    <a:pt x="64" y="799"/>
                    <a:pt x="69" y="787"/>
                    <a:pt x="67" y="781"/>
                  </a:cubicBezTo>
                  <a:cubicBezTo>
                    <a:pt x="65" y="775"/>
                    <a:pt x="70" y="751"/>
                    <a:pt x="64" y="751"/>
                  </a:cubicBezTo>
                  <a:cubicBezTo>
                    <a:pt x="58" y="751"/>
                    <a:pt x="58" y="737"/>
                    <a:pt x="58" y="733"/>
                  </a:cubicBezTo>
                  <a:cubicBezTo>
                    <a:pt x="58" y="728"/>
                    <a:pt x="48" y="716"/>
                    <a:pt x="45" y="722"/>
                  </a:cubicBezTo>
                  <a:cubicBezTo>
                    <a:pt x="42" y="728"/>
                    <a:pt x="36" y="720"/>
                    <a:pt x="36" y="720"/>
                  </a:cubicBezTo>
                  <a:cubicBezTo>
                    <a:pt x="36" y="720"/>
                    <a:pt x="38" y="693"/>
                    <a:pt x="31" y="697"/>
                  </a:cubicBezTo>
                  <a:cubicBezTo>
                    <a:pt x="25" y="702"/>
                    <a:pt x="19" y="680"/>
                    <a:pt x="13" y="689"/>
                  </a:cubicBezTo>
                  <a:cubicBezTo>
                    <a:pt x="7" y="699"/>
                    <a:pt x="0" y="689"/>
                    <a:pt x="8" y="705"/>
                  </a:cubicBezTo>
                  <a:cubicBezTo>
                    <a:pt x="16" y="720"/>
                    <a:pt x="18" y="733"/>
                    <a:pt x="22" y="736"/>
                  </a:cubicBezTo>
                  <a:cubicBezTo>
                    <a:pt x="31" y="744"/>
                    <a:pt x="41" y="747"/>
                    <a:pt x="36" y="753"/>
                  </a:cubicBezTo>
                  <a:cubicBezTo>
                    <a:pt x="31" y="759"/>
                    <a:pt x="28" y="756"/>
                    <a:pt x="28" y="765"/>
                  </a:cubicBezTo>
                  <a:cubicBezTo>
                    <a:pt x="28" y="775"/>
                    <a:pt x="39" y="776"/>
                    <a:pt x="39" y="776"/>
                  </a:cubicBezTo>
                  <a:cubicBezTo>
                    <a:pt x="39" y="776"/>
                    <a:pt x="41" y="775"/>
                    <a:pt x="36" y="793"/>
                  </a:cubicBezTo>
                  <a:cubicBezTo>
                    <a:pt x="31" y="812"/>
                    <a:pt x="44" y="809"/>
                    <a:pt x="42" y="818"/>
                  </a:cubicBezTo>
                  <a:cubicBezTo>
                    <a:pt x="42" y="818"/>
                    <a:pt x="56" y="844"/>
                    <a:pt x="68" y="837"/>
                  </a:cubicBezTo>
                  <a:cubicBezTo>
                    <a:pt x="80" y="830"/>
                    <a:pt x="80" y="803"/>
                    <a:pt x="109" y="808"/>
                  </a:cubicBezTo>
                  <a:cubicBezTo>
                    <a:pt x="138" y="813"/>
                    <a:pt x="562" y="943"/>
                    <a:pt x="743" y="963"/>
                  </a:cubicBezTo>
                  <a:cubicBezTo>
                    <a:pt x="743" y="963"/>
                    <a:pt x="769" y="970"/>
                    <a:pt x="769" y="963"/>
                  </a:cubicBezTo>
                  <a:cubicBezTo>
                    <a:pt x="769" y="957"/>
                    <a:pt x="775" y="948"/>
                    <a:pt x="781" y="951"/>
                  </a:cubicBezTo>
                  <a:cubicBezTo>
                    <a:pt x="786" y="955"/>
                    <a:pt x="772" y="968"/>
                    <a:pt x="784" y="972"/>
                  </a:cubicBezTo>
                  <a:cubicBezTo>
                    <a:pt x="796" y="975"/>
                    <a:pt x="811" y="987"/>
                    <a:pt x="820" y="987"/>
                  </a:cubicBezTo>
                  <a:cubicBezTo>
                    <a:pt x="828" y="987"/>
                    <a:pt x="835" y="991"/>
                    <a:pt x="840" y="996"/>
                  </a:cubicBezTo>
                  <a:cubicBezTo>
                    <a:pt x="846" y="1001"/>
                    <a:pt x="852" y="999"/>
                    <a:pt x="858" y="999"/>
                  </a:cubicBezTo>
                  <a:cubicBezTo>
                    <a:pt x="863" y="999"/>
                    <a:pt x="873" y="994"/>
                    <a:pt x="876" y="1003"/>
                  </a:cubicBezTo>
                  <a:cubicBezTo>
                    <a:pt x="880" y="1011"/>
                    <a:pt x="881" y="1010"/>
                    <a:pt x="890" y="1010"/>
                  </a:cubicBezTo>
                  <a:cubicBezTo>
                    <a:pt x="899" y="1010"/>
                    <a:pt x="914" y="1011"/>
                    <a:pt x="914" y="1011"/>
                  </a:cubicBezTo>
                  <a:cubicBezTo>
                    <a:pt x="915" y="1014"/>
                    <a:pt x="915" y="1014"/>
                    <a:pt x="915" y="1014"/>
                  </a:cubicBezTo>
                  <a:cubicBezTo>
                    <a:pt x="919" y="1011"/>
                    <a:pt x="923" y="1008"/>
                    <a:pt x="926" y="1002"/>
                  </a:cubicBezTo>
                  <a:cubicBezTo>
                    <a:pt x="937" y="986"/>
                    <a:pt x="940" y="986"/>
                    <a:pt x="952" y="987"/>
                  </a:cubicBezTo>
                  <a:cubicBezTo>
                    <a:pt x="952" y="987"/>
                    <a:pt x="968" y="980"/>
                    <a:pt x="978" y="981"/>
                  </a:cubicBezTo>
                  <a:cubicBezTo>
                    <a:pt x="987" y="982"/>
                    <a:pt x="987" y="990"/>
                    <a:pt x="989" y="998"/>
                  </a:cubicBezTo>
                  <a:cubicBezTo>
                    <a:pt x="991" y="1007"/>
                    <a:pt x="1002" y="1018"/>
                    <a:pt x="1005" y="1012"/>
                  </a:cubicBezTo>
                  <a:cubicBezTo>
                    <a:pt x="1008" y="1006"/>
                    <a:pt x="1023" y="1022"/>
                    <a:pt x="1028" y="1022"/>
                  </a:cubicBezTo>
                  <a:cubicBezTo>
                    <a:pt x="1032" y="1022"/>
                    <a:pt x="1033" y="1030"/>
                    <a:pt x="1043" y="1060"/>
                  </a:cubicBezTo>
                  <a:cubicBezTo>
                    <a:pt x="1052" y="1090"/>
                    <a:pt x="1062" y="1075"/>
                    <a:pt x="1065" y="1080"/>
                  </a:cubicBezTo>
                  <a:cubicBezTo>
                    <a:pt x="1068" y="1086"/>
                    <a:pt x="1073" y="1083"/>
                    <a:pt x="1078" y="1086"/>
                  </a:cubicBezTo>
                  <a:cubicBezTo>
                    <a:pt x="1082" y="1088"/>
                    <a:pt x="1104" y="1091"/>
                    <a:pt x="1113" y="1091"/>
                  </a:cubicBezTo>
                  <a:cubicBezTo>
                    <a:pt x="1121" y="1091"/>
                    <a:pt x="1131" y="1098"/>
                    <a:pt x="1140" y="1102"/>
                  </a:cubicBezTo>
                  <a:cubicBezTo>
                    <a:pt x="1148" y="1105"/>
                    <a:pt x="1158" y="1122"/>
                    <a:pt x="1163" y="1127"/>
                  </a:cubicBezTo>
                  <a:cubicBezTo>
                    <a:pt x="1168" y="1132"/>
                    <a:pt x="1166" y="1145"/>
                    <a:pt x="1156" y="1147"/>
                  </a:cubicBezTo>
                  <a:cubicBezTo>
                    <a:pt x="1151" y="1148"/>
                    <a:pt x="1149" y="1149"/>
                    <a:pt x="1147" y="1149"/>
                  </a:cubicBezTo>
                  <a:cubicBezTo>
                    <a:pt x="1146" y="1150"/>
                    <a:pt x="1146" y="1150"/>
                    <a:pt x="1146" y="1150"/>
                  </a:cubicBezTo>
                  <a:cubicBezTo>
                    <a:pt x="1155" y="1164"/>
                    <a:pt x="1167" y="1172"/>
                    <a:pt x="1177" y="1187"/>
                  </a:cubicBezTo>
                  <a:cubicBezTo>
                    <a:pt x="1178" y="1186"/>
                    <a:pt x="1178" y="1186"/>
                    <a:pt x="1178" y="1186"/>
                  </a:cubicBezTo>
                  <a:cubicBezTo>
                    <a:pt x="1196" y="1175"/>
                    <a:pt x="1196" y="1175"/>
                    <a:pt x="1196" y="1175"/>
                  </a:cubicBezTo>
                  <a:cubicBezTo>
                    <a:pt x="1196" y="1175"/>
                    <a:pt x="1227" y="1177"/>
                    <a:pt x="1231" y="1177"/>
                  </a:cubicBezTo>
                  <a:cubicBezTo>
                    <a:pt x="1236" y="1177"/>
                    <a:pt x="1263" y="1168"/>
                    <a:pt x="1268" y="1162"/>
                  </a:cubicBezTo>
                  <a:cubicBezTo>
                    <a:pt x="1269" y="1161"/>
                    <a:pt x="1270" y="1161"/>
                    <a:pt x="1271" y="1162"/>
                  </a:cubicBezTo>
                  <a:cubicBezTo>
                    <a:pt x="1273" y="1162"/>
                    <a:pt x="1273" y="1162"/>
                    <a:pt x="1273" y="1162"/>
                  </a:cubicBezTo>
                  <a:cubicBezTo>
                    <a:pt x="1273" y="1162"/>
                    <a:pt x="1287" y="1153"/>
                    <a:pt x="1294" y="1146"/>
                  </a:cubicBezTo>
                  <a:cubicBezTo>
                    <a:pt x="1300" y="1139"/>
                    <a:pt x="1302" y="1134"/>
                    <a:pt x="1326" y="1138"/>
                  </a:cubicBezTo>
                  <a:cubicBezTo>
                    <a:pt x="1350" y="1141"/>
                    <a:pt x="1374" y="1139"/>
                    <a:pt x="1388" y="1134"/>
                  </a:cubicBezTo>
                  <a:cubicBezTo>
                    <a:pt x="1401" y="1129"/>
                    <a:pt x="1423" y="1129"/>
                    <a:pt x="1429" y="1105"/>
                  </a:cubicBezTo>
                  <a:cubicBezTo>
                    <a:pt x="1434" y="1081"/>
                    <a:pt x="1442" y="1066"/>
                    <a:pt x="1447" y="1054"/>
                  </a:cubicBezTo>
                  <a:cubicBezTo>
                    <a:pt x="1453" y="1042"/>
                    <a:pt x="1459" y="1032"/>
                    <a:pt x="1470" y="1042"/>
                  </a:cubicBezTo>
                  <a:cubicBezTo>
                    <a:pt x="1480" y="1052"/>
                    <a:pt x="1485" y="1039"/>
                    <a:pt x="1495" y="1047"/>
                  </a:cubicBezTo>
                  <a:cubicBezTo>
                    <a:pt x="1506" y="1056"/>
                    <a:pt x="1495" y="1071"/>
                    <a:pt x="1502" y="1086"/>
                  </a:cubicBezTo>
                  <a:cubicBezTo>
                    <a:pt x="1509" y="1102"/>
                    <a:pt x="1523" y="1122"/>
                    <a:pt x="1529" y="1131"/>
                  </a:cubicBezTo>
                  <a:cubicBezTo>
                    <a:pt x="1531" y="1133"/>
                    <a:pt x="1531" y="1133"/>
                    <a:pt x="1531" y="1133"/>
                  </a:cubicBezTo>
                  <a:cubicBezTo>
                    <a:pt x="1535" y="1128"/>
                    <a:pt x="1537" y="1125"/>
                    <a:pt x="1537" y="1125"/>
                  </a:cubicBezTo>
                  <a:cubicBezTo>
                    <a:pt x="1537" y="1125"/>
                    <a:pt x="1557" y="1116"/>
                    <a:pt x="1565" y="1112"/>
                  </a:cubicBezTo>
                  <a:cubicBezTo>
                    <a:pt x="1574" y="1109"/>
                    <a:pt x="1583" y="1099"/>
                    <a:pt x="1583" y="1099"/>
                  </a:cubicBezTo>
                  <a:cubicBezTo>
                    <a:pt x="1589" y="1093"/>
                    <a:pt x="1589" y="1093"/>
                    <a:pt x="1589" y="1093"/>
                  </a:cubicBezTo>
                  <a:cubicBezTo>
                    <a:pt x="1589" y="1093"/>
                    <a:pt x="1583" y="1099"/>
                    <a:pt x="1596" y="1102"/>
                  </a:cubicBezTo>
                  <a:cubicBezTo>
                    <a:pt x="1608" y="1106"/>
                    <a:pt x="1618" y="1096"/>
                    <a:pt x="1618" y="1102"/>
                  </a:cubicBezTo>
                  <a:cubicBezTo>
                    <a:pt x="1617" y="1109"/>
                    <a:pt x="1601" y="1116"/>
                    <a:pt x="1601" y="1116"/>
                  </a:cubicBezTo>
                  <a:cubicBezTo>
                    <a:pt x="1601" y="1116"/>
                    <a:pt x="1598" y="1116"/>
                    <a:pt x="1591" y="1117"/>
                  </a:cubicBezTo>
                  <a:cubicBezTo>
                    <a:pt x="1584" y="1118"/>
                    <a:pt x="1573" y="1132"/>
                    <a:pt x="1573" y="1132"/>
                  </a:cubicBezTo>
                  <a:cubicBezTo>
                    <a:pt x="1573" y="1132"/>
                    <a:pt x="1568" y="1135"/>
                    <a:pt x="1565" y="1140"/>
                  </a:cubicBezTo>
                  <a:cubicBezTo>
                    <a:pt x="1561" y="1146"/>
                    <a:pt x="1558" y="1152"/>
                    <a:pt x="1559" y="1158"/>
                  </a:cubicBezTo>
                  <a:cubicBezTo>
                    <a:pt x="1560" y="1165"/>
                    <a:pt x="1559" y="1169"/>
                    <a:pt x="1567" y="1172"/>
                  </a:cubicBezTo>
                  <a:cubicBezTo>
                    <a:pt x="1574" y="1174"/>
                    <a:pt x="1584" y="1169"/>
                    <a:pt x="1584" y="1169"/>
                  </a:cubicBezTo>
                  <a:cubicBezTo>
                    <a:pt x="1584" y="1169"/>
                    <a:pt x="1601" y="1156"/>
                    <a:pt x="1603" y="1152"/>
                  </a:cubicBezTo>
                  <a:cubicBezTo>
                    <a:pt x="1604" y="1149"/>
                    <a:pt x="1609" y="1138"/>
                    <a:pt x="1609" y="1138"/>
                  </a:cubicBezTo>
                  <a:cubicBezTo>
                    <a:pt x="1625" y="1129"/>
                    <a:pt x="1625" y="1129"/>
                    <a:pt x="1625" y="1129"/>
                  </a:cubicBezTo>
                  <a:cubicBezTo>
                    <a:pt x="1625" y="1129"/>
                    <a:pt x="1634" y="1129"/>
                    <a:pt x="1643" y="1127"/>
                  </a:cubicBezTo>
                  <a:cubicBezTo>
                    <a:pt x="1653" y="1125"/>
                    <a:pt x="1666" y="1118"/>
                    <a:pt x="1666" y="1118"/>
                  </a:cubicBezTo>
                  <a:cubicBezTo>
                    <a:pt x="1666" y="1118"/>
                    <a:pt x="1677" y="1113"/>
                    <a:pt x="1681" y="1109"/>
                  </a:cubicBezTo>
                  <a:cubicBezTo>
                    <a:pt x="1684" y="1104"/>
                    <a:pt x="1685" y="1102"/>
                    <a:pt x="1685" y="1102"/>
                  </a:cubicBezTo>
                  <a:cubicBezTo>
                    <a:pt x="1685" y="1102"/>
                    <a:pt x="1684" y="1093"/>
                    <a:pt x="1681" y="1093"/>
                  </a:cubicBezTo>
                  <a:cubicBezTo>
                    <a:pt x="1677" y="1092"/>
                    <a:pt x="1673" y="1095"/>
                    <a:pt x="1681" y="1088"/>
                  </a:cubicBezTo>
                  <a:cubicBezTo>
                    <a:pt x="1690" y="1081"/>
                    <a:pt x="1683" y="1085"/>
                    <a:pt x="1691" y="1079"/>
                  </a:cubicBezTo>
                  <a:cubicBezTo>
                    <a:pt x="1699" y="1073"/>
                    <a:pt x="1702" y="1063"/>
                    <a:pt x="1702" y="1063"/>
                  </a:cubicBezTo>
                  <a:cubicBezTo>
                    <a:pt x="1698" y="1045"/>
                    <a:pt x="1698" y="1045"/>
                    <a:pt x="1698" y="1045"/>
                  </a:cubicBezTo>
                  <a:cubicBezTo>
                    <a:pt x="1698" y="1045"/>
                    <a:pt x="1690" y="1035"/>
                    <a:pt x="1686" y="1044"/>
                  </a:cubicBezTo>
                  <a:cubicBezTo>
                    <a:pt x="1682" y="1053"/>
                    <a:pt x="1680" y="1065"/>
                    <a:pt x="1677" y="1075"/>
                  </a:cubicBezTo>
                  <a:cubicBezTo>
                    <a:pt x="1673" y="1086"/>
                    <a:pt x="1664" y="1087"/>
                    <a:pt x="1664" y="1087"/>
                  </a:cubicBezTo>
                  <a:cubicBezTo>
                    <a:pt x="1664" y="1087"/>
                    <a:pt x="1657" y="1084"/>
                    <a:pt x="1649" y="1086"/>
                  </a:cubicBezTo>
                  <a:cubicBezTo>
                    <a:pt x="1641" y="1087"/>
                    <a:pt x="1611" y="1093"/>
                    <a:pt x="1607" y="1082"/>
                  </a:cubicBezTo>
                  <a:cubicBezTo>
                    <a:pt x="1604" y="1072"/>
                    <a:pt x="1594" y="1062"/>
                    <a:pt x="1587" y="1064"/>
                  </a:cubicBezTo>
                  <a:cubicBezTo>
                    <a:pt x="1579" y="1066"/>
                    <a:pt x="1574" y="1056"/>
                    <a:pt x="1575" y="1046"/>
                  </a:cubicBezTo>
                  <a:cubicBezTo>
                    <a:pt x="1576" y="1037"/>
                    <a:pt x="1569" y="1021"/>
                    <a:pt x="1569" y="1021"/>
                  </a:cubicBezTo>
                  <a:cubicBezTo>
                    <a:pt x="1569" y="1021"/>
                    <a:pt x="1590" y="1017"/>
                    <a:pt x="1567" y="1017"/>
                  </a:cubicBezTo>
                  <a:cubicBezTo>
                    <a:pt x="1543" y="1018"/>
                    <a:pt x="1535" y="1016"/>
                    <a:pt x="1535" y="1016"/>
                  </a:cubicBezTo>
                  <a:cubicBezTo>
                    <a:pt x="1560" y="997"/>
                    <a:pt x="1560" y="997"/>
                    <a:pt x="1560" y="997"/>
                  </a:cubicBezTo>
                  <a:cubicBezTo>
                    <a:pt x="1560" y="997"/>
                    <a:pt x="1575" y="1001"/>
                    <a:pt x="1578" y="996"/>
                  </a:cubicBezTo>
                  <a:cubicBezTo>
                    <a:pt x="1580" y="990"/>
                    <a:pt x="1579" y="983"/>
                    <a:pt x="1579" y="983"/>
                  </a:cubicBezTo>
                  <a:cubicBezTo>
                    <a:pt x="1579" y="983"/>
                    <a:pt x="1580" y="968"/>
                    <a:pt x="1549" y="972"/>
                  </a:cubicBezTo>
                  <a:cubicBezTo>
                    <a:pt x="1519" y="975"/>
                    <a:pt x="1486" y="989"/>
                    <a:pt x="1479" y="995"/>
                  </a:cubicBezTo>
                  <a:cubicBezTo>
                    <a:pt x="1472" y="1000"/>
                    <a:pt x="1433" y="1053"/>
                    <a:pt x="1414" y="1061"/>
                  </a:cubicBezTo>
                  <a:cubicBezTo>
                    <a:pt x="1414" y="1061"/>
                    <a:pt x="1444" y="1026"/>
                    <a:pt x="1438" y="1018"/>
                  </a:cubicBezTo>
                  <a:cubicBezTo>
                    <a:pt x="1432" y="1010"/>
                    <a:pt x="1452" y="983"/>
                    <a:pt x="1472" y="976"/>
                  </a:cubicBezTo>
                  <a:cubicBezTo>
                    <a:pt x="1491" y="968"/>
                    <a:pt x="1497" y="971"/>
                    <a:pt x="1504" y="953"/>
                  </a:cubicBezTo>
                  <a:cubicBezTo>
                    <a:pt x="1512" y="935"/>
                    <a:pt x="1522" y="927"/>
                    <a:pt x="1531" y="927"/>
                  </a:cubicBezTo>
                  <a:cubicBezTo>
                    <a:pt x="1539" y="927"/>
                    <a:pt x="1538" y="927"/>
                    <a:pt x="1558" y="926"/>
                  </a:cubicBezTo>
                  <a:cubicBezTo>
                    <a:pt x="1577" y="925"/>
                    <a:pt x="1592" y="920"/>
                    <a:pt x="1592" y="920"/>
                  </a:cubicBezTo>
                  <a:cubicBezTo>
                    <a:pt x="1592" y="920"/>
                    <a:pt x="1627" y="921"/>
                    <a:pt x="1638" y="923"/>
                  </a:cubicBezTo>
                  <a:cubicBezTo>
                    <a:pt x="1648" y="925"/>
                    <a:pt x="1665" y="917"/>
                    <a:pt x="1673" y="914"/>
                  </a:cubicBezTo>
                  <a:cubicBezTo>
                    <a:pt x="1681" y="912"/>
                    <a:pt x="1694" y="904"/>
                    <a:pt x="1699" y="899"/>
                  </a:cubicBezTo>
                  <a:cubicBezTo>
                    <a:pt x="1704" y="894"/>
                    <a:pt x="1710" y="878"/>
                    <a:pt x="1710" y="878"/>
                  </a:cubicBezTo>
                  <a:cubicBezTo>
                    <a:pt x="1710" y="878"/>
                    <a:pt x="1722" y="862"/>
                    <a:pt x="1731" y="860"/>
                  </a:cubicBezTo>
                  <a:cubicBezTo>
                    <a:pt x="1739" y="859"/>
                    <a:pt x="1745" y="858"/>
                    <a:pt x="1751" y="852"/>
                  </a:cubicBezTo>
                  <a:cubicBezTo>
                    <a:pt x="1756" y="847"/>
                    <a:pt x="1772" y="831"/>
                    <a:pt x="1762" y="825"/>
                  </a:cubicBezTo>
                  <a:close/>
                  <a:moveTo>
                    <a:pt x="1038" y="389"/>
                  </a:moveTo>
                  <a:cubicBezTo>
                    <a:pt x="1042" y="397"/>
                    <a:pt x="1044" y="400"/>
                    <a:pt x="1047" y="401"/>
                  </a:cubicBezTo>
                  <a:cubicBezTo>
                    <a:pt x="1043" y="401"/>
                    <a:pt x="1041" y="400"/>
                    <a:pt x="1041" y="400"/>
                  </a:cubicBezTo>
                  <a:cubicBezTo>
                    <a:pt x="1041" y="400"/>
                    <a:pt x="1029" y="389"/>
                    <a:pt x="1011" y="384"/>
                  </a:cubicBezTo>
                  <a:cubicBezTo>
                    <a:pt x="1011" y="384"/>
                    <a:pt x="1032" y="374"/>
                    <a:pt x="1038" y="389"/>
                  </a:cubicBezTo>
                  <a:close/>
                  <a:moveTo>
                    <a:pt x="512" y="251"/>
                  </a:moveTo>
                  <a:cubicBezTo>
                    <a:pt x="521" y="243"/>
                    <a:pt x="481" y="235"/>
                    <a:pt x="476" y="227"/>
                  </a:cubicBezTo>
                  <a:cubicBezTo>
                    <a:pt x="471" y="219"/>
                    <a:pt x="497" y="220"/>
                    <a:pt x="508" y="219"/>
                  </a:cubicBezTo>
                  <a:cubicBezTo>
                    <a:pt x="555" y="222"/>
                    <a:pt x="555" y="222"/>
                    <a:pt x="555" y="222"/>
                  </a:cubicBezTo>
                  <a:cubicBezTo>
                    <a:pt x="555" y="222"/>
                    <a:pt x="538" y="240"/>
                    <a:pt x="542" y="242"/>
                  </a:cubicBezTo>
                  <a:cubicBezTo>
                    <a:pt x="545" y="242"/>
                    <a:pt x="554" y="247"/>
                    <a:pt x="562" y="249"/>
                  </a:cubicBezTo>
                  <a:cubicBezTo>
                    <a:pt x="567" y="247"/>
                    <a:pt x="571" y="246"/>
                    <a:pt x="572" y="248"/>
                  </a:cubicBezTo>
                  <a:cubicBezTo>
                    <a:pt x="573" y="252"/>
                    <a:pt x="568" y="251"/>
                    <a:pt x="562" y="249"/>
                  </a:cubicBezTo>
                  <a:cubicBezTo>
                    <a:pt x="549" y="255"/>
                    <a:pt x="526" y="270"/>
                    <a:pt x="513" y="269"/>
                  </a:cubicBezTo>
                  <a:cubicBezTo>
                    <a:pt x="495" y="268"/>
                    <a:pt x="471" y="274"/>
                    <a:pt x="468" y="268"/>
                  </a:cubicBezTo>
                  <a:cubicBezTo>
                    <a:pt x="465" y="261"/>
                    <a:pt x="502" y="259"/>
                    <a:pt x="512" y="251"/>
                  </a:cubicBezTo>
                  <a:close/>
                  <a:moveTo>
                    <a:pt x="602" y="414"/>
                  </a:moveTo>
                  <a:cubicBezTo>
                    <a:pt x="591" y="412"/>
                    <a:pt x="577" y="441"/>
                    <a:pt x="572" y="441"/>
                  </a:cubicBezTo>
                  <a:cubicBezTo>
                    <a:pt x="567" y="441"/>
                    <a:pt x="538" y="453"/>
                    <a:pt x="523" y="449"/>
                  </a:cubicBezTo>
                  <a:cubicBezTo>
                    <a:pt x="508" y="446"/>
                    <a:pt x="476" y="436"/>
                    <a:pt x="466" y="427"/>
                  </a:cubicBezTo>
                  <a:cubicBezTo>
                    <a:pt x="456" y="417"/>
                    <a:pt x="481" y="430"/>
                    <a:pt x="489" y="430"/>
                  </a:cubicBezTo>
                  <a:cubicBezTo>
                    <a:pt x="497" y="430"/>
                    <a:pt x="507" y="410"/>
                    <a:pt x="508" y="381"/>
                  </a:cubicBezTo>
                  <a:cubicBezTo>
                    <a:pt x="510" y="352"/>
                    <a:pt x="521" y="391"/>
                    <a:pt x="534" y="402"/>
                  </a:cubicBezTo>
                  <a:cubicBezTo>
                    <a:pt x="534" y="402"/>
                    <a:pt x="614" y="396"/>
                    <a:pt x="620" y="401"/>
                  </a:cubicBezTo>
                  <a:cubicBezTo>
                    <a:pt x="627" y="405"/>
                    <a:pt x="614" y="415"/>
                    <a:pt x="602" y="414"/>
                  </a:cubicBezTo>
                  <a:close/>
                  <a:moveTo>
                    <a:pt x="752" y="898"/>
                  </a:moveTo>
                  <a:cubicBezTo>
                    <a:pt x="752" y="898"/>
                    <a:pt x="752" y="898"/>
                    <a:pt x="752" y="886"/>
                  </a:cubicBezTo>
                  <a:cubicBezTo>
                    <a:pt x="752" y="875"/>
                    <a:pt x="738" y="864"/>
                    <a:pt x="731" y="853"/>
                  </a:cubicBezTo>
                  <a:cubicBezTo>
                    <a:pt x="725" y="841"/>
                    <a:pt x="729" y="830"/>
                    <a:pt x="713" y="819"/>
                  </a:cubicBezTo>
                  <a:cubicBezTo>
                    <a:pt x="698" y="808"/>
                    <a:pt x="718" y="787"/>
                    <a:pt x="731" y="778"/>
                  </a:cubicBezTo>
                  <a:cubicBezTo>
                    <a:pt x="731" y="771"/>
                    <a:pt x="731" y="771"/>
                    <a:pt x="731" y="771"/>
                  </a:cubicBezTo>
                  <a:cubicBezTo>
                    <a:pt x="743" y="794"/>
                    <a:pt x="743" y="794"/>
                    <a:pt x="743" y="794"/>
                  </a:cubicBezTo>
                  <a:cubicBezTo>
                    <a:pt x="743" y="794"/>
                    <a:pt x="740" y="814"/>
                    <a:pt x="745" y="823"/>
                  </a:cubicBezTo>
                  <a:cubicBezTo>
                    <a:pt x="750" y="832"/>
                    <a:pt x="759" y="859"/>
                    <a:pt x="759" y="859"/>
                  </a:cubicBezTo>
                  <a:lnTo>
                    <a:pt x="752" y="898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4" name="Freeform 1166"/>
            <p:cNvSpPr>
              <a:spLocks/>
            </p:cNvSpPr>
            <p:nvPr/>
          </p:nvSpPr>
          <p:spPr bwMode="auto">
            <a:xfrm>
              <a:off x="3392488" y="2707221"/>
              <a:ext cx="190500" cy="153988"/>
            </a:xfrm>
            <a:custGeom>
              <a:avLst/>
              <a:gdLst>
                <a:gd name="T0" fmla="*/ 2147483647 w 217"/>
                <a:gd name="T1" fmla="*/ 2147483647 h 174"/>
                <a:gd name="T2" fmla="*/ 2147483647 w 217"/>
                <a:gd name="T3" fmla="*/ 2147483647 h 174"/>
                <a:gd name="T4" fmla="*/ 2147483647 w 217"/>
                <a:gd name="T5" fmla="*/ 2147483647 h 174"/>
                <a:gd name="T6" fmla="*/ 2147483647 w 217"/>
                <a:gd name="T7" fmla="*/ 2147483647 h 174"/>
                <a:gd name="T8" fmla="*/ 2147483647 w 217"/>
                <a:gd name="T9" fmla="*/ 2147483647 h 174"/>
                <a:gd name="T10" fmla="*/ 2147483647 w 217"/>
                <a:gd name="T11" fmla="*/ 2147483647 h 174"/>
                <a:gd name="T12" fmla="*/ 2147483647 w 217"/>
                <a:gd name="T13" fmla="*/ 2147483647 h 174"/>
                <a:gd name="T14" fmla="*/ 2147483647 w 217"/>
                <a:gd name="T15" fmla="*/ 2147483647 h 174"/>
                <a:gd name="T16" fmla="*/ 2147483647 w 217"/>
                <a:gd name="T17" fmla="*/ 2147483647 h 174"/>
                <a:gd name="T18" fmla="*/ 2147483647 w 217"/>
                <a:gd name="T19" fmla="*/ 2147483647 h 174"/>
                <a:gd name="T20" fmla="*/ 2147483647 w 217"/>
                <a:gd name="T21" fmla="*/ 2147483647 h 174"/>
                <a:gd name="T22" fmla="*/ 2147483647 w 217"/>
                <a:gd name="T23" fmla="*/ 2147483647 h 174"/>
                <a:gd name="T24" fmla="*/ 2147483647 w 217"/>
                <a:gd name="T25" fmla="*/ 2147483647 h 174"/>
                <a:gd name="T26" fmla="*/ 2147483647 w 217"/>
                <a:gd name="T27" fmla="*/ 2147483647 h 174"/>
                <a:gd name="T28" fmla="*/ 2147483647 w 217"/>
                <a:gd name="T29" fmla="*/ 2147483647 h 174"/>
                <a:gd name="T30" fmla="*/ 2147483647 w 217"/>
                <a:gd name="T31" fmla="*/ 2147483647 h 174"/>
                <a:gd name="T32" fmla="*/ 2147483647 w 217"/>
                <a:gd name="T33" fmla="*/ 2147483647 h 174"/>
                <a:gd name="T34" fmla="*/ 2147483647 w 217"/>
                <a:gd name="T35" fmla="*/ 2147483647 h 174"/>
                <a:gd name="T36" fmla="*/ 2147483647 w 217"/>
                <a:gd name="T37" fmla="*/ 2147483647 h 174"/>
                <a:gd name="T38" fmla="*/ 2147483647 w 217"/>
                <a:gd name="T39" fmla="*/ 2147483647 h 174"/>
                <a:gd name="T40" fmla="*/ 2147483647 w 217"/>
                <a:gd name="T41" fmla="*/ 2147483647 h 174"/>
                <a:gd name="T42" fmla="*/ 2147483647 w 217"/>
                <a:gd name="T43" fmla="*/ 2147483647 h 174"/>
                <a:gd name="T44" fmla="*/ 2147483647 w 217"/>
                <a:gd name="T45" fmla="*/ 2147483647 h 174"/>
                <a:gd name="T46" fmla="*/ 2147483647 w 217"/>
                <a:gd name="T47" fmla="*/ 2147483647 h 174"/>
                <a:gd name="T48" fmla="*/ 2147483647 w 217"/>
                <a:gd name="T49" fmla="*/ 2147483647 h 174"/>
                <a:gd name="T50" fmla="*/ 2147483647 w 217"/>
                <a:gd name="T51" fmla="*/ 2147483647 h 174"/>
                <a:gd name="T52" fmla="*/ 2147483647 w 217"/>
                <a:gd name="T53" fmla="*/ 2147483647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7" h="174">
                  <a:moveTo>
                    <a:pt x="148" y="8"/>
                  </a:moveTo>
                  <a:cubicBezTo>
                    <a:pt x="140" y="10"/>
                    <a:pt x="124" y="0"/>
                    <a:pt x="118" y="10"/>
                  </a:cubicBezTo>
                  <a:cubicBezTo>
                    <a:pt x="111" y="20"/>
                    <a:pt x="111" y="26"/>
                    <a:pt x="114" y="32"/>
                  </a:cubicBezTo>
                  <a:cubicBezTo>
                    <a:pt x="116" y="38"/>
                    <a:pt x="107" y="50"/>
                    <a:pt x="97" y="46"/>
                  </a:cubicBezTo>
                  <a:cubicBezTo>
                    <a:pt x="87" y="42"/>
                    <a:pt x="79" y="40"/>
                    <a:pt x="83" y="46"/>
                  </a:cubicBezTo>
                  <a:cubicBezTo>
                    <a:pt x="87" y="52"/>
                    <a:pt x="99" y="64"/>
                    <a:pt x="93" y="71"/>
                  </a:cubicBezTo>
                  <a:cubicBezTo>
                    <a:pt x="87" y="77"/>
                    <a:pt x="73" y="60"/>
                    <a:pt x="73" y="66"/>
                  </a:cubicBezTo>
                  <a:cubicBezTo>
                    <a:pt x="73" y="85"/>
                    <a:pt x="91" y="85"/>
                    <a:pt x="87" y="93"/>
                  </a:cubicBezTo>
                  <a:cubicBezTo>
                    <a:pt x="83" y="101"/>
                    <a:pt x="77" y="97"/>
                    <a:pt x="69" y="95"/>
                  </a:cubicBezTo>
                  <a:cubicBezTo>
                    <a:pt x="61" y="93"/>
                    <a:pt x="59" y="83"/>
                    <a:pt x="53" y="77"/>
                  </a:cubicBezTo>
                  <a:cubicBezTo>
                    <a:pt x="47" y="71"/>
                    <a:pt x="28" y="60"/>
                    <a:pt x="28" y="75"/>
                  </a:cubicBezTo>
                  <a:cubicBezTo>
                    <a:pt x="28" y="89"/>
                    <a:pt x="0" y="101"/>
                    <a:pt x="14" y="103"/>
                  </a:cubicBezTo>
                  <a:cubicBezTo>
                    <a:pt x="28" y="105"/>
                    <a:pt x="59" y="93"/>
                    <a:pt x="49" y="105"/>
                  </a:cubicBezTo>
                  <a:cubicBezTo>
                    <a:pt x="38" y="117"/>
                    <a:pt x="26" y="127"/>
                    <a:pt x="36" y="125"/>
                  </a:cubicBezTo>
                  <a:cubicBezTo>
                    <a:pt x="47" y="123"/>
                    <a:pt x="53" y="109"/>
                    <a:pt x="61" y="111"/>
                  </a:cubicBezTo>
                  <a:cubicBezTo>
                    <a:pt x="69" y="113"/>
                    <a:pt x="69" y="117"/>
                    <a:pt x="69" y="125"/>
                  </a:cubicBezTo>
                  <a:cubicBezTo>
                    <a:pt x="69" y="133"/>
                    <a:pt x="87" y="142"/>
                    <a:pt x="83" y="148"/>
                  </a:cubicBezTo>
                  <a:cubicBezTo>
                    <a:pt x="79" y="154"/>
                    <a:pt x="97" y="138"/>
                    <a:pt x="105" y="140"/>
                  </a:cubicBezTo>
                  <a:cubicBezTo>
                    <a:pt x="114" y="142"/>
                    <a:pt x="128" y="131"/>
                    <a:pt x="124" y="150"/>
                  </a:cubicBezTo>
                  <a:cubicBezTo>
                    <a:pt x="120" y="168"/>
                    <a:pt x="124" y="174"/>
                    <a:pt x="130" y="172"/>
                  </a:cubicBezTo>
                  <a:cubicBezTo>
                    <a:pt x="136" y="170"/>
                    <a:pt x="140" y="119"/>
                    <a:pt x="158" y="140"/>
                  </a:cubicBezTo>
                  <a:cubicBezTo>
                    <a:pt x="176" y="160"/>
                    <a:pt x="176" y="156"/>
                    <a:pt x="187" y="148"/>
                  </a:cubicBezTo>
                  <a:cubicBezTo>
                    <a:pt x="197" y="140"/>
                    <a:pt x="199" y="121"/>
                    <a:pt x="205" y="117"/>
                  </a:cubicBezTo>
                  <a:cubicBezTo>
                    <a:pt x="211" y="113"/>
                    <a:pt x="211" y="83"/>
                    <a:pt x="211" y="83"/>
                  </a:cubicBezTo>
                  <a:cubicBezTo>
                    <a:pt x="211" y="83"/>
                    <a:pt x="217" y="60"/>
                    <a:pt x="207" y="54"/>
                  </a:cubicBezTo>
                  <a:cubicBezTo>
                    <a:pt x="197" y="48"/>
                    <a:pt x="199" y="12"/>
                    <a:pt x="180" y="14"/>
                  </a:cubicBezTo>
                  <a:cubicBezTo>
                    <a:pt x="162" y="16"/>
                    <a:pt x="148" y="8"/>
                    <a:pt x="148" y="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5" name="Freeform 1167"/>
            <p:cNvSpPr>
              <a:spLocks/>
            </p:cNvSpPr>
            <p:nvPr/>
          </p:nvSpPr>
          <p:spPr bwMode="auto">
            <a:xfrm>
              <a:off x="3800475" y="3021546"/>
              <a:ext cx="180975" cy="354013"/>
            </a:xfrm>
            <a:custGeom>
              <a:avLst/>
              <a:gdLst>
                <a:gd name="T0" fmla="*/ 2147483647 w 205"/>
                <a:gd name="T1" fmla="*/ 2147483647 h 400"/>
                <a:gd name="T2" fmla="*/ 2147483647 w 205"/>
                <a:gd name="T3" fmla="*/ 2147483647 h 400"/>
                <a:gd name="T4" fmla="*/ 2147483647 w 205"/>
                <a:gd name="T5" fmla="*/ 2147483647 h 400"/>
                <a:gd name="T6" fmla="*/ 2147483647 w 205"/>
                <a:gd name="T7" fmla="*/ 2147483647 h 400"/>
                <a:gd name="T8" fmla="*/ 2147483647 w 205"/>
                <a:gd name="T9" fmla="*/ 2147483647 h 400"/>
                <a:gd name="T10" fmla="*/ 2147483647 w 205"/>
                <a:gd name="T11" fmla="*/ 2147483647 h 400"/>
                <a:gd name="T12" fmla="*/ 2147483647 w 205"/>
                <a:gd name="T13" fmla="*/ 2147483647 h 400"/>
                <a:gd name="T14" fmla="*/ 2147483647 w 205"/>
                <a:gd name="T15" fmla="*/ 2147483647 h 400"/>
                <a:gd name="T16" fmla="*/ 2147483647 w 205"/>
                <a:gd name="T17" fmla="*/ 2147483647 h 400"/>
                <a:gd name="T18" fmla="*/ 2147483647 w 205"/>
                <a:gd name="T19" fmla="*/ 2147483647 h 400"/>
                <a:gd name="T20" fmla="*/ 2147483647 w 205"/>
                <a:gd name="T21" fmla="*/ 2147483647 h 400"/>
                <a:gd name="T22" fmla="*/ 2147483647 w 205"/>
                <a:gd name="T23" fmla="*/ 2147483647 h 400"/>
                <a:gd name="T24" fmla="*/ 2147483647 w 205"/>
                <a:gd name="T25" fmla="*/ 2147483647 h 400"/>
                <a:gd name="T26" fmla="*/ 2147483647 w 205"/>
                <a:gd name="T27" fmla="*/ 2147483647 h 400"/>
                <a:gd name="T28" fmla="*/ 2147483647 w 205"/>
                <a:gd name="T29" fmla="*/ 2147483647 h 400"/>
                <a:gd name="T30" fmla="*/ 2147483647 w 205"/>
                <a:gd name="T31" fmla="*/ 2147483647 h 400"/>
                <a:gd name="T32" fmla="*/ 2147483647 w 205"/>
                <a:gd name="T33" fmla="*/ 2147483647 h 400"/>
                <a:gd name="T34" fmla="*/ 2147483647 w 205"/>
                <a:gd name="T35" fmla="*/ 2147483647 h 400"/>
                <a:gd name="T36" fmla="*/ 2147483647 w 205"/>
                <a:gd name="T37" fmla="*/ 2147483647 h 400"/>
                <a:gd name="T38" fmla="*/ 2147483647 w 205"/>
                <a:gd name="T39" fmla="*/ 2147483647 h 400"/>
                <a:gd name="T40" fmla="*/ 2147483647 w 205"/>
                <a:gd name="T41" fmla="*/ 2147483647 h 400"/>
                <a:gd name="T42" fmla="*/ 2147483647 w 205"/>
                <a:gd name="T43" fmla="*/ 2147483647 h 400"/>
                <a:gd name="T44" fmla="*/ 2147483647 w 205"/>
                <a:gd name="T45" fmla="*/ 2147483647 h 400"/>
                <a:gd name="T46" fmla="*/ 2147483647 w 205"/>
                <a:gd name="T47" fmla="*/ 2147483647 h 400"/>
                <a:gd name="T48" fmla="*/ 2147483647 w 205"/>
                <a:gd name="T49" fmla="*/ 2147483647 h 400"/>
                <a:gd name="T50" fmla="*/ 2147483647 w 205"/>
                <a:gd name="T51" fmla="*/ 2147483647 h 400"/>
                <a:gd name="T52" fmla="*/ 2147483647 w 205"/>
                <a:gd name="T53" fmla="*/ 2147483647 h 400"/>
                <a:gd name="T54" fmla="*/ 2147483647 w 205"/>
                <a:gd name="T55" fmla="*/ 2147483647 h 400"/>
                <a:gd name="T56" fmla="*/ 2147483647 w 205"/>
                <a:gd name="T57" fmla="*/ 2147483647 h 400"/>
                <a:gd name="T58" fmla="*/ 2147483647 w 205"/>
                <a:gd name="T59" fmla="*/ 2147483647 h 400"/>
                <a:gd name="T60" fmla="*/ 2147483647 w 205"/>
                <a:gd name="T61" fmla="*/ 2147483647 h 400"/>
                <a:gd name="T62" fmla="*/ 2147483647 w 205"/>
                <a:gd name="T63" fmla="*/ 2147483647 h 400"/>
                <a:gd name="T64" fmla="*/ 2147483647 w 205"/>
                <a:gd name="T65" fmla="*/ 2147483647 h 400"/>
                <a:gd name="T66" fmla="*/ 2147483647 w 205"/>
                <a:gd name="T67" fmla="*/ 2147483647 h 400"/>
                <a:gd name="T68" fmla="*/ 2147483647 w 205"/>
                <a:gd name="T69" fmla="*/ 2147483647 h 400"/>
                <a:gd name="T70" fmla="*/ 2147483647 w 205"/>
                <a:gd name="T71" fmla="*/ 2147483647 h 400"/>
                <a:gd name="T72" fmla="*/ 2147483647 w 205"/>
                <a:gd name="T73" fmla="*/ 2147483647 h 400"/>
                <a:gd name="T74" fmla="*/ 2147483647 w 205"/>
                <a:gd name="T75" fmla="*/ 2147483647 h 400"/>
                <a:gd name="T76" fmla="*/ 2147483647 w 205"/>
                <a:gd name="T77" fmla="*/ 2147483647 h 400"/>
                <a:gd name="T78" fmla="*/ 2147483647 w 205"/>
                <a:gd name="T79" fmla="*/ 2147483647 h 400"/>
                <a:gd name="T80" fmla="*/ 2147483647 w 205"/>
                <a:gd name="T81" fmla="*/ 2147483647 h 400"/>
                <a:gd name="T82" fmla="*/ 2147483647 w 205"/>
                <a:gd name="T83" fmla="*/ 2147483647 h 400"/>
                <a:gd name="T84" fmla="*/ 2147483647 w 205"/>
                <a:gd name="T85" fmla="*/ 2147483647 h 400"/>
                <a:gd name="T86" fmla="*/ 2147483647 w 205"/>
                <a:gd name="T87" fmla="*/ 2147483647 h 400"/>
                <a:gd name="T88" fmla="*/ 2147483647 w 205"/>
                <a:gd name="T89" fmla="*/ 2147483647 h 400"/>
                <a:gd name="T90" fmla="*/ 2147483647 w 205"/>
                <a:gd name="T91" fmla="*/ 2147483647 h 400"/>
                <a:gd name="T92" fmla="*/ 2147483647 w 205"/>
                <a:gd name="T93" fmla="*/ 2147483647 h 400"/>
                <a:gd name="T94" fmla="*/ 2147483647 w 205"/>
                <a:gd name="T95" fmla="*/ 2147483647 h 400"/>
                <a:gd name="T96" fmla="*/ 2147483647 w 205"/>
                <a:gd name="T97" fmla="*/ 2147483647 h 400"/>
                <a:gd name="T98" fmla="*/ 2147483647 w 205"/>
                <a:gd name="T99" fmla="*/ 2147483647 h 400"/>
                <a:gd name="T100" fmla="*/ 2147483647 w 205"/>
                <a:gd name="T101" fmla="*/ 2147483647 h 400"/>
                <a:gd name="T102" fmla="*/ 2147483647 w 205"/>
                <a:gd name="T103" fmla="*/ 2147483647 h 400"/>
                <a:gd name="T104" fmla="*/ 2147483647 w 205"/>
                <a:gd name="T105" fmla="*/ 2147483647 h 400"/>
                <a:gd name="T106" fmla="*/ 2147483647 w 205"/>
                <a:gd name="T107" fmla="*/ 2147483647 h 400"/>
                <a:gd name="T108" fmla="*/ 2147483647 w 205"/>
                <a:gd name="T109" fmla="*/ 2147483647 h 400"/>
                <a:gd name="T110" fmla="*/ 2147483647 w 205"/>
                <a:gd name="T111" fmla="*/ 2147483647 h 400"/>
                <a:gd name="T112" fmla="*/ 2147483647 w 205"/>
                <a:gd name="T113" fmla="*/ 2147483647 h 400"/>
                <a:gd name="T114" fmla="*/ 2147483647 w 205"/>
                <a:gd name="T115" fmla="*/ 2147483647 h 400"/>
                <a:gd name="T116" fmla="*/ 2147483647 w 205"/>
                <a:gd name="T117" fmla="*/ 2147483647 h 400"/>
                <a:gd name="T118" fmla="*/ 2147483647 w 205"/>
                <a:gd name="T119" fmla="*/ 2147483647 h 400"/>
                <a:gd name="T120" fmla="*/ 2147483647 w 205"/>
                <a:gd name="T121" fmla="*/ 2147483647 h 4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5" h="400">
                  <a:moveTo>
                    <a:pt x="31" y="6"/>
                  </a:moveTo>
                  <a:cubicBezTo>
                    <a:pt x="31" y="6"/>
                    <a:pt x="25" y="6"/>
                    <a:pt x="25" y="8"/>
                  </a:cubicBezTo>
                  <a:cubicBezTo>
                    <a:pt x="25" y="11"/>
                    <a:pt x="21" y="17"/>
                    <a:pt x="23" y="18"/>
                  </a:cubicBezTo>
                  <a:cubicBezTo>
                    <a:pt x="25" y="20"/>
                    <a:pt x="29" y="25"/>
                    <a:pt x="27" y="25"/>
                  </a:cubicBezTo>
                  <a:cubicBezTo>
                    <a:pt x="25" y="25"/>
                    <a:pt x="23" y="25"/>
                    <a:pt x="21" y="25"/>
                  </a:cubicBezTo>
                  <a:cubicBezTo>
                    <a:pt x="19" y="25"/>
                    <a:pt x="17" y="26"/>
                    <a:pt x="17" y="29"/>
                  </a:cubicBezTo>
                  <a:cubicBezTo>
                    <a:pt x="17" y="32"/>
                    <a:pt x="19" y="33"/>
                    <a:pt x="16" y="34"/>
                  </a:cubicBezTo>
                  <a:cubicBezTo>
                    <a:pt x="14" y="35"/>
                    <a:pt x="12" y="32"/>
                    <a:pt x="14" y="35"/>
                  </a:cubicBezTo>
                  <a:cubicBezTo>
                    <a:pt x="16" y="37"/>
                    <a:pt x="17" y="35"/>
                    <a:pt x="19" y="38"/>
                  </a:cubicBezTo>
                  <a:cubicBezTo>
                    <a:pt x="20" y="41"/>
                    <a:pt x="19" y="41"/>
                    <a:pt x="17" y="41"/>
                  </a:cubicBezTo>
                  <a:cubicBezTo>
                    <a:pt x="16" y="42"/>
                    <a:pt x="15" y="42"/>
                    <a:pt x="12" y="41"/>
                  </a:cubicBezTo>
                  <a:cubicBezTo>
                    <a:pt x="9" y="41"/>
                    <a:pt x="5" y="40"/>
                    <a:pt x="5" y="42"/>
                  </a:cubicBezTo>
                  <a:cubicBezTo>
                    <a:pt x="5" y="45"/>
                    <a:pt x="5" y="47"/>
                    <a:pt x="6" y="50"/>
                  </a:cubicBezTo>
                  <a:cubicBezTo>
                    <a:pt x="7" y="52"/>
                    <a:pt x="2" y="53"/>
                    <a:pt x="5" y="54"/>
                  </a:cubicBezTo>
                  <a:cubicBezTo>
                    <a:pt x="7" y="55"/>
                    <a:pt x="9" y="58"/>
                    <a:pt x="9" y="58"/>
                  </a:cubicBezTo>
                  <a:cubicBezTo>
                    <a:pt x="9" y="58"/>
                    <a:pt x="15" y="61"/>
                    <a:pt x="10" y="61"/>
                  </a:cubicBezTo>
                  <a:cubicBezTo>
                    <a:pt x="5" y="60"/>
                    <a:pt x="2" y="55"/>
                    <a:pt x="4" y="60"/>
                  </a:cubicBezTo>
                  <a:cubicBezTo>
                    <a:pt x="5" y="65"/>
                    <a:pt x="5" y="68"/>
                    <a:pt x="7" y="68"/>
                  </a:cubicBezTo>
                  <a:cubicBezTo>
                    <a:pt x="8" y="68"/>
                    <a:pt x="9" y="71"/>
                    <a:pt x="11" y="70"/>
                  </a:cubicBezTo>
                  <a:cubicBezTo>
                    <a:pt x="12" y="69"/>
                    <a:pt x="12" y="65"/>
                    <a:pt x="14" y="67"/>
                  </a:cubicBezTo>
                  <a:cubicBezTo>
                    <a:pt x="16" y="69"/>
                    <a:pt x="19" y="73"/>
                    <a:pt x="15" y="74"/>
                  </a:cubicBezTo>
                  <a:cubicBezTo>
                    <a:pt x="12" y="75"/>
                    <a:pt x="10" y="73"/>
                    <a:pt x="11" y="75"/>
                  </a:cubicBezTo>
                  <a:cubicBezTo>
                    <a:pt x="12" y="77"/>
                    <a:pt x="14" y="81"/>
                    <a:pt x="10" y="81"/>
                  </a:cubicBezTo>
                  <a:cubicBezTo>
                    <a:pt x="7" y="81"/>
                    <a:pt x="5" y="80"/>
                    <a:pt x="6" y="84"/>
                  </a:cubicBezTo>
                  <a:cubicBezTo>
                    <a:pt x="7" y="87"/>
                    <a:pt x="8" y="89"/>
                    <a:pt x="6" y="89"/>
                  </a:cubicBezTo>
                  <a:cubicBezTo>
                    <a:pt x="4" y="90"/>
                    <a:pt x="3" y="89"/>
                    <a:pt x="4" y="91"/>
                  </a:cubicBezTo>
                  <a:cubicBezTo>
                    <a:pt x="6" y="93"/>
                    <a:pt x="4" y="95"/>
                    <a:pt x="3" y="96"/>
                  </a:cubicBezTo>
                  <a:cubicBezTo>
                    <a:pt x="2" y="96"/>
                    <a:pt x="0" y="101"/>
                    <a:pt x="2" y="101"/>
                  </a:cubicBezTo>
                  <a:cubicBezTo>
                    <a:pt x="5" y="101"/>
                    <a:pt x="7" y="102"/>
                    <a:pt x="7" y="102"/>
                  </a:cubicBezTo>
                  <a:cubicBezTo>
                    <a:pt x="7" y="102"/>
                    <a:pt x="5" y="103"/>
                    <a:pt x="4" y="105"/>
                  </a:cubicBezTo>
                  <a:cubicBezTo>
                    <a:pt x="4" y="106"/>
                    <a:pt x="2" y="107"/>
                    <a:pt x="5" y="108"/>
                  </a:cubicBezTo>
                  <a:cubicBezTo>
                    <a:pt x="8" y="109"/>
                    <a:pt x="9" y="108"/>
                    <a:pt x="9" y="108"/>
                  </a:cubicBezTo>
                  <a:cubicBezTo>
                    <a:pt x="9" y="108"/>
                    <a:pt x="11" y="107"/>
                    <a:pt x="12" y="107"/>
                  </a:cubicBezTo>
                  <a:cubicBezTo>
                    <a:pt x="13" y="107"/>
                    <a:pt x="16" y="105"/>
                    <a:pt x="17" y="103"/>
                  </a:cubicBezTo>
                  <a:cubicBezTo>
                    <a:pt x="19" y="101"/>
                    <a:pt x="27" y="88"/>
                    <a:pt x="29" y="88"/>
                  </a:cubicBezTo>
                  <a:cubicBezTo>
                    <a:pt x="31" y="88"/>
                    <a:pt x="21" y="102"/>
                    <a:pt x="21" y="105"/>
                  </a:cubicBezTo>
                  <a:cubicBezTo>
                    <a:pt x="21" y="107"/>
                    <a:pt x="17" y="110"/>
                    <a:pt x="17" y="111"/>
                  </a:cubicBezTo>
                  <a:cubicBezTo>
                    <a:pt x="16" y="113"/>
                    <a:pt x="12" y="116"/>
                    <a:pt x="11" y="117"/>
                  </a:cubicBezTo>
                  <a:cubicBezTo>
                    <a:pt x="10" y="118"/>
                    <a:pt x="9" y="122"/>
                    <a:pt x="12" y="123"/>
                  </a:cubicBezTo>
                  <a:cubicBezTo>
                    <a:pt x="14" y="124"/>
                    <a:pt x="17" y="124"/>
                    <a:pt x="15" y="126"/>
                  </a:cubicBezTo>
                  <a:cubicBezTo>
                    <a:pt x="13" y="129"/>
                    <a:pt x="12" y="127"/>
                    <a:pt x="11" y="131"/>
                  </a:cubicBezTo>
                  <a:cubicBezTo>
                    <a:pt x="11" y="134"/>
                    <a:pt x="13" y="136"/>
                    <a:pt x="11" y="136"/>
                  </a:cubicBezTo>
                  <a:cubicBezTo>
                    <a:pt x="10" y="137"/>
                    <a:pt x="6" y="142"/>
                    <a:pt x="9" y="142"/>
                  </a:cubicBezTo>
                  <a:cubicBezTo>
                    <a:pt x="11" y="143"/>
                    <a:pt x="15" y="141"/>
                    <a:pt x="12" y="146"/>
                  </a:cubicBezTo>
                  <a:cubicBezTo>
                    <a:pt x="9" y="150"/>
                    <a:pt x="0" y="162"/>
                    <a:pt x="7" y="166"/>
                  </a:cubicBezTo>
                  <a:cubicBezTo>
                    <a:pt x="13" y="169"/>
                    <a:pt x="12" y="161"/>
                    <a:pt x="13" y="158"/>
                  </a:cubicBezTo>
                  <a:cubicBezTo>
                    <a:pt x="15" y="155"/>
                    <a:pt x="16" y="150"/>
                    <a:pt x="17" y="148"/>
                  </a:cubicBezTo>
                  <a:cubicBezTo>
                    <a:pt x="18" y="147"/>
                    <a:pt x="19" y="146"/>
                    <a:pt x="19" y="143"/>
                  </a:cubicBezTo>
                  <a:cubicBezTo>
                    <a:pt x="20" y="141"/>
                    <a:pt x="20" y="138"/>
                    <a:pt x="19" y="137"/>
                  </a:cubicBezTo>
                  <a:cubicBezTo>
                    <a:pt x="18" y="136"/>
                    <a:pt x="16" y="135"/>
                    <a:pt x="17" y="133"/>
                  </a:cubicBezTo>
                  <a:cubicBezTo>
                    <a:pt x="18" y="131"/>
                    <a:pt x="18" y="130"/>
                    <a:pt x="20" y="129"/>
                  </a:cubicBezTo>
                  <a:cubicBezTo>
                    <a:pt x="21" y="127"/>
                    <a:pt x="20" y="133"/>
                    <a:pt x="23" y="135"/>
                  </a:cubicBezTo>
                  <a:cubicBezTo>
                    <a:pt x="26" y="136"/>
                    <a:pt x="29" y="134"/>
                    <a:pt x="29" y="134"/>
                  </a:cubicBezTo>
                  <a:cubicBezTo>
                    <a:pt x="29" y="134"/>
                    <a:pt x="29" y="131"/>
                    <a:pt x="30" y="130"/>
                  </a:cubicBezTo>
                  <a:cubicBezTo>
                    <a:pt x="31" y="129"/>
                    <a:pt x="31" y="133"/>
                    <a:pt x="34" y="134"/>
                  </a:cubicBezTo>
                  <a:cubicBezTo>
                    <a:pt x="36" y="136"/>
                    <a:pt x="40" y="132"/>
                    <a:pt x="35" y="138"/>
                  </a:cubicBezTo>
                  <a:cubicBezTo>
                    <a:pt x="31" y="144"/>
                    <a:pt x="29" y="146"/>
                    <a:pt x="31" y="148"/>
                  </a:cubicBezTo>
                  <a:cubicBezTo>
                    <a:pt x="33" y="151"/>
                    <a:pt x="34" y="150"/>
                    <a:pt x="34" y="154"/>
                  </a:cubicBezTo>
                  <a:cubicBezTo>
                    <a:pt x="34" y="158"/>
                    <a:pt x="35" y="156"/>
                    <a:pt x="32" y="160"/>
                  </a:cubicBezTo>
                  <a:cubicBezTo>
                    <a:pt x="29" y="164"/>
                    <a:pt x="26" y="168"/>
                    <a:pt x="28" y="170"/>
                  </a:cubicBezTo>
                  <a:cubicBezTo>
                    <a:pt x="29" y="173"/>
                    <a:pt x="30" y="170"/>
                    <a:pt x="28" y="175"/>
                  </a:cubicBezTo>
                  <a:cubicBezTo>
                    <a:pt x="26" y="179"/>
                    <a:pt x="26" y="179"/>
                    <a:pt x="25" y="181"/>
                  </a:cubicBezTo>
                  <a:cubicBezTo>
                    <a:pt x="24" y="183"/>
                    <a:pt x="19" y="182"/>
                    <a:pt x="22" y="184"/>
                  </a:cubicBezTo>
                  <a:cubicBezTo>
                    <a:pt x="24" y="185"/>
                    <a:pt x="21" y="184"/>
                    <a:pt x="24" y="186"/>
                  </a:cubicBezTo>
                  <a:cubicBezTo>
                    <a:pt x="27" y="188"/>
                    <a:pt x="29" y="183"/>
                    <a:pt x="30" y="186"/>
                  </a:cubicBezTo>
                  <a:cubicBezTo>
                    <a:pt x="31" y="189"/>
                    <a:pt x="26" y="197"/>
                    <a:pt x="30" y="195"/>
                  </a:cubicBezTo>
                  <a:cubicBezTo>
                    <a:pt x="34" y="193"/>
                    <a:pt x="29" y="186"/>
                    <a:pt x="33" y="187"/>
                  </a:cubicBezTo>
                  <a:cubicBezTo>
                    <a:pt x="37" y="188"/>
                    <a:pt x="36" y="195"/>
                    <a:pt x="40" y="194"/>
                  </a:cubicBezTo>
                  <a:cubicBezTo>
                    <a:pt x="43" y="194"/>
                    <a:pt x="40" y="186"/>
                    <a:pt x="45" y="190"/>
                  </a:cubicBezTo>
                  <a:cubicBezTo>
                    <a:pt x="50" y="194"/>
                    <a:pt x="47" y="191"/>
                    <a:pt x="49" y="188"/>
                  </a:cubicBezTo>
                  <a:cubicBezTo>
                    <a:pt x="51" y="186"/>
                    <a:pt x="53" y="187"/>
                    <a:pt x="55" y="188"/>
                  </a:cubicBezTo>
                  <a:cubicBezTo>
                    <a:pt x="57" y="188"/>
                    <a:pt x="61" y="183"/>
                    <a:pt x="63" y="183"/>
                  </a:cubicBezTo>
                  <a:cubicBezTo>
                    <a:pt x="66" y="183"/>
                    <a:pt x="64" y="179"/>
                    <a:pt x="66" y="178"/>
                  </a:cubicBezTo>
                  <a:cubicBezTo>
                    <a:pt x="68" y="176"/>
                    <a:pt x="67" y="185"/>
                    <a:pt x="71" y="184"/>
                  </a:cubicBezTo>
                  <a:cubicBezTo>
                    <a:pt x="76" y="183"/>
                    <a:pt x="84" y="182"/>
                    <a:pt x="79" y="185"/>
                  </a:cubicBezTo>
                  <a:cubicBezTo>
                    <a:pt x="73" y="188"/>
                    <a:pt x="66" y="184"/>
                    <a:pt x="68" y="189"/>
                  </a:cubicBezTo>
                  <a:cubicBezTo>
                    <a:pt x="70" y="194"/>
                    <a:pt x="65" y="196"/>
                    <a:pt x="65" y="200"/>
                  </a:cubicBezTo>
                  <a:cubicBezTo>
                    <a:pt x="64" y="204"/>
                    <a:pt x="63" y="204"/>
                    <a:pt x="66" y="206"/>
                  </a:cubicBezTo>
                  <a:cubicBezTo>
                    <a:pt x="68" y="209"/>
                    <a:pt x="69" y="209"/>
                    <a:pt x="71" y="211"/>
                  </a:cubicBezTo>
                  <a:cubicBezTo>
                    <a:pt x="71" y="211"/>
                    <a:pt x="71" y="213"/>
                    <a:pt x="71" y="215"/>
                  </a:cubicBezTo>
                  <a:cubicBezTo>
                    <a:pt x="72" y="218"/>
                    <a:pt x="73" y="218"/>
                    <a:pt x="75" y="219"/>
                  </a:cubicBezTo>
                  <a:cubicBezTo>
                    <a:pt x="77" y="219"/>
                    <a:pt x="79" y="219"/>
                    <a:pt x="79" y="219"/>
                  </a:cubicBezTo>
                  <a:cubicBezTo>
                    <a:pt x="79" y="219"/>
                    <a:pt x="81" y="215"/>
                    <a:pt x="82" y="217"/>
                  </a:cubicBezTo>
                  <a:cubicBezTo>
                    <a:pt x="84" y="219"/>
                    <a:pt x="80" y="223"/>
                    <a:pt x="82" y="225"/>
                  </a:cubicBezTo>
                  <a:cubicBezTo>
                    <a:pt x="84" y="227"/>
                    <a:pt x="83" y="224"/>
                    <a:pt x="81" y="230"/>
                  </a:cubicBezTo>
                  <a:cubicBezTo>
                    <a:pt x="79" y="236"/>
                    <a:pt x="81" y="236"/>
                    <a:pt x="80" y="238"/>
                  </a:cubicBezTo>
                  <a:cubicBezTo>
                    <a:pt x="79" y="240"/>
                    <a:pt x="76" y="238"/>
                    <a:pt x="78" y="241"/>
                  </a:cubicBezTo>
                  <a:cubicBezTo>
                    <a:pt x="79" y="245"/>
                    <a:pt x="81" y="245"/>
                    <a:pt x="80" y="247"/>
                  </a:cubicBezTo>
                  <a:cubicBezTo>
                    <a:pt x="79" y="249"/>
                    <a:pt x="76" y="249"/>
                    <a:pt x="78" y="251"/>
                  </a:cubicBezTo>
                  <a:cubicBezTo>
                    <a:pt x="81" y="253"/>
                    <a:pt x="87" y="253"/>
                    <a:pt x="84" y="255"/>
                  </a:cubicBezTo>
                  <a:cubicBezTo>
                    <a:pt x="81" y="257"/>
                    <a:pt x="77" y="255"/>
                    <a:pt x="76" y="254"/>
                  </a:cubicBezTo>
                  <a:cubicBezTo>
                    <a:pt x="75" y="253"/>
                    <a:pt x="73" y="248"/>
                    <a:pt x="74" y="252"/>
                  </a:cubicBezTo>
                  <a:cubicBezTo>
                    <a:pt x="75" y="256"/>
                    <a:pt x="78" y="258"/>
                    <a:pt x="75" y="258"/>
                  </a:cubicBezTo>
                  <a:cubicBezTo>
                    <a:pt x="72" y="259"/>
                    <a:pt x="68" y="253"/>
                    <a:pt x="68" y="255"/>
                  </a:cubicBezTo>
                  <a:cubicBezTo>
                    <a:pt x="67" y="258"/>
                    <a:pt x="65" y="260"/>
                    <a:pt x="63" y="258"/>
                  </a:cubicBezTo>
                  <a:cubicBezTo>
                    <a:pt x="61" y="257"/>
                    <a:pt x="60" y="252"/>
                    <a:pt x="59" y="255"/>
                  </a:cubicBezTo>
                  <a:cubicBezTo>
                    <a:pt x="57" y="257"/>
                    <a:pt x="56" y="255"/>
                    <a:pt x="54" y="255"/>
                  </a:cubicBezTo>
                  <a:cubicBezTo>
                    <a:pt x="53" y="256"/>
                    <a:pt x="52" y="260"/>
                    <a:pt x="51" y="258"/>
                  </a:cubicBezTo>
                  <a:cubicBezTo>
                    <a:pt x="50" y="256"/>
                    <a:pt x="47" y="258"/>
                    <a:pt x="47" y="261"/>
                  </a:cubicBezTo>
                  <a:cubicBezTo>
                    <a:pt x="47" y="263"/>
                    <a:pt x="48" y="267"/>
                    <a:pt x="46" y="269"/>
                  </a:cubicBezTo>
                  <a:cubicBezTo>
                    <a:pt x="43" y="271"/>
                    <a:pt x="42" y="269"/>
                    <a:pt x="39" y="272"/>
                  </a:cubicBezTo>
                  <a:cubicBezTo>
                    <a:pt x="37" y="274"/>
                    <a:pt x="34" y="272"/>
                    <a:pt x="35" y="276"/>
                  </a:cubicBezTo>
                  <a:cubicBezTo>
                    <a:pt x="36" y="279"/>
                    <a:pt x="36" y="277"/>
                    <a:pt x="34" y="279"/>
                  </a:cubicBezTo>
                  <a:cubicBezTo>
                    <a:pt x="32" y="282"/>
                    <a:pt x="32" y="283"/>
                    <a:pt x="35" y="282"/>
                  </a:cubicBezTo>
                  <a:cubicBezTo>
                    <a:pt x="38" y="282"/>
                    <a:pt x="38" y="281"/>
                    <a:pt x="41" y="279"/>
                  </a:cubicBezTo>
                  <a:cubicBezTo>
                    <a:pt x="43" y="276"/>
                    <a:pt x="49" y="274"/>
                    <a:pt x="49" y="275"/>
                  </a:cubicBezTo>
                  <a:cubicBezTo>
                    <a:pt x="50" y="276"/>
                    <a:pt x="49" y="273"/>
                    <a:pt x="51" y="278"/>
                  </a:cubicBezTo>
                  <a:cubicBezTo>
                    <a:pt x="52" y="282"/>
                    <a:pt x="51" y="287"/>
                    <a:pt x="52" y="291"/>
                  </a:cubicBezTo>
                  <a:cubicBezTo>
                    <a:pt x="53" y="295"/>
                    <a:pt x="53" y="301"/>
                    <a:pt x="49" y="303"/>
                  </a:cubicBezTo>
                  <a:cubicBezTo>
                    <a:pt x="45" y="305"/>
                    <a:pt x="42" y="304"/>
                    <a:pt x="41" y="307"/>
                  </a:cubicBezTo>
                  <a:cubicBezTo>
                    <a:pt x="40" y="310"/>
                    <a:pt x="43" y="305"/>
                    <a:pt x="37" y="310"/>
                  </a:cubicBezTo>
                  <a:cubicBezTo>
                    <a:pt x="32" y="315"/>
                    <a:pt x="32" y="315"/>
                    <a:pt x="29" y="316"/>
                  </a:cubicBezTo>
                  <a:cubicBezTo>
                    <a:pt x="25" y="317"/>
                    <a:pt x="20" y="310"/>
                    <a:pt x="23" y="317"/>
                  </a:cubicBezTo>
                  <a:cubicBezTo>
                    <a:pt x="25" y="323"/>
                    <a:pt x="25" y="322"/>
                    <a:pt x="24" y="325"/>
                  </a:cubicBezTo>
                  <a:cubicBezTo>
                    <a:pt x="23" y="328"/>
                    <a:pt x="24" y="327"/>
                    <a:pt x="27" y="329"/>
                  </a:cubicBezTo>
                  <a:cubicBezTo>
                    <a:pt x="31" y="331"/>
                    <a:pt x="30" y="330"/>
                    <a:pt x="33" y="330"/>
                  </a:cubicBezTo>
                  <a:cubicBezTo>
                    <a:pt x="35" y="331"/>
                    <a:pt x="35" y="324"/>
                    <a:pt x="38" y="324"/>
                  </a:cubicBezTo>
                  <a:cubicBezTo>
                    <a:pt x="41" y="324"/>
                    <a:pt x="41" y="320"/>
                    <a:pt x="43" y="322"/>
                  </a:cubicBezTo>
                  <a:cubicBezTo>
                    <a:pt x="46" y="323"/>
                    <a:pt x="44" y="324"/>
                    <a:pt x="47" y="324"/>
                  </a:cubicBezTo>
                  <a:cubicBezTo>
                    <a:pt x="49" y="324"/>
                    <a:pt x="50" y="321"/>
                    <a:pt x="49" y="324"/>
                  </a:cubicBezTo>
                  <a:cubicBezTo>
                    <a:pt x="49" y="328"/>
                    <a:pt x="41" y="329"/>
                    <a:pt x="44" y="331"/>
                  </a:cubicBezTo>
                  <a:cubicBezTo>
                    <a:pt x="47" y="332"/>
                    <a:pt x="48" y="330"/>
                    <a:pt x="51" y="330"/>
                  </a:cubicBezTo>
                  <a:cubicBezTo>
                    <a:pt x="53" y="331"/>
                    <a:pt x="51" y="329"/>
                    <a:pt x="54" y="329"/>
                  </a:cubicBezTo>
                  <a:cubicBezTo>
                    <a:pt x="58" y="330"/>
                    <a:pt x="58" y="327"/>
                    <a:pt x="59" y="330"/>
                  </a:cubicBezTo>
                  <a:cubicBezTo>
                    <a:pt x="60" y="333"/>
                    <a:pt x="65" y="338"/>
                    <a:pt x="69" y="338"/>
                  </a:cubicBezTo>
                  <a:cubicBezTo>
                    <a:pt x="72" y="338"/>
                    <a:pt x="70" y="334"/>
                    <a:pt x="74" y="335"/>
                  </a:cubicBezTo>
                  <a:cubicBezTo>
                    <a:pt x="78" y="336"/>
                    <a:pt x="77" y="333"/>
                    <a:pt x="79" y="333"/>
                  </a:cubicBezTo>
                  <a:cubicBezTo>
                    <a:pt x="82" y="332"/>
                    <a:pt x="80" y="328"/>
                    <a:pt x="84" y="329"/>
                  </a:cubicBezTo>
                  <a:cubicBezTo>
                    <a:pt x="87" y="330"/>
                    <a:pt x="84" y="330"/>
                    <a:pt x="89" y="327"/>
                  </a:cubicBezTo>
                  <a:cubicBezTo>
                    <a:pt x="93" y="323"/>
                    <a:pt x="92" y="321"/>
                    <a:pt x="94" y="322"/>
                  </a:cubicBezTo>
                  <a:cubicBezTo>
                    <a:pt x="96" y="323"/>
                    <a:pt x="97" y="321"/>
                    <a:pt x="97" y="321"/>
                  </a:cubicBezTo>
                  <a:cubicBezTo>
                    <a:pt x="97" y="321"/>
                    <a:pt x="91" y="333"/>
                    <a:pt x="87" y="335"/>
                  </a:cubicBezTo>
                  <a:cubicBezTo>
                    <a:pt x="83" y="337"/>
                    <a:pt x="82" y="336"/>
                    <a:pt x="79" y="341"/>
                  </a:cubicBezTo>
                  <a:cubicBezTo>
                    <a:pt x="77" y="347"/>
                    <a:pt x="74" y="350"/>
                    <a:pt x="69" y="349"/>
                  </a:cubicBezTo>
                  <a:cubicBezTo>
                    <a:pt x="65" y="347"/>
                    <a:pt x="64" y="345"/>
                    <a:pt x="61" y="346"/>
                  </a:cubicBezTo>
                  <a:cubicBezTo>
                    <a:pt x="57" y="347"/>
                    <a:pt x="57" y="345"/>
                    <a:pt x="54" y="348"/>
                  </a:cubicBezTo>
                  <a:cubicBezTo>
                    <a:pt x="51" y="350"/>
                    <a:pt x="46" y="349"/>
                    <a:pt x="48" y="351"/>
                  </a:cubicBezTo>
                  <a:cubicBezTo>
                    <a:pt x="51" y="354"/>
                    <a:pt x="56" y="358"/>
                    <a:pt x="49" y="357"/>
                  </a:cubicBezTo>
                  <a:cubicBezTo>
                    <a:pt x="43" y="355"/>
                    <a:pt x="42" y="351"/>
                    <a:pt x="41" y="356"/>
                  </a:cubicBezTo>
                  <a:cubicBezTo>
                    <a:pt x="41" y="361"/>
                    <a:pt x="44" y="359"/>
                    <a:pt x="42" y="364"/>
                  </a:cubicBezTo>
                  <a:cubicBezTo>
                    <a:pt x="40" y="368"/>
                    <a:pt x="42" y="365"/>
                    <a:pt x="38" y="368"/>
                  </a:cubicBezTo>
                  <a:cubicBezTo>
                    <a:pt x="33" y="370"/>
                    <a:pt x="33" y="365"/>
                    <a:pt x="31" y="370"/>
                  </a:cubicBezTo>
                  <a:cubicBezTo>
                    <a:pt x="29" y="376"/>
                    <a:pt x="30" y="374"/>
                    <a:pt x="28" y="378"/>
                  </a:cubicBezTo>
                  <a:cubicBezTo>
                    <a:pt x="26" y="382"/>
                    <a:pt x="16" y="389"/>
                    <a:pt x="13" y="390"/>
                  </a:cubicBezTo>
                  <a:cubicBezTo>
                    <a:pt x="10" y="390"/>
                    <a:pt x="8" y="390"/>
                    <a:pt x="10" y="395"/>
                  </a:cubicBezTo>
                  <a:cubicBezTo>
                    <a:pt x="12" y="399"/>
                    <a:pt x="14" y="399"/>
                    <a:pt x="15" y="399"/>
                  </a:cubicBezTo>
                  <a:cubicBezTo>
                    <a:pt x="16" y="399"/>
                    <a:pt x="17" y="392"/>
                    <a:pt x="19" y="395"/>
                  </a:cubicBezTo>
                  <a:cubicBezTo>
                    <a:pt x="21" y="398"/>
                    <a:pt x="29" y="400"/>
                    <a:pt x="29" y="395"/>
                  </a:cubicBezTo>
                  <a:cubicBezTo>
                    <a:pt x="28" y="390"/>
                    <a:pt x="29" y="388"/>
                    <a:pt x="33" y="387"/>
                  </a:cubicBezTo>
                  <a:cubicBezTo>
                    <a:pt x="36" y="385"/>
                    <a:pt x="38" y="383"/>
                    <a:pt x="40" y="382"/>
                  </a:cubicBezTo>
                  <a:cubicBezTo>
                    <a:pt x="42" y="381"/>
                    <a:pt x="38" y="377"/>
                    <a:pt x="43" y="379"/>
                  </a:cubicBezTo>
                  <a:cubicBezTo>
                    <a:pt x="47" y="381"/>
                    <a:pt x="58" y="386"/>
                    <a:pt x="62" y="386"/>
                  </a:cubicBezTo>
                  <a:cubicBezTo>
                    <a:pt x="66" y="386"/>
                    <a:pt x="67" y="384"/>
                    <a:pt x="66" y="380"/>
                  </a:cubicBezTo>
                  <a:cubicBezTo>
                    <a:pt x="66" y="376"/>
                    <a:pt x="65" y="374"/>
                    <a:pt x="67" y="372"/>
                  </a:cubicBezTo>
                  <a:cubicBezTo>
                    <a:pt x="70" y="370"/>
                    <a:pt x="68" y="366"/>
                    <a:pt x="72" y="369"/>
                  </a:cubicBezTo>
                  <a:cubicBezTo>
                    <a:pt x="76" y="371"/>
                    <a:pt x="76" y="371"/>
                    <a:pt x="80" y="369"/>
                  </a:cubicBezTo>
                  <a:cubicBezTo>
                    <a:pt x="83" y="366"/>
                    <a:pt x="84" y="362"/>
                    <a:pt x="88" y="366"/>
                  </a:cubicBezTo>
                  <a:cubicBezTo>
                    <a:pt x="91" y="370"/>
                    <a:pt x="92" y="367"/>
                    <a:pt x="93" y="371"/>
                  </a:cubicBezTo>
                  <a:cubicBezTo>
                    <a:pt x="94" y="375"/>
                    <a:pt x="98" y="374"/>
                    <a:pt x="102" y="374"/>
                  </a:cubicBezTo>
                  <a:cubicBezTo>
                    <a:pt x="106" y="373"/>
                    <a:pt x="107" y="370"/>
                    <a:pt x="107" y="368"/>
                  </a:cubicBezTo>
                  <a:cubicBezTo>
                    <a:pt x="107" y="366"/>
                    <a:pt x="109" y="366"/>
                    <a:pt x="112" y="367"/>
                  </a:cubicBezTo>
                  <a:cubicBezTo>
                    <a:pt x="114" y="368"/>
                    <a:pt x="115" y="372"/>
                    <a:pt x="118" y="371"/>
                  </a:cubicBezTo>
                  <a:cubicBezTo>
                    <a:pt x="120" y="369"/>
                    <a:pt x="118" y="354"/>
                    <a:pt x="122" y="358"/>
                  </a:cubicBezTo>
                  <a:cubicBezTo>
                    <a:pt x="125" y="362"/>
                    <a:pt x="126" y="363"/>
                    <a:pt x="130" y="362"/>
                  </a:cubicBezTo>
                  <a:cubicBezTo>
                    <a:pt x="133" y="362"/>
                    <a:pt x="136" y="355"/>
                    <a:pt x="137" y="361"/>
                  </a:cubicBezTo>
                  <a:cubicBezTo>
                    <a:pt x="138" y="367"/>
                    <a:pt x="140" y="366"/>
                    <a:pt x="142" y="366"/>
                  </a:cubicBezTo>
                  <a:cubicBezTo>
                    <a:pt x="144" y="365"/>
                    <a:pt x="144" y="361"/>
                    <a:pt x="147" y="362"/>
                  </a:cubicBezTo>
                  <a:cubicBezTo>
                    <a:pt x="150" y="363"/>
                    <a:pt x="150" y="362"/>
                    <a:pt x="154" y="364"/>
                  </a:cubicBezTo>
                  <a:cubicBezTo>
                    <a:pt x="157" y="365"/>
                    <a:pt x="165" y="364"/>
                    <a:pt x="169" y="362"/>
                  </a:cubicBezTo>
                  <a:cubicBezTo>
                    <a:pt x="172" y="361"/>
                    <a:pt x="175" y="358"/>
                    <a:pt x="177" y="358"/>
                  </a:cubicBezTo>
                  <a:cubicBezTo>
                    <a:pt x="179" y="357"/>
                    <a:pt x="180" y="355"/>
                    <a:pt x="182" y="356"/>
                  </a:cubicBezTo>
                  <a:cubicBezTo>
                    <a:pt x="184" y="357"/>
                    <a:pt x="184" y="355"/>
                    <a:pt x="187" y="353"/>
                  </a:cubicBezTo>
                  <a:cubicBezTo>
                    <a:pt x="191" y="351"/>
                    <a:pt x="194" y="342"/>
                    <a:pt x="194" y="340"/>
                  </a:cubicBezTo>
                  <a:cubicBezTo>
                    <a:pt x="194" y="338"/>
                    <a:pt x="192" y="340"/>
                    <a:pt x="186" y="340"/>
                  </a:cubicBezTo>
                  <a:cubicBezTo>
                    <a:pt x="181" y="341"/>
                    <a:pt x="181" y="341"/>
                    <a:pt x="176" y="341"/>
                  </a:cubicBezTo>
                  <a:cubicBezTo>
                    <a:pt x="172" y="340"/>
                    <a:pt x="168" y="341"/>
                    <a:pt x="171" y="338"/>
                  </a:cubicBezTo>
                  <a:cubicBezTo>
                    <a:pt x="175" y="336"/>
                    <a:pt x="176" y="335"/>
                    <a:pt x="177" y="333"/>
                  </a:cubicBezTo>
                  <a:cubicBezTo>
                    <a:pt x="178" y="331"/>
                    <a:pt x="182" y="329"/>
                    <a:pt x="182" y="327"/>
                  </a:cubicBezTo>
                  <a:cubicBezTo>
                    <a:pt x="182" y="324"/>
                    <a:pt x="182" y="324"/>
                    <a:pt x="181" y="323"/>
                  </a:cubicBezTo>
                  <a:cubicBezTo>
                    <a:pt x="180" y="322"/>
                    <a:pt x="180" y="322"/>
                    <a:pt x="179" y="322"/>
                  </a:cubicBezTo>
                  <a:cubicBezTo>
                    <a:pt x="178" y="321"/>
                    <a:pt x="181" y="321"/>
                    <a:pt x="184" y="322"/>
                  </a:cubicBezTo>
                  <a:cubicBezTo>
                    <a:pt x="186" y="323"/>
                    <a:pt x="186" y="322"/>
                    <a:pt x="188" y="322"/>
                  </a:cubicBezTo>
                  <a:cubicBezTo>
                    <a:pt x="191" y="323"/>
                    <a:pt x="192" y="323"/>
                    <a:pt x="193" y="320"/>
                  </a:cubicBezTo>
                  <a:cubicBezTo>
                    <a:pt x="194" y="318"/>
                    <a:pt x="193" y="320"/>
                    <a:pt x="191" y="317"/>
                  </a:cubicBezTo>
                  <a:cubicBezTo>
                    <a:pt x="190" y="313"/>
                    <a:pt x="190" y="310"/>
                    <a:pt x="193" y="310"/>
                  </a:cubicBezTo>
                  <a:cubicBezTo>
                    <a:pt x="197" y="310"/>
                    <a:pt x="197" y="313"/>
                    <a:pt x="199" y="308"/>
                  </a:cubicBezTo>
                  <a:cubicBezTo>
                    <a:pt x="202" y="303"/>
                    <a:pt x="203" y="306"/>
                    <a:pt x="203" y="300"/>
                  </a:cubicBezTo>
                  <a:cubicBezTo>
                    <a:pt x="203" y="295"/>
                    <a:pt x="205" y="296"/>
                    <a:pt x="202" y="291"/>
                  </a:cubicBezTo>
                  <a:cubicBezTo>
                    <a:pt x="200" y="286"/>
                    <a:pt x="189" y="269"/>
                    <a:pt x="181" y="271"/>
                  </a:cubicBezTo>
                  <a:cubicBezTo>
                    <a:pt x="172" y="272"/>
                    <a:pt x="164" y="269"/>
                    <a:pt x="165" y="273"/>
                  </a:cubicBezTo>
                  <a:cubicBezTo>
                    <a:pt x="166" y="276"/>
                    <a:pt x="168" y="283"/>
                    <a:pt x="164" y="281"/>
                  </a:cubicBezTo>
                  <a:cubicBezTo>
                    <a:pt x="160" y="279"/>
                    <a:pt x="155" y="279"/>
                    <a:pt x="157" y="274"/>
                  </a:cubicBezTo>
                  <a:cubicBezTo>
                    <a:pt x="158" y="269"/>
                    <a:pt x="160" y="265"/>
                    <a:pt x="162" y="264"/>
                  </a:cubicBezTo>
                  <a:cubicBezTo>
                    <a:pt x="164" y="262"/>
                    <a:pt x="164" y="260"/>
                    <a:pt x="164" y="258"/>
                  </a:cubicBezTo>
                  <a:cubicBezTo>
                    <a:pt x="164" y="257"/>
                    <a:pt x="163" y="249"/>
                    <a:pt x="158" y="246"/>
                  </a:cubicBezTo>
                  <a:cubicBezTo>
                    <a:pt x="154" y="244"/>
                    <a:pt x="160" y="244"/>
                    <a:pt x="150" y="242"/>
                  </a:cubicBezTo>
                  <a:cubicBezTo>
                    <a:pt x="141" y="240"/>
                    <a:pt x="136" y="238"/>
                    <a:pt x="135" y="237"/>
                  </a:cubicBezTo>
                  <a:cubicBezTo>
                    <a:pt x="134" y="236"/>
                    <a:pt x="154" y="239"/>
                    <a:pt x="157" y="240"/>
                  </a:cubicBezTo>
                  <a:cubicBezTo>
                    <a:pt x="159" y="241"/>
                    <a:pt x="163" y="240"/>
                    <a:pt x="161" y="237"/>
                  </a:cubicBezTo>
                  <a:cubicBezTo>
                    <a:pt x="159" y="234"/>
                    <a:pt x="157" y="232"/>
                    <a:pt x="154" y="231"/>
                  </a:cubicBezTo>
                  <a:cubicBezTo>
                    <a:pt x="151" y="229"/>
                    <a:pt x="149" y="228"/>
                    <a:pt x="149" y="226"/>
                  </a:cubicBezTo>
                  <a:cubicBezTo>
                    <a:pt x="150" y="223"/>
                    <a:pt x="149" y="221"/>
                    <a:pt x="150" y="220"/>
                  </a:cubicBezTo>
                  <a:cubicBezTo>
                    <a:pt x="151" y="218"/>
                    <a:pt x="152" y="218"/>
                    <a:pt x="149" y="216"/>
                  </a:cubicBezTo>
                  <a:cubicBezTo>
                    <a:pt x="146" y="214"/>
                    <a:pt x="143" y="213"/>
                    <a:pt x="142" y="212"/>
                  </a:cubicBezTo>
                  <a:cubicBezTo>
                    <a:pt x="141" y="211"/>
                    <a:pt x="133" y="195"/>
                    <a:pt x="127" y="198"/>
                  </a:cubicBezTo>
                  <a:cubicBezTo>
                    <a:pt x="121" y="201"/>
                    <a:pt x="127" y="195"/>
                    <a:pt x="123" y="188"/>
                  </a:cubicBezTo>
                  <a:cubicBezTo>
                    <a:pt x="118" y="181"/>
                    <a:pt x="118" y="177"/>
                    <a:pt x="118" y="173"/>
                  </a:cubicBezTo>
                  <a:cubicBezTo>
                    <a:pt x="118" y="169"/>
                    <a:pt x="114" y="170"/>
                    <a:pt x="115" y="163"/>
                  </a:cubicBezTo>
                  <a:cubicBezTo>
                    <a:pt x="117" y="156"/>
                    <a:pt x="119" y="157"/>
                    <a:pt x="114" y="153"/>
                  </a:cubicBezTo>
                  <a:cubicBezTo>
                    <a:pt x="108" y="148"/>
                    <a:pt x="108" y="146"/>
                    <a:pt x="106" y="145"/>
                  </a:cubicBezTo>
                  <a:cubicBezTo>
                    <a:pt x="104" y="144"/>
                    <a:pt x="100" y="139"/>
                    <a:pt x="95" y="136"/>
                  </a:cubicBezTo>
                  <a:cubicBezTo>
                    <a:pt x="89" y="133"/>
                    <a:pt x="88" y="132"/>
                    <a:pt x="85" y="131"/>
                  </a:cubicBezTo>
                  <a:cubicBezTo>
                    <a:pt x="82" y="131"/>
                    <a:pt x="84" y="130"/>
                    <a:pt x="78" y="132"/>
                  </a:cubicBezTo>
                  <a:cubicBezTo>
                    <a:pt x="72" y="134"/>
                    <a:pt x="66" y="132"/>
                    <a:pt x="60" y="131"/>
                  </a:cubicBezTo>
                  <a:cubicBezTo>
                    <a:pt x="55" y="130"/>
                    <a:pt x="74" y="130"/>
                    <a:pt x="77" y="127"/>
                  </a:cubicBezTo>
                  <a:cubicBezTo>
                    <a:pt x="80" y="123"/>
                    <a:pt x="79" y="121"/>
                    <a:pt x="84" y="122"/>
                  </a:cubicBezTo>
                  <a:cubicBezTo>
                    <a:pt x="89" y="123"/>
                    <a:pt x="92" y="121"/>
                    <a:pt x="90" y="118"/>
                  </a:cubicBezTo>
                  <a:cubicBezTo>
                    <a:pt x="87" y="116"/>
                    <a:pt x="87" y="114"/>
                    <a:pt x="83" y="115"/>
                  </a:cubicBezTo>
                  <a:cubicBezTo>
                    <a:pt x="79" y="115"/>
                    <a:pt x="79" y="114"/>
                    <a:pt x="77" y="113"/>
                  </a:cubicBezTo>
                  <a:cubicBezTo>
                    <a:pt x="75" y="112"/>
                    <a:pt x="87" y="108"/>
                    <a:pt x="89" y="105"/>
                  </a:cubicBezTo>
                  <a:cubicBezTo>
                    <a:pt x="91" y="103"/>
                    <a:pt x="91" y="99"/>
                    <a:pt x="93" y="96"/>
                  </a:cubicBezTo>
                  <a:cubicBezTo>
                    <a:pt x="96" y="92"/>
                    <a:pt x="101" y="85"/>
                    <a:pt x="100" y="82"/>
                  </a:cubicBezTo>
                  <a:cubicBezTo>
                    <a:pt x="100" y="78"/>
                    <a:pt x="99" y="75"/>
                    <a:pt x="102" y="73"/>
                  </a:cubicBezTo>
                  <a:cubicBezTo>
                    <a:pt x="105" y="71"/>
                    <a:pt x="107" y="70"/>
                    <a:pt x="107" y="67"/>
                  </a:cubicBezTo>
                  <a:cubicBezTo>
                    <a:pt x="107" y="64"/>
                    <a:pt x="108" y="58"/>
                    <a:pt x="106" y="55"/>
                  </a:cubicBezTo>
                  <a:cubicBezTo>
                    <a:pt x="105" y="52"/>
                    <a:pt x="105" y="50"/>
                    <a:pt x="99" y="51"/>
                  </a:cubicBezTo>
                  <a:cubicBezTo>
                    <a:pt x="93" y="52"/>
                    <a:pt x="97" y="51"/>
                    <a:pt x="89" y="51"/>
                  </a:cubicBezTo>
                  <a:cubicBezTo>
                    <a:pt x="81" y="50"/>
                    <a:pt x="84" y="49"/>
                    <a:pt x="80" y="50"/>
                  </a:cubicBezTo>
                  <a:cubicBezTo>
                    <a:pt x="75" y="51"/>
                    <a:pt x="76" y="53"/>
                    <a:pt x="71" y="53"/>
                  </a:cubicBezTo>
                  <a:cubicBezTo>
                    <a:pt x="66" y="53"/>
                    <a:pt x="68" y="51"/>
                    <a:pt x="63" y="53"/>
                  </a:cubicBezTo>
                  <a:cubicBezTo>
                    <a:pt x="58" y="55"/>
                    <a:pt x="59" y="48"/>
                    <a:pt x="54" y="55"/>
                  </a:cubicBezTo>
                  <a:cubicBezTo>
                    <a:pt x="48" y="63"/>
                    <a:pt x="39" y="65"/>
                    <a:pt x="41" y="61"/>
                  </a:cubicBezTo>
                  <a:cubicBezTo>
                    <a:pt x="43" y="57"/>
                    <a:pt x="50" y="54"/>
                    <a:pt x="48" y="53"/>
                  </a:cubicBezTo>
                  <a:cubicBezTo>
                    <a:pt x="45" y="52"/>
                    <a:pt x="44" y="46"/>
                    <a:pt x="48" y="49"/>
                  </a:cubicBezTo>
                  <a:cubicBezTo>
                    <a:pt x="52" y="51"/>
                    <a:pt x="55" y="47"/>
                    <a:pt x="55" y="45"/>
                  </a:cubicBezTo>
                  <a:cubicBezTo>
                    <a:pt x="55" y="42"/>
                    <a:pt x="55" y="43"/>
                    <a:pt x="53" y="40"/>
                  </a:cubicBezTo>
                  <a:cubicBezTo>
                    <a:pt x="51" y="38"/>
                    <a:pt x="49" y="38"/>
                    <a:pt x="54" y="36"/>
                  </a:cubicBezTo>
                  <a:cubicBezTo>
                    <a:pt x="58" y="34"/>
                    <a:pt x="59" y="30"/>
                    <a:pt x="62" y="27"/>
                  </a:cubicBezTo>
                  <a:cubicBezTo>
                    <a:pt x="65" y="25"/>
                    <a:pt x="80" y="14"/>
                    <a:pt x="76" y="11"/>
                  </a:cubicBezTo>
                  <a:cubicBezTo>
                    <a:pt x="73" y="8"/>
                    <a:pt x="78" y="0"/>
                    <a:pt x="71" y="3"/>
                  </a:cubicBezTo>
                  <a:cubicBezTo>
                    <a:pt x="64" y="7"/>
                    <a:pt x="62" y="1"/>
                    <a:pt x="59" y="6"/>
                  </a:cubicBezTo>
                  <a:cubicBezTo>
                    <a:pt x="56" y="10"/>
                    <a:pt x="55" y="3"/>
                    <a:pt x="50" y="6"/>
                  </a:cubicBezTo>
                  <a:cubicBezTo>
                    <a:pt x="46" y="10"/>
                    <a:pt x="42" y="9"/>
                    <a:pt x="39" y="8"/>
                  </a:cubicBezTo>
                  <a:cubicBezTo>
                    <a:pt x="35" y="7"/>
                    <a:pt x="33" y="6"/>
                    <a:pt x="33" y="5"/>
                  </a:cubicBezTo>
                  <a:cubicBezTo>
                    <a:pt x="33" y="4"/>
                    <a:pt x="31" y="6"/>
                    <a:pt x="31" y="6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6" name="Freeform 1168"/>
            <p:cNvSpPr>
              <a:spLocks/>
            </p:cNvSpPr>
            <p:nvPr/>
          </p:nvSpPr>
          <p:spPr bwMode="auto">
            <a:xfrm>
              <a:off x="3697288" y="3161246"/>
              <a:ext cx="117475" cy="157163"/>
            </a:xfrm>
            <a:custGeom>
              <a:avLst/>
              <a:gdLst>
                <a:gd name="T0" fmla="*/ 2147483647 w 133"/>
                <a:gd name="T1" fmla="*/ 2147483647 h 177"/>
                <a:gd name="T2" fmla="*/ 2147483647 w 133"/>
                <a:gd name="T3" fmla="*/ 2147483647 h 177"/>
                <a:gd name="T4" fmla="*/ 2147483647 w 133"/>
                <a:gd name="T5" fmla="*/ 2147483647 h 177"/>
                <a:gd name="T6" fmla="*/ 2147483647 w 133"/>
                <a:gd name="T7" fmla="*/ 2147483647 h 177"/>
                <a:gd name="T8" fmla="*/ 2147483647 w 133"/>
                <a:gd name="T9" fmla="*/ 2147483647 h 177"/>
                <a:gd name="T10" fmla="*/ 2147483647 w 133"/>
                <a:gd name="T11" fmla="*/ 2147483647 h 177"/>
                <a:gd name="T12" fmla="*/ 2147483647 w 133"/>
                <a:gd name="T13" fmla="*/ 2147483647 h 177"/>
                <a:gd name="T14" fmla="*/ 2147483647 w 133"/>
                <a:gd name="T15" fmla="*/ 2147483647 h 177"/>
                <a:gd name="T16" fmla="*/ 2147483647 w 133"/>
                <a:gd name="T17" fmla="*/ 2147483647 h 177"/>
                <a:gd name="T18" fmla="*/ 2147483647 w 133"/>
                <a:gd name="T19" fmla="*/ 2147483647 h 177"/>
                <a:gd name="T20" fmla="*/ 2147483647 w 133"/>
                <a:gd name="T21" fmla="*/ 2147483647 h 177"/>
                <a:gd name="T22" fmla="*/ 2147483647 w 133"/>
                <a:gd name="T23" fmla="*/ 2147483647 h 177"/>
                <a:gd name="T24" fmla="*/ 2147483647 w 133"/>
                <a:gd name="T25" fmla="*/ 2147483647 h 177"/>
                <a:gd name="T26" fmla="*/ 2147483647 w 133"/>
                <a:gd name="T27" fmla="*/ 2147483647 h 177"/>
                <a:gd name="T28" fmla="*/ 2147483647 w 133"/>
                <a:gd name="T29" fmla="*/ 2147483647 h 177"/>
                <a:gd name="T30" fmla="*/ 2147483647 w 133"/>
                <a:gd name="T31" fmla="*/ 2147483647 h 177"/>
                <a:gd name="T32" fmla="*/ 2147483647 w 133"/>
                <a:gd name="T33" fmla="*/ 2147483647 h 177"/>
                <a:gd name="T34" fmla="*/ 2147483647 w 133"/>
                <a:gd name="T35" fmla="*/ 2147483647 h 177"/>
                <a:gd name="T36" fmla="*/ 2147483647 w 133"/>
                <a:gd name="T37" fmla="*/ 2147483647 h 177"/>
                <a:gd name="T38" fmla="*/ 2147483647 w 133"/>
                <a:gd name="T39" fmla="*/ 2147483647 h 177"/>
                <a:gd name="T40" fmla="*/ 2147483647 w 133"/>
                <a:gd name="T41" fmla="*/ 2147483647 h 177"/>
                <a:gd name="T42" fmla="*/ 2147483647 w 133"/>
                <a:gd name="T43" fmla="*/ 2147483647 h 177"/>
                <a:gd name="T44" fmla="*/ 2147483647 w 133"/>
                <a:gd name="T45" fmla="*/ 2147483647 h 177"/>
                <a:gd name="T46" fmla="*/ 2147483647 w 133"/>
                <a:gd name="T47" fmla="*/ 2147483647 h 177"/>
                <a:gd name="T48" fmla="*/ 2147483647 w 133"/>
                <a:gd name="T49" fmla="*/ 2147483647 h 177"/>
                <a:gd name="T50" fmla="*/ 2147483647 w 133"/>
                <a:gd name="T51" fmla="*/ 2147483647 h 177"/>
                <a:gd name="T52" fmla="*/ 2147483647 w 133"/>
                <a:gd name="T53" fmla="*/ 2147483647 h 177"/>
                <a:gd name="T54" fmla="*/ 2147483647 w 133"/>
                <a:gd name="T55" fmla="*/ 2147483647 h 177"/>
                <a:gd name="T56" fmla="*/ 2147483647 w 133"/>
                <a:gd name="T57" fmla="*/ 2147483647 h 177"/>
                <a:gd name="T58" fmla="*/ 2147483647 w 133"/>
                <a:gd name="T59" fmla="*/ 2147483647 h 177"/>
                <a:gd name="T60" fmla="*/ 2147483647 w 133"/>
                <a:gd name="T61" fmla="*/ 2147483647 h 177"/>
                <a:gd name="T62" fmla="*/ 2147483647 w 133"/>
                <a:gd name="T63" fmla="*/ 2147483647 h 177"/>
                <a:gd name="T64" fmla="*/ 2147483647 w 133"/>
                <a:gd name="T65" fmla="*/ 2147483647 h 177"/>
                <a:gd name="T66" fmla="*/ 2147483647 w 133"/>
                <a:gd name="T67" fmla="*/ 2147483647 h 177"/>
                <a:gd name="T68" fmla="*/ 2147483647 w 133"/>
                <a:gd name="T69" fmla="*/ 2147483647 h 177"/>
                <a:gd name="T70" fmla="*/ 2147483647 w 133"/>
                <a:gd name="T71" fmla="*/ 2147483647 h 177"/>
                <a:gd name="T72" fmla="*/ 2147483647 w 133"/>
                <a:gd name="T73" fmla="*/ 2147483647 h 177"/>
                <a:gd name="T74" fmla="*/ 2147483647 w 133"/>
                <a:gd name="T75" fmla="*/ 2147483647 h 177"/>
                <a:gd name="T76" fmla="*/ 2147483647 w 133"/>
                <a:gd name="T77" fmla="*/ 2147483647 h 177"/>
                <a:gd name="T78" fmla="*/ 2147483647 w 133"/>
                <a:gd name="T79" fmla="*/ 2147483647 h 177"/>
                <a:gd name="T80" fmla="*/ 2147483647 w 133"/>
                <a:gd name="T81" fmla="*/ 2147483647 h 177"/>
                <a:gd name="T82" fmla="*/ 2147483647 w 133"/>
                <a:gd name="T83" fmla="*/ 2147483647 h 177"/>
                <a:gd name="T84" fmla="*/ 2147483647 w 133"/>
                <a:gd name="T85" fmla="*/ 2147483647 h 177"/>
                <a:gd name="T86" fmla="*/ 2147483647 w 133"/>
                <a:gd name="T87" fmla="*/ 2147483647 h 177"/>
                <a:gd name="T88" fmla="*/ 2147483647 w 133"/>
                <a:gd name="T89" fmla="*/ 2147483647 h 177"/>
                <a:gd name="T90" fmla="*/ 2147483647 w 133"/>
                <a:gd name="T91" fmla="*/ 2147483647 h 177"/>
                <a:gd name="T92" fmla="*/ 2147483647 w 133"/>
                <a:gd name="T93" fmla="*/ 2147483647 h 177"/>
                <a:gd name="T94" fmla="*/ 2147483647 w 133"/>
                <a:gd name="T95" fmla="*/ 2147483647 h 177"/>
                <a:gd name="T96" fmla="*/ 2147483647 w 133"/>
                <a:gd name="T97" fmla="*/ 2147483647 h 177"/>
                <a:gd name="T98" fmla="*/ 2147483647 w 133"/>
                <a:gd name="T99" fmla="*/ 2147483647 h 177"/>
                <a:gd name="T100" fmla="*/ 2147483647 w 133"/>
                <a:gd name="T101" fmla="*/ 2147483647 h 177"/>
                <a:gd name="T102" fmla="*/ 2147483647 w 133"/>
                <a:gd name="T103" fmla="*/ 2147483647 h 177"/>
                <a:gd name="T104" fmla="*/ 2147483647 w 133"/>
                <a:gd name="T105" fmla="*/ 2147483647 h 177"/>
                <a:gd name="T106" fmla="*/ 2147483647 w 133"/>
                <a:gd name="T107" fmla="*/ 2147483647 h 177"/>
                <a:gd name="T108" fmla="*/ 2147483647 w 133"/>
                <a:gd name="T109" fmla="*/ 2147483647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77">
                  <a:moveTo>
                    <a:pt x="64" y="14"/>
                  </a:moveTo>
                  <a:cubicBezTo>
                    <a:pt x="61" y="20"/>
                    <a:pt x="54" y="15"/>
                    <a:pt x="56" y="21"/>
                  </a:cubicBezTo>
                  <a:cubicBezTo>
                    <a:pt x="57" y="27"/>
                    <a:pt x="62" y="27"/>
                    <a:pt x="54" y="30"/>
                  </a:cubicBezTo>
                  <a:cubicBezTo>
                    <a:pt x="46" y="32"/>
                    <a:pt x="41" y="35"/>
                    <a:pt x="47" y="38"/>
                  </a:cubicBezTo>
                  <a:cubicBezTo>
                    <a:pt x="52" y="40"/>
                    <a:pt x="55" y="39"/>
                    <a:pt x="59" y="39"/>
                  </a:cubicBezTo>
                  <a:cubicBezTo>
                    <a:pt x="62" y="40"/>
                    <a:pt x="64" y="41"/>
                    <a:pt x="60" y="44"/>
                  </a:cubicBezTo>
                  <a:cubicBezTo>
                    <a:pt x="57" y="48"/>
                    <a:pt x="52" y="43"/>
                    <a:pt x="52" y="47"/>
                  </a:cubicBezTo>
                  <a:cubicBezTo>
                    <a:pt x="53" y="52"/>
                    <a:pt x="56" y="50"/>
                    <a:pt x="54" y="54"/>
                  </a:cubicBezTo>
                  <a:cubicBezTo>
                    <a:pt x="51" y="59"/>
                    <a:pt x="49" y="60"/>
                    <a:pt x="48" y="58"/>
                  </a:cubicBezTo>
                  <a:cubicBezTo>
                    <a:pt x="47" y="56"/>
                    <a:pt x="43" y="51"/>
                    <a:pt x="41" y="54"/>
                  </a:cubicBezTo>
                  <a:cubicBezTo>
                    <a:pt x="39" y="56"/>
                    <a:pt x="41" y="58"/>
                    <a:pt x="40" y="60"/>
                  </a:cubicBezTo>
                  <a:cubicBezTo>
                    <a:pt x="38" y="62"/>
                    <a:pt x="35" y="61"/>
                    <a:pt x="34" y="58"/>
                  </a:cubicBezTo>
                  <a:cubicBezTo>
                    <a:pt x="32" y="55"/>
                    <a:pt x="32" y="51"/>
                    <a:pt x="29" y="52"/>
                  </a:cubicBezTo>
                  <a:cubicBezTo>
                    <a:pt x="26" y="54"/>
                    <a:pt x="29" y="52"/>
                    <a:pt x="23" y="54"/>
                  </a:cubicBezTo>
                  <a:cubicBezTo>
                    <a:pt x="18" y="56"/>
                    <a:pt x="19" y="59"/>
                    <a:pt x="21" y="60"/>
                  </a:cubicBezTo>
                  <a:cubicBezTo>
                    <a:pt x="23" y="62"/>
                    <a:pt x="22" y="63"/>
                    <a:pt x="19" y="64"/>
                  </a:cubicBezTo>
                  <a:cubicBezTo>
                    <a:pt x="16" y="65"/>
                    <a:pt x="16" y="67"/>
                    <a:pt x="19" y="68"/>
                  </a:cubicBezTo>
                  <a:cubicBezTo>
                    <a:pt x="22" y="70"/>
                    <a:pt x="17" y="72"/>
                    <a:pt x="14" y="71"/>
                  </a:cubicBezTo>
                  <a:cubicBezTo>
                    <a:pt x="12" y="71"/>
                    <a:pt x="6" y="66"/>
                    <a:pt x="10" y="70"/>
                  </a:cubicBezTo>
                  <a:cubicBezTo>
                    <a:pt x="14" y="75"/>
                    <a:pt x="13" y="73"/>
                    <a:pt x="16" y="76"/>
                  </a:cubicBezTo>
                  <a:cubicBezTo>
                    <a:pt x="20" y="78"/>
                    <a:pt x="18" y="81"/>
                    <a:pt x="21" y="78"/>
                  </a:cubicBezTo>
                  <a:cubicBezTo>
                    <a:pt x="23" y="75"/>
                    <a:pt x="21" y="73"/>
                    <a:pt x="23" y="75"/>
                  </a:cubicBezTo>
                  <a:cubicBezTo>
                    <a:pt x="26" y="77"/>
                    <a:pt x="27" y="79"/>
                    <a:pt x="23" y="80"/>
                  </a:cubicBezTo>
                  <a:cubicBezTo>
                    <a:pt x="20" y="81"/>
                    <a:pt x="17" y="80"/>
                    <a:pt x="15" y="83"/>
                  </a:cubicBezTo>
                  <a:cubicBezTo>
                    <a:pt x="14" y="86"/>
                    <a:pt x="17" y="85"/>
                    <a:pt x="14" y="88"/>
                  </a:cubicBezTo>
                  <a:cubicBezTo>
                    <a:pt x="11" y="91"/>
                    <a:pt x="7" y="86"/>
                    <a:pt x="11" y="91"/>
                  </a:cubicBezTo>
                  <a:cubicBezTo>
                    <a:pt x="14" y="96"/>
                    <a:pt x="14" y="92"/>
                    <a:pt x="19" y="95"/>
                  </a:cubicBezTo>
                  <a:cubicBezTo>
                    <a:pt x="23" y="99"/>
                    <a:pt x="23" y="98"/>
                    <a:pt x="26" y="98"/>
                  </a:cubicBezTo>
                  <a:cubicBezTo>
                    <a:pt x="29" y="98"/>
                    <a:pt x="27" y="97"/>
                    <a:pt x="29" y="100"/>
                  </a:cubicBezTo>
                  <a:cubicBezTo>
                    <a:pt x="30" y="103"/>
                    <a:pt x="27" y="101"/>
                    <a:pt x="33" y="101"/>
                  </a:cubicBezTo>
                  <a:cubicBezTo>
                    <a:pt x="39" y="102"/>
                    <a:pt x="40" y="102"/>
                    <a:pt x="41" y="101"/>
                  </a:cubicBezTo>
                  <a:cubicBezTo>
                    <a:pt x="42" y="100"/>
                    <a:pt x="39" y="99"/>
                    <a:pt x="38" y="95"/>
                  </a:cubicBezTo>
                  <a:cubicBezTo>
                    <a:pt x="38" y="91"/>
                    <a:pt x="37" y="88"/>
                    <a:pt x="41" y="90"/>
                  </a:cubicBezTo>
                  <a:cubicBezTo>
                    <a:pt x="44" y="92"/>
                    <a:pt x="45" y="94"/>
                    <a:pt x="44" y="96"/>
                  </a:cubicBezTo>
                  <a:cubicBezTo>
                    <a:pt x="43" y="98"/>
                    <a:pt x="42" y="96"/>
                    <a:pt x="43" y="100"/>
                  </a:cubicBezTo>
                  <a:cubicBezTo>
                    <a:pt x="44" y="104"/>
                    <a:pt x="49" y="103"/>
                    <a:pt x="44" y="105"/>
                  </a:cubicBezTo>
                  <a:cubicBezTo>
                    <a:pt x="40" y="106"/>
                    <a:pt x="38" y="106"/>
                    <a:pt x="36" y="107"/>
                  </a:cubicBezTo>
                  <a:cubicBezTo>
                    <a:pt x="33" y="108"/>
                    <a:pt x="33" y="104"/>
                    <a:pt x="32" y="109"/>
                  </a:cubicBezTo>
                  <a:cubicBezTo>
                    <a:pt x="32" y="114"/>
                    <a:pt x="32" y="114"/>
                    <a:pt x="30" y="116"/>
                  </a:cubicBezTo>
                  <a:cubicBezTo>
                    <a:pt x="29" y="118"/>
                    <a:pt x="31" y="122"/>
                    <a:pt x="28" y="123"/>
                  </a:cubicBezTo>
                  <a:cubicBezTo>
                    <a:pt x="25" y="125"/>
                    <a:pt x="27" y="124"/>
                    <a:pt x="23" y="128"/>
                  </a:cubicBezTo>
                  <a:cubicBezTo>
                    <a:pt x="20" y="132"/>
                    <a:pt x="16" y="130"/>
                    <a:pt x="18" y="133"/>
                  </a:cubicBezTo>
                  <a:cubicBezTo>
                    <a:pt x="19" y="135"/>
                    <a:pt x="21" y="133"/>
                    <a:pt x="27" y="133"/>
                  </a:cubicBezTo>
                  <a:cubicBezTo>
                    <a:pt x="28" y="133"/>
                    <a:pt x="29" y="133"/>
                    <a:pt x="30" y="133"/>
                  </a:cubicBezTo>
                  <a:cubicBezTo>
                    <a:pt x="33" y="132"/>
                    <a:pt x="33" y="130"/>
                    <a:pt x="36" y="130"/>
                  </a:cubicBezTo>
                  <a:cubicBezTo>
                    <a:pt x="39" y="130"/>
                    <a:pt x="38" y="126"/>
                    <a:pt x="41" y="124"/>
                  </a:cubicBezTo>
                  <a:cubicBezTo>
                    <a:pt x="43" y="123"/>
                    <a:pt x="46" y="117"/>
                    <a:pt x="45" y="122"/>
                  </a:cubicBezTo>
                  <a:cubicBezTo>
                    <a:pt x="44" y="128"/>
                    <a:pt x="45" y="129"/>
                    <a:pt x="48" y="130"/>
                  </a:cubicBezTo>
                  <a:cubicBezTo>
                    <a:pt x="51" y="131"/>
                    <a:pt x="45" y="133"/>
                    <a:pt x="41" y="133"/>
                  </a:cubicBezTo>
                  <a:cubicBezTo>
                    <a:pt x="37" y="133"/>
                    <a:pt x="25" y="136"/>
                    <a:pt x="23" y="137"/>
                  </a:cubicBezTo>
                  <a:cubicBezTo>
                    <a:pt x="22" y="138"/>
                    <a:pt x="19" y="133"/>
                    <a:pt x="21" y="140"/>
                  </a:cubicBezTo>
                  <a:cubicBezTo>
                    <a:pt x="22" y="146"/>
                    <a:pt x="23" y="147"/>
                    <a:pt x="21" y="149"/>
                  </a:cubicBezTo>
                  <a:cubicBezTo>
                    <a:pt x="18" y="150"/>
                    <a:pt x="18" y="150"/>
                    <a:pt x="15" y="148"/>
                  </a:cubicBezTo>
                  <a:cubicBezTo>
                    <a:pt x="13" y="145"/>
                    <a:pt x="12" y="138"/>
                    <a:pt x="10" y="143"/>
                  </a:cubicBezTo>
                  <a:cubicBezTo>
                    <a:pt x="7" y="147"/>
                    <a:pt x="0" y="152"/>
                    <a:pt x="5" y="152"/>
                  </a:cubicBezTo>
                  <a:cubicBezTo>
                    <a:pt x="11" y="152"/>
                    <a:pt x="12" y="150"/>
                    <a:pt x="15" y="152"/>
                  </a:cubicBezTo>
                  <a:cubicBezTo>
                    <a:pt x="19" y="153"/>
                    <a:pt x="6" y="161"/>
                    <a:pt x="7" y="162"/>
                  </a:cubicBezTo>
                  <a:cubicBezTo>
                    <a:pt x="8" y="163"/>
                    <a:pt x="9" y="160"/>
                    <a:pt x="12" y="162"/>
                  </a:cubicBezTo>
                  <a:cubicBezTo>
                    <a:pt x="15" y="164"/>
                    <a:pt x="14" y="165"/>
                    <a:pt x="16" y="165"/>
                  </a:cubicBezTo>
                  <a:cubicBezTo>
                    <a:pt x="18" y="166"/>
                    <a:pt x="18" y="164"/>
                    <a:pt x="20" y="163"/>
                  </a:cubicBezTo>
                  <a:cubicBezTo>
                    <a:pt x="23" y="161"/>
                    <a:pt x="24" y="156"/>
                    <a:pt x="24" y="160"/>
                  </a:cubicBezTo>
                  <a:cubicBezTo>
                    <a:pt x="25" y="164"/>
                    <a:pt x="21" y="167"/>
                    <a:pt x="18" y="168"/>
                  </a:cubicBezTo>
                  <a:cubicBezTo>
                    <a:pt x="15" y="170"/>
                    <a:pt x="12" y="171"/>
                    <a:pt x="13" y="173"/>
                  </a:cubicBezTo>
                  <a:cubicBezTo>
                    <a:pt x="14" y="174"/>
                    <a:pt x="13" y="176"/>
                    <a:pt x="17" y="173"/>
                  </a:cubicBezTo>
                  <a:cubicBezTo>
                    <a:pt x="21" y="171"/>
                    <a:pt x="20" y="169"/>
                    <a:pt x="23" y="168"/>
                  </a:cubicBezTo>
                  <a:cubicBezTo>
                    <a:pt x="25" y="167"/>
                    <a:pt x="28" y="167"/>
                    <a:pt x="27" y="169"/>
                  </a:cubicBezTo>
                  <a:cubicBezTo>
                    <a:pt x="26" y="170"/>
                    <a:pt x="23" y="173"/>
                    <a:pt x="23" y="175"/>
                  </a:cubicBezTo>
                  <a:cubicBezTo>
                    <a:pt x="22" y="176"/>
                    <a:pt x="14" y="176"/>
                    <a:pt x="21" y="176"/>
                  </a:cubicBezTo>
                  <a:cubicBezTo>
                    <a:pt x="28" y="176"/>
                    <a:pt x="25" y="168"/>
                    <a:pt x="31" y="172"/>
                  </a:cubicBezTo>
                  <a:cubicBezTo>
                    <a:pt x="36" y="177"/>
                    <a:pt x="34" y="176"/>
                    <a:pt x="40" y="176"/>
                  </a:cubicBezTo>
                  <a:cubicBezTo>
                    <a:pt x="46" y="177"/>
                    <a:pt x="49" y="177"/>
                    <a:pt x="52" y="172"/>
                  </a:cubicBezTo>
                  <a:cubicBezTo>
                    <a:pt x="55" y="167"/>
                    <a:pt x="55" y="160"/>
                    <a:pt x="58" y="162"/>
                  </a:cubicBezTo>
                  <a:cubicBezTo>
                    <a:pt x="62" y="164"/>
                    <a:pt x="57" y="156"/>
                    <a:pt x="64" y="158"/>
                  </a:cubicBezTo>
                  <a:cubicBezTo>
                    <a:pt x="71" y="159"/>
                    <a:pt x="70" y="161"/>
                    <a:pt x="74" y="159"/>
                  </a:cubicBezTo>
                  <a:cubicBezTo>
                    <a:pt x="79" y="157"/>
                    <a:pt x="77" y="151"/>
                    <a:pt x="81" y="152"/>
                  </a:cubicBezTo>
                  <a:cubicBezTo>
                    <a:pt x="86" y="152"/>
                    <a:pt x="88" y="152"/>
                    <a:pt x="89" y="153"/>
                  </a:cubicBezTo>
                  <a:cubicBezTo>
                    <a:pt x="90" y="153"/>
                    <a:pt x="87" y="149"/>
                    <a:pt x="92" y="148"/>
                  </a:cubicBezTo>
                  <a:cubicBezTo>
                    <a:pt x="96" y="148"/>
                    <a:pt x="94" y="142"/>
                    <a:pt x="97" y="146"/>
                  </a:cubicBezTo>
                  <a:cubicBezTo>
                    <a:pt x="100" y="149"/>
                    <a:pt x="97" y="150"/>
                    <a:pt x="101" y="149"/>
                  </a:cubicBezTo>
                  <a:cubicBezTo>
                    <a:pt x="106" y="148"/>
                    <a:pt x="105" y="148"/>
                    <a:pt x="108" y="147"/>
                  </a:cubicBezTo>
                  <a:cubicBezTo>
                    <a:pt x="110" y="147"/>
                    <a:pt x="114" y="146"/>
                    <a:pt x="111" y="142"/>
                  </a:cubicBezTo>
                  <a:cubicBezTo>
                    <a:pt x="108" y="139"/>
                    <a:pt x="107" y="137"/>
                    <a:pt x="110" y="136"/>
                  </a:cubicBezTo>
                  <a:cubicBezTo>
                    <a:pt x="113" y="135"/>
                    <a:pt x="110" y="140"/>
                    <a:pt x="114" y="130"/>
                  </a:cubicBezTo>
                  <a:cubicBezTo>
                    <a:pt x="119" y="121"/>
                    <a:pt x="119" y="118"/>
                    <a:pt x="117" y="115"/>
                  </a:cubicBezTo>
                  <a:cubicBezTo>
                    <a:pt x="115" y="112"/>
                    <a:pt x="115" y="107"/>
                    <a:pt x="115" y="105"/>
                  </a:cubicBezTo>
                  <a:cubicBezTo>
                    <a:pt x="115" y="103"/>
                    <a:pt x="115" y="97"/>
                    <a:pt x="113" y="95"/>
                  </a:cubicBezTo>
                  <a:cubicBezTo>
                    <a:pt x="111" y="92"/>
                    <a:pt x="110" y="85"/>
                    <a:pt x="109" y="81"/>
                  </a:cubicBezTo>
                  <a:cubicBezTo>
                    <a:pt x="109" y="77"/>
                    <a:pt x="105" y="73"/>
                    <a:pt x="109" y="70"/>
                  </a:cubicBezTo>
                  <a:cubicBezTo>
                    <a:pt x="112" y="68"/>
                    <a:pt x="109" y="62"/>
                    <a:pt x="116" y="65"/>
                  </a:cubicBezTo>
                  <a:cubicBezTo>
                    <a:pt x="122" y="69"/>
                    <a:pt x="117" y="75"/>
                    <a:pt x="124" y="66"/>
                  </a:cubicBezTo>
                  <a:cubicBezTo>
                    <a:pt x="130" y="56"/>
                    <a:pt x="133" y="56"/>
                    <a:pt x="133" y="53"/>
                  </a:cubicBezTo>
                  <a:cubicBezTo>
                    <a:pt x="133" y="51"/>
                    <a:pt x="132" y="46"/>
                    <a:pt x="131" y="44"/>
                  </a:cubicBezTo>
                  <a:cubicBezTo>
                    <a:pt x="129" y="42"/>
                    <a:pt x="131" y="39"/>
                    <a:pt x="128" y="38"/>
                  </a:cubicBezTo>
                  <a:cubicBezTo>
                    <a:pt x="126" y="37"/>
                    <a:pt x="124" y="36"/>
                    <a:pt x="123" y="39"/>
                  </a:cubicBezTo>
                  <a:cubicBezTo>
                    <a:pt x="121" y="42"/>
                    <a:pt x="121" y="44"/>
                    <a:pt x="120" y="42"/>
                  </a:cubicBezTo>
                  <a:cubicBezTo>
                    <a:pt x="118" y="40"/>
                    <a:pt x="121" y="35"/>
                    <a:pt x="122" y="34"/>
                  </a:cubicBezTo>
                  <a:cubicBezTo>
                    <a:pt x="123" y="32"/>
                    <a:pt x="128" y="31"/>
                    <a:pt x="124" y="27"/>
                  </a:cubicBezTo>
                  <a:cubicBezTo>
                    <a:pt x="119" y="24"/>
                    <a:pt x="120" y="21"/>
                    <a:pt x="117" y="20"/>
                  </a:cubicBezTo>
                  <a:cubicBezTo>
                    <a:pt x="114" y="18"/>
                    <a:pt x="114" y="13"/>
                    <a:pt x="110" y="14"/>
                  </a:cubicBezTo>
                  <a:cubicBezTo>
                    <a:pt x="107" y="15"/>
                    <a:pt x="106" y="4"/>
                    <a:pt x="103" y="8"/>
                  </a:cubicBezTo>
                  <a:cubicBezTo>
                    <a:pt x="100" y="12"/>
                    <a:pt x="97" y="9"/>
                    <a:pt x="95" y="12"/>
                  </a:cubicBezTo>
                  <a:cubicBezTo>
                    <a:pt x="93" y="15"/>
                    <a:pt x="94" y="14"/>
                    <a:pt x="91" y="16"/>
                  </a:cubicBezTo>
                  <a:cubicBezTo>
                    <a:pt x="87" y="18"/>
                    <a:pt x="85" y="19"/>
                    <a:pt x="87" y="16"/>
                  </a:cubicBezTo>
                  <a:cubicBezTo>
                    <a:pt x="89" y="13"/>
                    <a:pt x="94" y="9"/>
                    <a:pt x="90" y="8"/>
                  </a:cubicBezTo>
                  <a:cubicBezTo>
                    <a:pt x="85" y="6"/>
                    <a:pt x="86" y="0"/>
                    <a:pt x="85" y="3"/>
                  </a:cubicBezTo>
                  <a:cubicBezTo>
                    <a:pt x="83" y="6"/>
                    <a:pt x="76" y="5"/>
                    <a:pt x="79" y="10"/>
                  </a:cubicBezTo>
                  <a:cubicBezTo>
                    <a:pt x="81" y="15"/>
                    <a:pt x="84" y="15"/>
                    <a:pt x="80" y="18"/>
                  </a:cubicBezTo>
                  <a:cubicBezTo>
                    <a:pt x="77" y="22"/>
                    <a:pt x="73" y="24"/>
                    <a:pt x="73" y="19"/>
                  </a:cubicBezTo>
                  <a:cubicBezTo>
                    <a:pt x="73" y="14"/>
                    <a:pt x="74" y="9"/>
                    <a:pt x="71" y="10"/>
                  </a:cubicBezTo>
                  <a:cubicBezTo>
                    <a:pt x="68" y="11"/>
                    <a:pt x="66" y="12"/>
                    <a:pt x="64" y="14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7" name="Freeform 1169"/>
            <p:cNvSpPr>
              <a:spLocks/>
            </p:cNvSpPr>
            <p:nvPr/>
          </p:nvSpPr>
          <p:spPr bwMode="auto">
            <a:xfrm>
              <a:off x="3770313" y="3026309"/>
              <a:ext cx="30162" cy="36512"/>
            </a:xfrm>
            <a:custGeom>
              <a:avLst/>
              <a:gdLst>
                <a:gd name="T0" fmla="*/ 2147483647 w 33"/>
                <a:gd name="T1" fmla="*/ 2147483647 h 42"/>
                <a:gd name="T2" fmla="*/ 2147483647 w 33"/>
                <a:gd name="T3" fmla="*/ 2147483647 h 42"/>
                <a:gd name="T4" fmla="*/ 2147483647 w 33"/>
                <a:gd name="T5" fmla="*/ 2147483647 h 42"/>
                <a:gd name="T6" fmla="*/ 2147483647 w 33"/>
                <a:gd name="T7" fmla="*/ 2147483647 h 42"/>
                <a:gd name="T8" fmla="*/ 2147483647 w 33"/>
                <a:gd name="T9" fmla="*/ 2147483647 h 42"/>
                <a:gd name="T10" fmla="*/ 2147483647 w 33"/>
                <a:gd name="T11" fmla="*/ 2147483647 h 42"/>
                <a:gd name="T12" fmla="*/ 2147483647 w 33"/>
                <a:gd name="T13" fmla="*/ 2147483647 h 42"/>
                <a:gd name="T14" fmla="*/ 2147483647 w 33"/>
                <a:gd name="T15" fmla="*/ 2147483647 h 42"/>
                <a:gd name="T16" fmla="*/ 2147483647 w 33"/>
                <a:gd name="T17" fmla="*/ 2147483647 h 42"/>
                <a:gd name="T18" fmla="*/ 2147483647 w 33"/>
                <a:gd name="T19" fmla="*/ 2147483647 h 42"/>
                <a:gd name="T20" fmla="*/ 2147483647 w 33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42">
                  <a:moveTo>
                    <a:pt x="30" y="10"/>
                  </a:moveTo>
                  <a:cubicBezTo>
                    <a:pt x="26" y="7"/>
                    <a:pt x="26" y="0"/>
                    <a:pt x="23" y="8"/>
                  </a:cubicBezTo>
                  <a:cubicBezTo>
                    <a:pt x="20" y="16"/>
                    <a:pt x="20" y="12"/>
                    <a:pt x="16" y="16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6" y="21"/>
                    <a:pt x="0" y="15"/>
                    <a:pt x="3" y="22"/>
                  </a:cubicBezTo>
                  <a:cubicBezTo>
                    <a:pt x="5" y="30"/>
                    <a:pt x="11" y="28"/>
                    <a:pt x="11" y="33"/>
                  </a:cubicBezTo>
                  <a:cubicBezTo>
                    <a:pt x="10" y="38"/>
                    <a:pt x="7" y="41"/>
                    <a:pt x="10" y="42"/>
                  </a:cubicBezTo>
                  <a:cubicBezTo>
                    <a:pt x="12" y="42"/>
                    <a:pt x="17" y="41"/>
                    <a:pt x="19" y="35"/>
                  </a:cubicBezTo>
                  <a:cubicBezTo>
                    <a:pt x="21" y="29"/>
                    <a:pt x="20" y="19"/>
                    <a:pt x="24" y="22"/>
                  </a:cubicBezTo>
                  <a:cubicBezTo>
                    <a:pt x="28" y="26"/>
                    <a:pt x="25" y="23"/>
                    <a:pt x="29" y="19"/>
                  </a:cubicBezTo>
                  <a:cubicBezTo>
                    <a:pt x="33" y="15"/>
                    <a:pt x="30" y="10"/>
                    <a:pt x="30" y="1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8" name="Freeform 1170"/>
            <p:cNvSpPr>
              <a:spLocks/>
            </p:cNvSpPr>
            <p:nvPr/>
          </p:nvSpPr>
          <p:spPr bwMode="auto">
            <a:xfrm>
              <a:off x="3759200" y="3069171"/>
              <a:ext cx="17463" cy="31750"/>
            </a:xfrm>
            <a:custGeom>
              <a:avLst/>
              <a:gdLst>
                <a:gd name="T0" fmla="*/ 2147483647 w 20"/>
                <a:gd name="T1" fmla="*/ 2147483647 h 37"/>
                <a:gd name="T2" fmla="*/ 2147483647 w 20"/>
                <a:gd name="T3" fmla="*/ 2147483647 h 37"/>
                <a:gd name="T4" fmla="*/ 2147483647 w 20"/>
                <a:gd name="T5" fmla="*/ 2147483647 h 37"/>
                <a:gd name="T6" fmla="*/ 2147483647 w 20"/>
                <a:gd name="T7" fmla="*/ 2147483647 h 37"/>
                <a:gd name="T8" fmla="*/ 2147483647 w 20"/>
                <a:gd name="T9" fmla="*/ 2147483647 h 37"/>
                <a:gd name="T10" fmla="*/ 2147483647 w 20"/>
                <a:gd name="T11" fmla="*/ 2147483647 h 37"/>
                <a:gd name="T12" fmla="*/ 2147483647 w 20"/>
                <a:gd name="T13" fmla="*/ 2147483647 h 37"/>
                <a:gd name="T14" fmla="*/ 2147483647 w 20"/>
                <a:gd name="T15" fmla="*/ 2147483647 h 37"/>
                <a:gd name="T16" fmla="*/ 2147483647 w 20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37">
                  <a:moveTo>
                    <a:pt x="12" y="1"/>
                  </a:moveTo>
                  <a:cubicBezTo>
                    <a:pt x="7" y="2"/>
                    <a:pt x="0" y="1"/>
                    <a:pt x="6" y="6"/>
                  </a:cubicBezTo>
                  <a:cubicBezTo>
                    <a:pt x="13" y="11"/>
                    <a:pt x="16" y="11"/>
                    <a:pt x="12" y="15"/>
                  </a:cubicBezTo>
                  <a:cubicBezTo>
                    <a:pt x="9" y="19"/>
                    <a:pt x="9" y="18"/>
                    <a:pt x="11" y="25"/>
                  </a:cubicBezTo>
                  <a:cubicBezTo>
                    <a:pt x="13" y="31"/>
                    <a:pt x="10" y="32"/>
                    <a:pt x="12" y="34"/>
                  </a:cubicBezTo>
                  <a:cubicBezTo>
                    <a:pt x="14" y="36"/>
                    <a:pt x="14" y="37"/>
                    <a:pt x="17" y="24"/>
                  </a:cubicBezTo>
                  <a:cubicBezTo>
                    <a:pt x="20" y="11"/>
                    <a:pt x="18" y="10"/>
                    <a:pt x="17" y="6"/>
                  </a:cubicBezTo>
                  <a:cubicBezTo>
                    <a:pt x="16" y="3"/>
                    <a:pt x="16" y="1"/>
                    <a:pt x="15" y="1"/>
                  </a:cubicBezTo>
                  <a:cubicBezTo>
                    <a:pt x="13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9" name="Freeform 1171"/>
            <p:cNvSpPr>
              <a:spLocks/>
            </p:cNvSpPr>
            <p:nvPr/>
          </p:nvSpPr>
          <p:spPr bwMode="auto">
            <a:xfrm>
              <a:off x="3776663" y="3069171"/>
              <a:ext cx="28575" cy="26988"/>
            </a:xfrm>
            <a:custGeom>
              <a:avLst/>
              <a:gdLst>
                <a:gd name="T0" fmla="*/ 2147483647 w 32"/>
                <a:gd name="T1" fmla="*/ 2147483647 h 31"/>
                <a:gd name="T2" fmla="*/ 2147483647 w 32"/>
                <a:gd name="T3" fmla="*/ 2147483647 h 31"/>
                <a:gd name="T4" fmla="*/ 2147483647 w 32"/>
                <a:gd name="T5" fmla="*/ 2147483647 h 31"/>
                <a:gd name="T6" fmla="*/ 2147483647 w 32"/>
                <a:gd name="T7" fmla="*/ 2147483647 h 31"/>
                <a:gd name="T8" fmla="*/ 2147483647 w 32"/>
                <a:gd name="T9" fmla="*/ 2147483647 h 31"/>
                <a:gd name="T10" fmla="*/ 2147483647 w 32"/>
                <a:gd name="T11" fmla="*/ 2147483647 h 31"/>
                <a:gd name="T12" fmla="*/ 2147483647 w 32"/>
                <a:gd name="T13" fmla="*/ 2147483647 h 31"/>
                <a:gd name="T14" fmla="*/ 2147483647 w 32"/>
                <a:gd name="T15" fmla="*/ 2147483647 h 31"/>
                <a:gd name="T16" fmla="*/ 2147483647 w 32"/>
                <a:gd name="T17" fmla="*/ 2147483647 h 31"/>
                <a:gd name="T18" fmla="*/ 2147483647 w 32"/>
                <a:gd name="T19" fmla="*/ 2147483647 h 31"/>
                <a:gd name="T20" fmla="*/ 2147483647 w 32"/>
                <a:gd name="T21" fmla="*/ 2147483647 h 31"/>
                <a:gd name="T22" fmla="*/ 2147483647 w 32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31">
                  <a:moveTo>
                    <a:pt x="13" y="2"/>
                  </a:moveTo>
                  <a:cubicBezTo>
                    <a:pt x="15" y="8"/>
                    <a:pt x="12" y="3"/>
                    <a:pt x="11" y="6"/>
                  </a:cubicBezTo>
                  <a:cubicBezTo>
                    <a:pt x="10" y="11"/>
                    <a:pt x="10" y="12"/>
                    <a:pt x="7" y="12"/>
                  </a:cubicBezTo>
                  <a:cubicBezTo>
                    <a:pt x="5" y="12"/>
                    <a:pt x="0" y="8"/>
                    <a:pt x="5" y="12"/>
                  </a:cubicBezTo>
                  <a:cubicBezTo>
                    <a:pt x="10" y="16"/>
                    <a:pt x="9" y="8"/>
                    <a:pt x="14" y="17"/>
                  </a:cubicBezTo>
                  <a:cubicBezTo>
                    <a:pt x="19" y="27"/>
                    <a:pt x="20" y="20"/>
                    <a:pt x="24" y="25"/>
                  </a:cubicBezTo>
                  <a:cubicBezTo>
                    <a:pt x="29" y="31"/>
                    <a:pt x="31" y="28"/>
                    <a:pt x="30" y="25"/>
                  </a:cubicBezTo>
                  <a:cubicBezTo>
                    <a:pt x="29" y="21"/>
                    <a:pt x="32" y="15"/>
                    <a:pt x="27" y="15"/>
                  </a:cubicBezTo>
                  <a:cubicBezTo>
                    <a:pt x="23" y="15"/>
                    <a:pt x="18" y="13"/>
                    <a:pt x="19" y="10"/>
                  </a:cubicBezTo>
                  <a:cubicBezTo>
                    <a:pt x="21" y="7"/>
                    <a:pt x="23" y="7"/>
                    <a:pt x="21" y="5"/>
                  </a:cubicBezTo>
                  <a:cubicBezTo>
                    <a:pt x="19" y="2"/>
                    <a:pt x="21" y="2"/>
                    <a:pt x="19" y="1"/>
                  </a:cubicBezTo>
                  <a:cubicBezTo>
                    <a:pt x="17" y="0"/>
                    <a:pt x="13" y="2"/>
                    <a:pt x="13" y="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0" name="Freeform 1172"/>
            <p:cNvSpPr>
              <a:spLocks/>
            </p:cNvSpPr>
            <p:nvPr/>
          </p:nvSpPr>
          <p:spPr bwMode="auto">
            <a:xfrm>
              <a:off x="3789363" y="3094571"/>
              <a:ext cx="7937" cy="9525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1">
                  <a:moveTo>
                    <a:pt x="2" y="3"/>
                  </a:moveTo>
                  <a:cubicBezTo>
                    <a:pt x="0" y="6"/>
                    <a:pt x="4" y="4"/>
                    <a:pt x="5" y="7"/>
                  </a:cubicBezTo>
                  <a:cubicBezTo>
                    <a:pt x="7" y="11"/>
                    <a:pt x="7" y="9"/>
                    <a:pt x="8" y="7"/>
                  </a:cubicBezTo>
                  <a:cubicBezTo>
                    <a:pt x="9" y="6"/>
                    <a:pt x="3" y="0"/>
                    <a:pt x="2" y="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1" name="Freeform 1173"/>
            <p:cNvSpPr>
              <a:spLocks/>
            </p:cNvSpPr>
            <p:nvPr/>
          </p:nvSpPr>
          <p:spPr bwMode="auto">
            <a:xfrm>
              <a:off x="3790950" y="3108859"/>
              <a:ext cx="7938" cy="9525"/>
            </a:xfrm>
            <a:custGeom>
              <a:avLst/>
              <a:gdLst>
                <a:gd name="T0" fmla="*/ 2147483647 w 8"/>
                <a:gd name="T1" fmla="*/ 0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3" y="0"/>
                    <a:pt x="0" y="3"/>
                    <a:pt x="2" y="5"/>
                  </a:cubicBezTo>
                  <a:cubicBezTo>
                    <a:pt x="4" y="7"/>
                    <a:pt x="5" y="4"/>
                    <a:pt x="5" y="7"/>
                  </a:cubicBezTo>
                  <a:cubicBezTo>
                    <a:pt x="6" y="11"/>
                    <a:pt x="8" y="5"/>
                    <a:pt x="8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2" name="Freeform 1174"/>
            <p:cNvSpPr>
              <a:spLocks/>
            </p:cNvSpPr>
            <p:nvPr/>
          </p:nvSpPr>
          <p:spPr bwMode="auto">
            <a:xfrm>
              <a:off x="3790950" y="3119971"/>
              <a:ext cx="15875" cy="9525"/>
            </a:xfrm>
            <a:custGeom>
              <a:avLst/>
              <a:gdLst>
                <a:gd name="T0" fmla="*/ 2147483647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2147483647 w 17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">
                  <a:moveTo>
                    <a:pt x="8" y="2"/>
                  </a:moveTo>
                  <a:cubicBezTo>
                    <a:pt x="6" y="4"/>
                    <a:pt x="0" y="1"/>
                    <a:pt x="4" y="6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4" y="8"/>
                    <a:pt x="13" y="7"/>
                    <a:pt x="14" y="6"/>
                  </a:cubicBezTo>
                  <a:cubicBezTo>
                    <a:pt x="16" y="5"/>
                    <a:pt x="17" y="4"/>
                    <a:pt x="15" y="2"/>
                  </a:cubicBezTo>
                  <a:cubicBezTo>
                    <a:pt x="13" y="0"/>
                    <a:pt x="11" y="0"/>
                    <a:pt x="8" y="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3" name="Freeform 1175"/>
            <p:cNvSpPr>
              <a:spLocks/>
            </p:cNvSpPr>
            <p:nvPr/>
          </p:nvSpPr>
          <p:spPr bwMode="auto">
            <a:xfrm>
              <a:off x="3783013" y="3112034"/>
              <a:ext cx="6350" cy="7937"/>
            </a:xfrm>
            <a:custGeom>
              <a:avLst/>
              <a:gdLst>
                <a:gd name="T0" fmla="*/ 2147483647 w 6"/>
                <a:gd name="T1" fmla="*/ 0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6" y="4"/>
                    <a:pt x="3" y="9"/>
                    <a:pt x="2" y="8"/>
                  </a:cubicBezTo>
                  <a:cubicBezTo>
                    <a:pt x="0" y="6"/>
                    <a:pt x="2" y="1"/>
                    <a:pt x="2" y="1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4" name="Freeform 1176"/>
            <p:cNvSpPr>
              <a:spLocks/>
            </p:cNvSpPr>
            <p:nvPr/>
          </p:nvSpPr>
          <p:spPr bwMode="auto">
            <a:xfrm>
              <a:off x="3789363" y="3137434"/>
              <a:ext cx="14287" cy="17462"/>
            </a:xfrm>
            <a:custGeom>
              <a:avLst/>
              <a:gdLst>
                <a:gd name="T0" fmla="*/ 2147483647 w 17"/>
                <a:gd name="T1" fmla="*/ 0 h 19"/>
                <a:gd name="T2" fmla="*/ 2147483647 w 17"/>
                <a:gd name="T3" fmla="*/ 2147483647 h 19"/>
                <a:gd name="T4" fmla="*/ 2147483647 w 17"/>
                <a:gd name="T5" fmla="*/ 2147483647 h 19"/>
                <a:gd name="T6" fmla="*/ 2147483647 w 17"/>
                <a:gd name="T7" fmla="*/ 2147483647 h 19"/>
                <a:gd name="T8" fmla="*/ 2147483647 w 17"/>
                <a:gd name="T9" fmla="*/ 2147483647 h 19"/>
                <a:gd name="T10" fmla="*/ 2147483647 w 17"/>
                <a:gd name="T11" fmla="*/ 2147483647 h 19"/>
                <a:gd name="T12" fmla="*/ 2147483647 w 1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9">
                  <a:moveTo>
                    <a:pt x="16" y="0"/>
                  </a:moveTo>
                  <a:cubicBezTo>
                    <a:pt x="12" y="3"/>
                    <a:pt x="11" y="6"/>
                    <a:pt x="7" y="8"/>
                  </a:cubicBezTo>
                  <a:cubicBezTo>
                    <a:pt x="4" y="9"/>
                    <a:pt x="0" y="5"/>
                    <a:pt x="3" y="11"/>
                  </a:cubicBezTo>
                  <a:cubicBezTo>
                    <a:pt x="6" y="16"/>
                    <a:pt x="7" y="11"/>
                    <a:pt x="10" y="15"/>
                  </a:cubicBezTo>
                  <a:cubicBezTo>
                    <a:pt x="12" y="19"/>
                    <a:pt x="13" y="14"/>
                    <a:pt x="14" y="10"/>
                  </a:cubicBezTo>
                  <a:cubicBezTo>
                    <a:pt x="15" y="7"/>
                    <a:pt x="17" y="4"/>
                    <a:pt x="17" y="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5" name="Freeform 1177"/>
            <p:cNvSpPr>
              <a:spLocks/>
            </p:cNvSpPr>
            <p:nvPr/>
          </p:nvSpPr>
          <p:spPr bwMode="auto">
            <a:xfrm>
              <a:off x="3824288" y="3202521"/>
              <a:ext cx="14287" cy="15875"/>
            </a:xfrm>
            <a:custGeom>
              <a:avLst/>
              <a:gdLst>
                <a:gd name="T0" fmla="*/ 2147483647 w 17"/>
                <a:gd name="T1" fmla="*/ 2147483647 h 18"/>
                <a:gd name="T2" fmla="*/ 2147483647 w 17"/>
                <a:gd name="T3" fmla="*/ 2147483647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8">
                  <a:moveTo>
                    <a:pt x="16" y="4"/>
                  </a:moveTo>
                  <a:cubicBezTo>
                    <a:pt x="12" y="4"/>
                    <a:pt x="11" y="0"/>
                    <a:pt x="10" y="7"/>
                  </a:cubicBezTo>
                  <a:cubicBezTo>
                    <a:pt x="9" y="14"/>
                    <a:pt x="0" y="15"/>
                    <a:pt x="6" y="17"/>
                  </a:cubicBezTo>
                  <a:cubicBezTo>
                    <a:pt x="11" y="18"/>
                    <a:pt x="16" y="15"/>
                    <a:pt x="16" y="13"/>
                  </a:cubicBezTo>
                  <a:cubicBezTo>
                    <a:pt x="17" y="10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6" name="Freeform 1178"/>
            <p:cNvSpPr>
              <a:spLocks/>
            </p:cNvSpPr>
            <p:nvPr/>
          </p:nvSpPr>
          <p:spPr bwMode="auto">
            <a:xfrm>
              <a:off x="3829050" y="3242209"/>
              <a:ext cx="14288" cy="12700"/>
            </a:xfrm>
            <a:custGeom>
              <a:avLst/>
              <a:gdLst>
                <a:gd name="T0" fmla="*/ 2147483647 w 17"/>
                <a:gd name="T1" fmla="*/ 0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2147483647 w 17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4" y="3"/>
                    <a:pt x="0" y="9"/>
                    <a:pt x="6" y="11"/>
                  </a:cubicBezTo>
                  <a:cubicBezTo>
                    <a:pt x="11" y="13"/>
                    <a:pt x="12" y="11"/>
                    <a:pt x="12" y="11"/>
                  </a:cubicBezTo>
                  <a:cubicBezTo>
                    <a:pt x="17" y="5"/>
                    <a:pt x="17" y="5"/>
                    <a:pt x="17" y="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7" name="Freeform 1179"/>
            <p:cNvSpPr>
              <a:spLocks/>
            </p:cNvSpPr>
            <p:nvPr/>
          </p:nvSpPr>
          <p:spPr bwMode="auto">
            <a:xfrm>
              <a:off x="3857625" y="3002496"/>
              <a:ext cx="11113" cy="7938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2147483647 w 13"/>
                <a:gd name="T11" fmla="*/ 0 h 10"/>
                <a:gd name="T12" fmla="*/ 2147483647 w 13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6" y="1"/>
                  </a:moveTo>
                  <a:cubicBezTo>
                    <a:pt x="5" y="2"/>
                    <a:pt x="0" y="4"/>
                    <a:pt x="3" y="7"/>
                  </a:cubicBezTo>
                  <a:cubicBezTo>
                    <a:pt x="6" y="10"/>
                    <a:pt x="7" y="8"/>
                    <a:pt x="9" y="9"/>
                  </a:cubicBezTo>
                  <a:cubicBezTo>
                    <a:pt x="10" y="9"/>
                    <a:pt x="12" y="7"/>
                    <a:pt x="12" y="7"/>
                  </a:cubicBezTo>
                  <a:cubicBezTo>
                    <a:pt x="12" y="7"/>
                    <a:pt x="13" y="5"/>
                    <a:pt x="11" y="3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8" name="Freeform 1180"/>
            <p:cNvSpPr>
              <a:spLocks/>
            </p:cNvSpPr>
            <p:nvPr/>
          </p:nvSpPr>
          <p:spPr bwMode="auto">
            <a:xfrm>
              <a:off x="3863975" y="2992971"/>
              <a:ext cx="6350" cy="7938"/>
            </a:xfrm>
            <a:custGeom>
              <a:avLst/>
              <a:gdLst>
                <a:gd name="T0" fmla="*/ 2147483647 w 8"/>
                <a:gd name="T1" fmla="*/ 0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cubicBezTo>
                    <a:pt x="4" y="2"/>
                    <a:pt x="0" y="2"/>
                    <a:pt x="3" y="5"/>
                  </a:cubicBezTo>
                  <a:cubicBezTo>
                    <a:pt x="6" y="9"/>
                    <a:pt x="7" y="5"/>
                    <a:pt x="8" y="6"/>
                  </a:cubicBezTo>
                  <a:cubicBezTo>
                    <a:pt x="8" y="6"/>
                    <a:pt x="6" y="3"/>
                    <a:pt x="6" y="2"/>
                  </a:cubicBezTo>
                  <a:cubicBezTo>
                    <a:pt x="7" y="2"/>
                    <a:pt x="5" y="0"/>
                    <a:pt x="5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9" name="Freeform 1181"/>
            <p:cNvSpPr>
              <a:spLocks/>
            </p:cNvSpPr>
            <p:nvPr/>
          </p:nvSpPr>
          <p:spPr bwMode="auto">
            <a:xfrm>
              <a:off x="3860800" y="3008846"/>
              <a:ext cx="6350" cy="7938"/>
            </a:xfrm>
            <a:custGeom>
              <a:avLst/>
              <a:gdLst>
                <a:gd name="T0" fmla="*/ 2147483647 w 7"/>
                <a:gd name="T1" fmla="*/ 2147483647 h 10"/>
                <a:gd name="T2" fmla="*/ 0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2147483647 w 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4" y="3"/>
                  </a:moveTo>
                  <a:cubicBezTo>
                    <a:pt x="3" y="3"/>
                    <a:pt x="0" y="0"/>
                    <a:pt x="0" y="4"/>
                  </a:cubicBezTo>
                  <a:cubicBezTo>
                    <a:pt x="0" y="8"/>
                    <a:pt x="1" y="10"/>
                    <a:pt x="2" y="10"/>
                  </a:cubicBezTo>
                  <a:cubicBezTo>
                    <a:pt x="3" y="10"/>
                    <a:pt x="2" y="7"/>
                    <a:pt x="4" y="7"/>
                  </a:cubicBezTo>
                  <a:cubicBezTo>
                    <a:pt x="7" y="7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0" name="Freeform 1182"/>
            <p:cNvSpPr>
              <a:spLocks/>
            </p:cNvSpPr>
            <p:nvPr/>
          </p:nvSpPr>
          <p:spPr bwMode="auto">
            <a:xfrm>
              <a:off x="3865563" y="3012021"/>
              <a:ext cx="7937" cy="6350"/>
            </a:xfrm>
            <a:custGeom>
              <a:avLst/>
              <a:gdLst>
                <a:gd name="T0" fmla="*/ 2147483647 w 10"/>
                <a:gd name="T1" fmla="*/ 0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cubicBezTo>
                    <a:pt x="4" y="3"/>
                    <a:pt x="0" y="4"/>
                    <a:pt x="4" y="5"/>
                  </a:cubicBezTo>
                  <a:cubicBezTo>
                    <a:pt x="8" y="7"/>
                    <a:pt x="7" y="6"/>
                    <a:pt x="8" y="5"/>
                  </a:cubicBezTo>
                  <a:cubicBezTo>
                    <a:pt x="10" y="4"/>
                    <a:pt x="10" y="1"/>
                    <a:pt x="10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1" name="Freeform 1183"/>
            <p:cNvSpPr>
              <a:spLocks/>
            </p:cNvSpPr>
            <p:nvPr/>
          </p:nvSpPr>
          <p:spPr bwMode="auto">
            <a:xfrm>
              <a:off x="3867150" y="2999321"/>
              <a:ext cx="9525" cy="11113"/>
            </a:xfrm>
            <a:custGeom>
              <a:avLst/>
              <a:gdLst>
                <a:gd name="T0" fmla="*/ 2147483647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2147483647 h 12"/>
                <a:gd name="T10" fmla="*/ 2147483647 w 10"/>
                <a:gd name="T11" fmla="*/ 2147483647 h 12"/>
                <a:gd name="T12" fmla="*/ 2147483647 w 10"/>
                <a:gd name="T13" fmla="*/ 2147483647 h 12"/>
                <a:gd name="T14" fmla="*/ 2147483647 w 10"/>
                <a:gd name="T15" fmla="*/ 2147483647 h 12"/>
                <a:gd name="T16" fmla="*/ 2147483647 w 10"/>
                <a:gd name="T17" fmla="*/ 21474836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2">
                  <a:moveTo>
                    <a:pt x="3" y="5"/>
                  </a:moveTo>
                  <a:cubicBezTo>
                    <a:pt x="2" y="7"/>
                    <a:pt x="0" y="9"/>
                    <a:pt x="3" y="11"/>
                  </a:cubicBezTo>
                  <a:cubicBezTo>
                    <a:pt x="5" y="12"/>
                    <a:pt x="4" y="11"/>
                    <a:pt x="6" y="11"/>
                  </a:cubicBezTo>
                  <a:cubicBezTo>
                    <a:pt x="8" y="11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0"/>
                    <a:pt x="8" y="1"/>
                  </a:cubicBezTo>
                  <a:cubicBezTo>
                    <a:pt x="6" y="2"/>
                    <a:pt x="5" y="1"/>
                    <a:pt x="5" y="3"/>
                  </a:cubicBezTo>
                  <a:cubicBezTo>
                    <a:pt x="5" y="4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2" name="Freeform 1184"/>
            <p:cNvSpPr>
              <a:spLocks/>
            </p:cNvSpPr>
            <p:nvPr/>
          </p:nvSpPr>
          <p:spPr bwMode="auto">
            <a:xfrm>
              <a:off x="3875088" y="2988209"/>
              <a:ext cx="7937" cy="9525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0 w 8"/>
                <a:gd name="T11" fmla="*/ 2147483647 h 11"/>
                <a:gd name="T12" fmla="*/ 2147483647 w 8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1">
                  <a:moveTo>
                    <a:pt x="1" y="8"/>
                  </a:moveTo>
                  <a:cubicBezTo>
                    <a:pt x="2" y="11"/>
                    <a:pt x="3" y="11"/>
                    <a:pt x="4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8" y="6"/>
                    <a:pt x="8" y="3"/>
                    <a:pt x="7" y="3"/>
                  </a:cubicBezTo>
                  <a:cubicBezTo>
                    <a:pt x="5" y="3"/>
                    <a:pt x="3" y="0"/>
                    <a:pt x="3" y="2"/>
                  </a:cubicBezTo>
                  <a:cubicBezTo>
                    <a:pt x="3" y="5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" name="Freeform 1185"/>
            <p:cNvSpPr>
              <a:spLocks/>
            </p:cNvSpPr>
            <p:nvPr/>
          </p:nvSpPr>
          <p:spPr bwMode="auto">
            <a:xfrm>
              <a:off x="3871913" y="3008846"/>
              <a:ext cx="7937" cy="3175"/>
            </a:xfrm>
            <a:custGeom>
              <a:avLst/>
              <a:gdLst>
                <a:gd name="T0" fmla="*/ 2147483647 w 9"/>
                <a:gd name="T1" fmla="*/ 0 h 4"/>
                <a:gd name="T2" fmla="*/ 2147483647 w 9"/>
                <a:gd name="T3" fmla="*/ 2147483647 h 4"/>
                <a:gd name="T4" fmla="*/ 2147483647 w 9"/>
                <a:gd name="T5" fmla="*/ 2147483647 h 4"/>
                <a:gd name="T6" fmla="*/ 2147483647 w 9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cubicBezTo>
                    <a:pt x="4" y="1"/>
                    <a:pt x="0" y="4"/>
                    <a:pt x="3" y="4"/>
                  </a:cubicBezTo>
                  <a:cubicBezTo>
                    <a:pt x="7" y="4"/>
                    <a:pt x="6" y="4"/>
                    <a:pt x="7" y="3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4" name="Freeform 1186"/>
            <p:cNvSpPr>
              <a:spLocks/>
            </p:cNvSpPr>
            <p:nvPr/>
          </p:nvSpPr>
          <p:spPr bwMode="auto">
            <a:xfrm>
              <a:off x="4674979" y="3508909"/>
              <a:ext cx="101594" cy="55562"/>
            </a:xfrm>
            <a:custGeom>
              <a:avLst/>
              <a:gdLst>
                <a:gd name="T0" fmla="*/ 111 w 114"/>
                <a:gd name="T1" fmla="*/ 20 h 62"/>
                <a:gd name="T2" fmla="*/ 101 w 114"/>
                <a:gd name="T3" fmla="*/ 18 h 62"/>
                <a:gd name="T4" fmla="*/ 94 w 114"/>
                <a:gd name="T5" fmla="*/ 24 h 62"/>
                <a:gd name="T6" fmla="*/ 86 w 114"/>
                <a:gd name="T7" fmla="*/ 21 h 62"/>
                <a:gd name="T8" fmla="*/ 75 w 114"/>
                <a:gd name="T9" fmla="*/ 26 h 62"/>
                <a:gd name="T10" fmla="*/ 67 w 114"/>
                <a:gd name="T11" fmla="*/ 21 h 62"/>
                <a:gd name="T12" fmla="*/ 67 w 114"/>
                <a:gd name="T13" fmla="*/ 15 h 62"/>
                <a:gd name="T14" fmla="*/ 64 w 114"/>
                <a:gd name="T15" fmla="*/ 9 h 62"/>
                <a:gd name="T16" fmla="*/ 55 w 114"/>
                <a:gd name="T17" fmla="*/ 7 h 62"/>
                <a:gd name="T18" fmla="*/ 49 w 114"/>
                <a:gd name="T19" fmla="*/ 4 h 62"/>
                <a:gd name="T20" fmla="*/ 42 w 114"/>
                <a:gd name="T21" fmla="*/ 2 h 62"/>
                <a:gd name="T22" fmla="*/ 41 w 114"/>
                <a:gd name="T23" fmla="*/ 8 h 62"/>
                <a:gd name="T24" fmla="*/ 33 w 114"/>
                <a:gd name="T25" fmla="*/ 9 h 62"/>
                <a:gd name="T26" fmla="*/ 20 w 114"/>
                <a:gd name="T27" fmla="*/ 14 h 62"/>
                <a:gd name="T28" fmla="*/ 9 w 114"/>
                <a:gd name="T29" fmla="*/ 24 h 62"/>
                <a:gd name="T30" fmla="*/ 23 w 114"/>
                <a:gd name="T31" fmla="*/ 31 h 62"/>
                <a:gd name="T32" fmla="*/ 30 w 114"/>
                <a:gd name="T33" fmla="*/ 35 h 62"/>
                <a:gd name="T34" fmla="*/ 36 w 114"/>
                <a:gd name="T35" fmla="*/ 37 h 62"/>
                <a:gd name="T36" fmla="*/ 34 w 114"/>
                <a:gd name="T37" fmla="*/ 50 h 62"/>
                <a:gd name="T38" fmla="*/ 27 w 114"/>
                <a:gd name="T39" fmla="*/ 57 h 62"/>
                <a:gd name="T40" fmla="*/ 45 w 114"/>
                <a:gd name="T41" fmla="*/ 59 h 62"/>
                <a:gd name="T42" fmla="*/ 53 w 114"/>
                <a:gd name="T43" fmla="*/ 57 h 62"/>
                <a:gd name="T44" fmla="*/ 69 w 114"/>
                <a:gd name="T45" fmla="*/ 40 h 62"/>
                <a:gd name="T46" fmla="*/ 76 w 114"/>
                <a:gd name="T47" fmla="*/ 42 h 62"/>
                <a:gd name="T48" fmla="*/ 82 w 114"/>
                <a:gd name="T49" fmla="*/ 37 h 62"/>
                <a:gd name="T50" fmla="*/ 93 w 114"/>
                <a:gd name="T51" fmla="*/ 33 h 62"/>
                <a:gd name="T52" fmla="*/ 103 w 114"/>
                <a:gd name="T53" fmla="*/ 35 h 62"/>
                <a:gd name="T54" fmla="*/ 111 w 114"/>
                <a:gd name="T55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62">
                  <a:moveTo>
                    <a:pt x="111" y="20"/>
                  </a:moveTo>
                  <a:cubicBezTo>
                    <a:pt x="110" y="17"/>
                    <a:pt x="105" y="14"/>
                    <a:pt x="101" y="18"/>
                  </a:cubicBezTo>
                  <a:cubicBezTo>
                    <a:pt x="97" y="22"/>
                    <a:pt x="97" y="25"/>
                    <a:pt x="94" y="24"/>
                  </a:cubicBezTo>
                  <a:cubicBezTo>
                    <a:pt x="90" y="23"/>
                    <a:pt x="88" y="18"/>
                    <a:pt x="86" y="21"/>
                  </a:cubicBezTo>
                  <a:cubicBezTo>
                    <a:pt x="84" y="23"/>
                    <a:pt x="75" y="26"/>
                    <a:pt x="75" y="26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9" y="10"/>
                    <a:pt x="64" y="9"/>
                  </a:cubicBezTo>
                  <a:cubicBezTo>
                    <a:pt x="60" y="9"/>
                    <a:pt x="55" y="4"/>
                    <a:pt x="55" y="7"/>
                  </a:cubicBezTo>
                  <a:cubicBezTo>
                    <a:pt x="54" y="9"/>
                    <a:pt x="53" y="4"/>
                    <a:pt x="49" y="4"/>
                  </a:cubicBezTo>
                  <a:cubicBezTo>
                    <a:pt x="46" y="4"/>
                    <a:pt x="43" y="0"/>
                    <a:pt x="42" y="2"/>
                  </a:cubicBezTo>
                  <a:cubicBezTo>
                    <a:pt x="42" y="5"/>
                    <a:pt x="41" y="8"/>
                    <a:pt x="41" y="8"/>
                  </a:cubicBezTo>
                  <a:cubicBezTo>
                    <a:pt x="41" y="8"/>
                    <a:pt x="41" y="6"/>
                    <a:pt x="33" y="9"/>
                  </a:cubicBezTo>
                  <a:cubicBezTo>
                    <a:pt x="25" y="12"/>
                    <a:pt x="24" y="12"/>
                    <a:pt x="20" y="14"/>
                  </a:cubicBezTo>
                  <a:cubicBezTo>
                    <a:pt x="17" y="15"/>
                    <a:pt x="0" y="18"/>
                    <a:pt x="9" y="24"/>
                  </a:cubicBezTo>
                  <a:cubicBezTo>
                    <a:pt x="18" y="30"/>
                    <a:pt x="19" y="30"/>
                    <a:pt x="23" y="31"/>
                  </a:cubicBezTo>
                  <a:cubicBezTo>
                    <a:pt x="27" y="32"/>
                    <a:pt x="30" y="31"/>
                    <a:pt x="30" y="35"/>
                  </a:cubicBezTo>
                  <a:cubicBezTo>
                    <a:pt x="30" y="38"/>
                    <a:pt x="34" y="35"/>
                    <a:pt x="36" y="37"/>
                  </a:cubicBezTo>
                  <a:cubicBezTo>
                    <a:pt x="37" y="40"/>
                    <a:pt x="37" y="46"/>
                    <a:pt x="34" y="50"/>
                  </a:cubicBezTo>
                  <a:cubicBezTo>
                    <a:pt x="32" y="53"/>
                    <a:pt x="27" y="57"/>
                    <a:pt x="27" y="57"/>
                  </a:cubicBezTo>
                  <a:cubicBezTo>
                    <a:pt x="27" y="57"/>
                    <a:pt x="41" y="56"/>
                    <a:pt x="45" y="59"/>
                  </a:cubicBezTo>
                  <a:cubicBezTo>
                    <a:pt x="48" y="62"/>
                    <a:pt x="50" y="60"/>
                    <a:pt x="53" y="57"/>
                  </a:cubicBezTo>
                  <a:cubicBezTo>
                    <a:pt x="56" y="54"/>
                    <a:pt x="66" y="38"/>
                    <a:pt x="69" y="40"/>
                  </a:cubicBezTo>
                  <a:cubicBezTo>
                    <a:pt x="72" y="43"/>
                    <a:pt x="73" y="42"/>
                    <a:pt x="76" y="42"/>
                  </a:cubicBezTo>
                  <a:cubicBezTo>
                    <a:pt x="79" y="43"/>
                    <a:pt x="76" y="39"/>
                    <a:pt x="82" y="37"/>
                  </a:cubicBezTo>
                  <a:cubicBezTo>
                    <a:pt x="88" y="36"/>
                    <a:pt x="88" y="29"/>
                    <a:pt x="93" y="33"/>
                  </a:cubicBezTo>
                  <a:cubicBezTo>
                    <a:pt x="98" y="36"/>
                    <a:pt x="100" y="35"/>
                    <a:pt x="103" y="35"/>
                  </a:cubicBezTo>
                  <a:cubicBezTo>
                    <a:pt x="107" y="35"/>
                    <a:pt x="114" y="25"/>
                    <a:pt x="111" y="2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187"/>
            <p:cNvSpPr>
              <a:spLocks/>
            </p:cNvSpPr>
            <p:nvPr/>
          </p:nvSpPr>
          <p:spPr bwMode="auto">
            <a:xfrm>
              <a:off x="4159250" y="3154896"/>
              <a:ext cx="26988" cy="23813"/>
            </a:xfrm>
            <a:custGeom>
              <a:avLst/>
              <a:gdLst>
                <a:gd name="T0" fmla="*/ 2147483647 w 30"/>
                <a:gd name="T1" fmla="*/ 0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2147483647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0 h 27"/>
                <a:gd name="T20" fmla="*/ 2147483647 w 30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27">
                  <a:moveTo>
                    <a:pt x="9" y="0"/>
                  </a:moveTo>
                  <a:cubicBezTo>
                    <a:pt x="7" y="2"/>
                    <a:pt x="2" y="4"/>
                    <a:pt x="1" y="5"/>
                  </a:cubicBezTo>
                  <a:cubicBezTo>
                    <a:pt x="0" y="7"/>
                    <a:pt x="1" y="10"/>
                    <a:pt x="3" y="11"/>
                  </a:cubicBezTo>
                  <a:cubicBezTo>
                    <a:pt x="5" y="13"/>
                    <a:pt x="7" y="14"/>
                    <a:pt x="8" y="17"/>
                  </a:cubicBezTo>
                  <a:cubicBezTo>
                    <a:pt x="8" y="19"/>
                    <a:pt x="10" y="21"/>
                    <a:pt x="12" y="23"/>
                  </a:cubicBezTo>
                  <a:cubicBezTo>
                    <a:pt x="13" y="25"/>
                    <a:pt x="18" y="27"/>
                    <a:pt x="21" y="26"/>
                  </a:cubicBezTo>
                  <a:cubicBezTo>
                    <a:pt x="24" y="25"/>
                    <a:pt x="29" y="19"/>
                    <a:pt x="30" y="18"/>
                  </a:cubicBezTo>
                  <a:cubicBezTo>
                    <a:pt x="30" y="16"/>
                    <a:pt x="27" y="10"/>
                    <a:pt x="26" y="10"/>
                  </a:cubicBezTo>
                  <a:cubicBezTo>
                    <a:pt x="25" y="9"/>
                    <a:pt x="20" y="7"/>
                    <a:pt x="20" y="5"/>
                  </a:cubicBezTo>
                  <a:cubicBezTo>
                    <a:pt x="19" y="4"/>
                    <a:pt x="18" y="0"/>
                    <a:pt x="17" y="0"/>
                  </a:cubicBezTo>
                  <a:cubicBezTo>
                    <a:pt x="15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6" name="Freeform 1188"/>
            <p:cNvSpPr>
              <a:spLocks/>
            </p:cNvSpPr>
            <p:nvPr/>
          </p:nvSpPr>
          <p:spPr bwMode="auto">
            <a:xfrm>
              <a:off x="4122738" y="3062821"/>
              <a:ext cx="57150" cy="52388"/>
            </a:xfrm>
            <a:custGeom>
              <a:avLst/>
              <a:gdLst>
                <a:gd name="T0" fmla="*/ 2147483647 w 65"/>
                <a:gd name="T1" fmla="*/ 0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2147483647 h 60"/>
                <a:gd name="T14" fmla="*/ 2147483647 w 65"/>
                <a:gd name="T15" fmla="*/ 2147483647 h 60"/>
                <a:gd name="T16" fmla="*/ 2147483647 w 65"/>
                <a:gd name="T17" fmla="*/ 2147483647 h 60"/>
                <a:gd name="T18" fmla="*/ 2147483647 w 65"/>
                <a:gd name="T19" fmla="*/ 2147483647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2147483647 w 65"/>
                <a:gd name="T29" fmla="*/ 2147483647 h 60"/>
                <a:gd name="T30" fmla="*/ 2147483647 w 65"/>
                <a:gd name="T31" fmla="*/ 2147483647 h 60"/>
                <a:gd name="T32" fmla="*/ 2147483647 w 65"/>
                <a:gd name="T33" fmla="*/ 2147483647 h 60"/>
                <a:gd name="T34" fmla="*/ 2147483647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0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" h="60">
                  <a:moveTo>
                    <a:pt x="60" y="0"/>
                  </a:moveTo>
                  <a:cubicBezTo>
                    <a:pt x="58" y="3"/>
                    <a:pt x="55" y="8"/>
                    <a:pt x="50" y="8"/>
                  </a:cubicBezTo>
                  <a:cubicBezTo>
                    <a:pt x="45" y="7"/>
                    <a:pt x="44" y="11"/>
                    <a:pt x="40" y="16"/>
                  </a:cubicBezTo>
                  <a:cubicBezTo>
                    <a:pt x="36" y="21"/>
                    <a:pt x="31" y="24"/>
                    <a:pt x="28" y="25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8" y="28"/>
                    <a:pt x="14" y="27"/>
                    <a:pt x="10" y="32"/>
                  </a:cubicBezTo>
                  <a:cubicBezTo>
                    <a:pt x="5" y="36"/>
                    <a:pt x="0" y="38"/>
                    <a:pt x="3" y="44"/>
                  </a:cubicBezTo>
                  <a:cubicBezTo>
                    <a:pt x="7" y="51"/>
                    <a:pt x="8" y="52"/>
                    <a:pt x="11" y="54"/>
                  </a:cubicBezTo>
                  <a:cubicBezTo>
                    <a:pt x="14" y="56"/>
                    <a:pt x="13" y="60"/>
                    <a:pt x="16" y="57"/>
                  </a:cubicBezTo>
                  <a:cubicBezTo>
                    <a:pt x="19" y="53"/>
                    <a:pt x="19" y="50"/>
                    <a:pt x="20" y="46"/>
                  </a:cubicBezTo>
                  <a:cubicBezTo>
                    <a:pt x="21" y="43"/>
                    <a:pt x="19" y="45"/>
                    <a:pt x="15" y="46"/>
                  </a:cubicBezTo>
                  <a:cubicBezTo>
                    <a:pt x="11" y="46"/>
                    <a:pt x="7" y="44"/>
                    <a:pt x="10" y="41"/>
                  </a:cubicBezTo>
                  <a:cubicBezTo>
                    <a:pt x="13" y="38"/>
                    <a:pt x="11" y="38"/>
                    <a:pt x="15" y="37"/>
                  </a:cubicBezTo>
                  <a:cubicBezTo>
                    <a:pt x="19" y="37"/>
                    <a:pt x="20" y="35"/>
                    <a:pt x="21" y="35"/>
                  </a:cubicBezTo>
                  <a:cubicBezTo>
                    <a:pt x="23" y="35"/>
                    <a:pt x="25" y="31"/>
                    <a:pt x="26" y="35"/>
                  </a:cubicBezTo>
                  <a:cubicBezTo>
                    <a:pt x="26" y="38"/>
                    <a:pt x="25" y="40"/>
                    <a:pt x="27" y="40"/>
                  </a:cubicBezTo>
                  <a:cubicBezTo>
                    <a:pt x="28" y="39"/>
                    <a:pt x="34" y="36"/>
                    <a:pt x="37" y="34"/>
                  </a:cubicBezTo>
                  <a:cubicBezTo>
                    <a:pt x="41" y="31"/>
                    <a:pt x="41" y="29"/>
                    <a:pt x="45" y="30"/>
                  </a:cubicBezTo>
                  <a:cubicBezTo>
                    <a:pt x="49" y="32"/>
                    <a:pt x="49" y="33"/>
                    <a:pt x="52" y="35"/>
                  </a:cubicBezTo>
                  <a:cubicBezTo>
                    <a:pt x="54" y="36"/>
                    <a:pt x="53" y="39"/>
                    <a:pt x="56" y="37"/>
                  </a:cubicBezTo>
                  <a:cubicBezTo>
                    <a:pt x="59" y="35"/>
                    <a:pt x="59" y="33"/>
                    <a:pt x="61" y="30"/>
                  </a:cubicBezTo>
                  <a:cubicBezTo>
                    <a:pt x="62" y="26"/>
                    <a:pt x="63" y="23"/>
                    <a:pt x="64" y="21"/>
                  </a:cubicBezTo>
                  <a:cubicBezTo>
                    <a:pt x="65" y="19"/>
                    <a:pt x="61" y="12"/>
                    <a:pt x="60" y="11"/>
                  </a:cubicBezTo>
                  <a:cubicBezTo>
                    <a:pt x="58" y="1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7" name="Freeform 1189"/>
            <p:cNvSpPr>
              <a:spLocks/>
            </p:cNvSpPr>
            <p:nvPr/>
          </p:nvSpPr>
          <p:spPr bwMode="auto">
            <a:xfrm>
              <a:off x="4184650" y="3135846"/>
              <a:ext cx="36513" cy="42863"/>
            </a:xfrm>
            <a:custGeom>
              <a:avLst/>
              <a:gdLst>
                <a:gd name="T0" fmla="*/ 2147483647 w 41"/>
                <a:gd name="T1" fmla="*/ 2147483647 h 48"/>
                <a:gd name="T2" fmla="*/ 2147483647 w 41"/>
                <a:gd name="T3" fmla="*/ 2147483647 h 48"/>
                <a:gd name="T4" fmla="*/ 2147483647 w 41"/>
                <a:gd name="T5" fmla="*/ 2147483647 h 48"/>
                <a:gd name="T6" fmla="*/ 2147483647 w 41"/>
                <a:gd name="T7" fmla="*/ 2147483647 h 48"/>
                <a:gd name="T8" fmla="*/ 2147483647 w 41"/>
                <a:gd name="T9" fmla="*/ 2147483647 h 48"/>
                <a:gd name="T10" fmla="*/ 2147483647 w 41"/>
                <a:gd name="T11" fmla="*/ 2147483647 h 48"/>
                <a:gd name="T12" fmla="*/ 2147483647 w 41"/>
                <a:gd name="T13" fmla="*/ 2147483647 h 48"/>
                <a:gd name="T14" fmla="*/ 2147483647 w 41"/>
                <a:gd name="T15" fmla="*/ 2147483647 h 48"/>
                <a:gd name="T16" fmla="*/ 2147483647 w 41"/>
                <a:gd name="T17" fmla="*/ 2147483647 h 48"/>
                <a:gd name="T18" fmla="*/ 2147483647 w 41"/>
                <a:gd name="T19" fmla="*/ 2147483647 h 48"/>
                <a:gd name="T20" fmla="*/ 2147483647 w 41"/>
                <a:gd name="T21" fmla="*/ 2147483647 h 48"/>
                <a:gd name="T22" fmla="*/ 2147483647 w 41"/>
                <a:gd name="T23" fmla="*/ 2147483647 h 48"/>
                <a:gd name="T24" fmla="*/ 2147483647 w 41"/>
                <a:gd name="T25" fmla="*/ 2147483647 h 48"/>
                <a:gd name="T26" fmla="*/ 2147483647 w 41"/>
                <a:gd name="T27" fmla="*/ 2147483647 h 48"/>
                <a:gd name="T28" fmla="*/ 2147483647 w 41"/>
                <a:gd name="T29" fmla="*/ 2147483647 h 48"/>
                <a:gd name="T30" fmla="*/ 2147483647 w 41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1" h="48">
                  <a:moveTo>
                    <a:pt x="21" y="9"/>
                  </a:moveTo>
                  <a:cubicBezTo>
                    <a:pt x="22" y="7"/>
                    <a:pt x="25" y="6"/>
                    <a:pt x="23" y="5"/>
                  </a:cubicBezTo>
                  <a:cubicBezTo>
                    <a:pt x="22" y="3"/>
                    <a:pt x="15" y="0"/>
                    <a:pt x="14" y="2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4" y="11"/>
                    <a:pt x="2" y="11"/>
                  </a:cubicBezTo>
                  <a:cubicBezTo>
                    <a:pt x="0" y="11"/>
                    <a:pt x="0" y="15"/>
                    <a:pt x="3" y="17"/>
                  </a:cubicBezTo>
                  <a:cubicBezTo>
                    <a:pt x="5" y="19"/>
                    <a:pt x="9" y="25"/>
                    <a:pt x="9" y="27"/>
                  </a:cubicBezTo>
                  <a:cubicBezTo>
                    <a:pt x="9" y="30"/>
                    <a:pt x="8" y="39"/>
                    <a:pt x="12" y="39"/>
                  </a:cubicBezTo>
                  <a:cubicBezTo>
                    <a:pt x="15" y="39"/>
                    <a:pt x="22" y="34"/>
                    <a:pt x="23" y="37"/>
                  </a:cubicBezTo>
                  <a:cubicBezTo>
                    <a:pt x="25" y="40"/>
                    <a:pt x="22" y="43"/>
                    <a:pt x="26" y="45"/>
                  </a:cubicBezTo>
                  <a:cubicBezTo>
                    <a:pt x="29" y="47"/>
                    <a:pt x="33" y="48"/>
                    <a:pt x="33" y="46"/>
                  </a:cubicBezTo>
                  <a:cubicBezTo>
                    <a:pt x="33" y="44"/>
                    <a:pt x="30" y="39"/>
                    <a:pt x="32" y="38"/>
                  </a:cubicBezTo>
                  <a:cubicBezTo>
                    <a:pt x="35" y="37"/>
                    <a:pt x="41" y="26"/>
                    <a:pt x="40" y="24"/>
                  </a:cubicBezTo>
                  <a:cubicBezTo>
                    <a:pt x="39" y="22"/>
                    <a:pt x="41" y="20"/>
                    <a:pt x="34" y="17"/>
                  </a:cubicBezTo>
                  <a:cubicBezTo>
                    <a:pt x="27" y="15"/>
                    <a:pt x="21" y="9"/>
                    <a:pt x="21" y="9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8" name="Freeform 1190"/>
            <p:cNvSpPr>
              <a:spLocks/>
            </p:cNvSpPr>
            <p:nvPr/>
          </p:nvSpPr>
          <p:spPr bwMode="auto">
            <a:xfrm>
              <a:off x="4187825" y="3178709"/>
              <a:ext cx="22225" cy="14287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2147483647 w 24"/>
                <a:gd name="T11" fmla="*/ 2147483647 h 16"/>
                <a:gd name="T12" fmla="*/ 2147483647 w 24"/>
                <a:gd name="T13" fmla="*/ 2147483647 h 16"/>
                <a:gd name="T14" fmla="*/ 2147483647 w 24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16">
                  <a:moveTo>
                    <a:pt x="9" y="3"/>
                  </a:moveTo>
                  <a:cubicBezTo>
                    <a:pt x="8" y="3"/>
                    <a:pt x="2" y="0"/>
                    <a:pt x="1" y="2"/>
                  </a:cubicBezTo>
                  <a:cubicBezTo>
                    <a:pt x="0" y="3"/>
                    <a:pt x="0" y="9"/>
                    <a:pt x="3" y="10"/>
                  </a:cubicBezTo>
                  <a:cubicBezTo>
                    <a:pt x="7" y="11"/>
                    <a:pt x="13" y="15"/>
                    <a:pt x="15" y="16"/>
                  </a:cubicBezTo>
                  <a:cubicBezTo>
                    <a:pt x="17" y="16"/>
                    <a:pt x="21" y="15"/>
                    <a:pt x="22" y="13"/>
                  </a:cubicBezTo>
                  <a:cubicBezTo>
                    <a:pt x="22" y="12"/>
                    <a:pt x="24" y="5"/>
                    <a:pt x="23" y="4"/>
                  </a:cubicBezTo>
                  <a:cubicBezTo>
                    <a:pt x="22" y="3"/>
                    <a:pt x="16" y="2"/>
                    <a:pt x="16" y="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9" name="Freeform 1191"/>
            <p:cNvSpPr>
              <a:spLocks/>
            </p:cNvSpPr>
            <p:nvPr/>
          </p:nvSpPr>
          <p:spPr bwMode="auto">
            <a:xfrm>
              <a:off x="4284663" y="2442109"/>
              <a:ext cx="17462" cy="26987"/>
            </a:xfrm>
            <a:custGeom>
              <a:avLst/>
              <a:gdLst>
                <a:gd name="T0" fmla="*/ 2147483647 w 20"/>
                <a:gd name="T1" fmla="*/ 2147483647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0 w 20"/>
                <a:gd name="T7" fmla="*/ 2147483647 h 31"/>
                <a:gd name="T8" fmla="*/ 2147483647 w 20"/>
                <a:gd name="T9" fmla="*/ 2147483647 h 31"/>
                <a:gd name="T10" fmla="*/ 2147483647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31">
                  <a:moveTo>
                    <a:pt x="17" y="4"/>
                  </a:moveTo>
                  <a:cubicBezTo>
                    <a:pt x="13" y="2"/>
                    <a:pt x="8" y="0"/>
                    <a:pt x="10" y="5"/>
                  </a:cubicBezTo>
                  <a:cubicBezTo>
                    <a:pt x="11" y="10"/>
                    <a:pt x="12" y="11"/>
                    <a:pt x="8" y="16"/>
                  </a:cubicBezTo>
                  <a:cubicBezTo>
                    <a:pt x="5" y="22"/>
                    <a:pt x="0" y="31"/>
                    <a:pt x="0" y="31"/>
                  </a:cubicBezTo>
                  <a:cubicBezTo>
                    <a:pt x="0" y="31"/>
                    <a:pt x="5" y="28"/>
                    <a:pt x="9" y="27"/>
                  </a:cubicBezTo>
                  <a:cubicBezTo>
                    <a:pt x="13" y="26"/>
                    <a:pt x="16" y="21"/>
                    <a:pt x="18" y="20"/>
                  </a:cubicBezTo>
                  <a:cubicBezTo>
                    <a:pt x="20" y="19"/>
                    <a:pt x="20" y="14"/>
                    <a:pt x="20" y="11"/>
                  </a:cubicBezTo>
                  <a:cubicBezTo>
                    <a:pt x="20" y="9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0" name="Freeform 1192"/>
            <p:cNvSpPr>
              <a:spLocks/>
            </p:cNvSpPr>
            <p:nvPr/>
          </p:nvSpPr>
          <p:spPr bwMode="auto">
            <a:xfrm>
              <a:off x="4257675" y="2469096"/>
              <a:ext cx="23813" cy="28575"/>
            </a:xfrm>
            <a:custGeom>
              <a:avLst/>
              <a:gdLst>
                <a:gd name="T0" fmla="*/ 2147483647 w 28"/>
                <a:gd name="T1" fmla="*/ 0 h 31"/>
                <a:gd name="T2" fmla="*/ 2147483647 w 28"/>
                <a:gd name="T3" fmla="*/ 2147483647 h 31"/>
                <a:gd name="T4" fmla="*/ 2147483647 w 28"/>
                <a:gd name="T5" fmla="*/ 2147483647 h 31"/>
                <a:gd name="T6" fmla="*/ 2147483647 w 28"/>
                <a:gd name="T7" fmla="*/ 2147483647 h 31"/>
                <a:gd name="T8" fmla="*/ 2147483647 w 28"/>
                <a:gd name="T9" fmla="*/ 2147483647 h 31"/>
                <a:gd name="T10" fmla="*/ 2147483647 w 28"/>
                <a:gd name="T11" fmla="*/ 2147483647 h 31"/>
                <a:gd name="T12" fmla="*/ 2147483647 w 28"/>
                <a:gd name="T13" fmla="*/ 2147483647 h 31"/>
                <a:gd name="T14" fmla="*/ 2147483647 w 28"/>
                <a:gd name="T15" fmla="*/ 2147483647 h 31"/>
                <a:gd name="T16" fmla="*/ 2147483647 w 28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31">
                  <a:moveTo>
                    <a:pt x="19" y="0"/>
                  </a:moveTo>
                  <a:cubicBezTo>
                    <a:pt x="17" y="0"/>
                    <a:pt x="16" y="6"/>
                    <a:pt x="15" y="9"/>
                  </a:cubicBezTo>
                  <a:cubicBezTo>
                    <a:pt x="15" y="12"/>
                    <a:pt x="10" y="13"/>
                    <a:pt x="9" y="16"/>
                  </a:cubicBezTo>
                  <a:cubicBezTo>
                    <a:pt x="8" y="19"/>
                    <a:pt x="0" y="22"/>
                    <a:pt x="6" y="22"/>
                  </a:cubicBezTo>
                  <a:cubicBezTo>
                    <a:pt x="11" y="23"/>
                    <a:pt x="17" y="16"/>
                    <a:pt x="17" y="22"/>
                  </a:cubicBezTo>
                  <a:cubicBezTo>
                    <a:pt x="17" y="27"/>
                    <a:pt x="16" y="31"/>
                    <a:pt x="20" y="27"/>
                  </a:cubicBezTo>
                  <a:cubicBezTo>
                    <a:pt x="24" y="24"/>
                    <a:pt x="28" y="20"/>
                    <a:pt x="28" y="17"/>
                  </a:cubicBezTo>
                  <a:cubicBezTo>
                    <a:pt x="28" y="15"/>
                    <a:pt x="24" y="10"/>
                    <a:pt x="24" y="8"/>
                  </a:cubicBezTo>
                  <a:cubicBezTo>
                    <a:pt x="25" y="6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1" name="Freeform 1193"/>
            <p:cNvSpPr>
              <a:spLocks/>
            </p:cNvSpPr>
            <p:nvPr/>
          </p:nvSpPr>
          <p:spPr bwMode="auto">
            <a:xfrm>
              <a:off x="4240213" y="2508784"/>
              <a:ext cx="14287" cy="14287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0 h 15"/>
                <a:gd name="T8" fmla="*/ 2147483647 w 16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5">
                  <a:moveTo>
                    <a:pt x="7" y="2"/>
                  </a:moveTo>
                  <a:cubicBezTo>
                    <a:pt x="5" y="5"/>
                    <a:pt x="0" y="15"/>
                    <a:pt x="3" y="15"/>
                  </a:cubicBezTo>
                  <a:cubicBezTo>
                    <a:pt x="8" y="15"/>
                    <a:pt x="9" y="6"/>
                    <a:pt x="12" y="5"/>
                  </a:cubicBezTo>
                  <a:cubicBezTo>
                    <a:pt x="14" y="5"/>
                    <a:pt x="16" y="0"/>
                    <a:pt x="16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2" name="Freeform 1194"/>
            <p:cNvSpPr>
              <a:spLocks/>
            </p:cNvSpPr>
            <p:nvPr/>
          </p:nvSpPr>
          <p:spPr bwMode="auto">
            <a:xfrm>
              <a:off x="4262438" y="2505609"/>
              <a:ext cx="15875" cy="15875"/>
            </a:xfrm>
            <a:custGeom>
              <a:avLst/>
              <a:gdLst>
                <a:gd name="T0" fmla="*/ 2147483647 w 18"/>
                <a:gd name="T1" fmla="*/ 0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0 h 18"/>
                <a:gd name="T10" fmla="*/ 2147483647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cubicBezTo>
                    <a:pt x="5" y="2"/>
                    <a:pt x="0" y="7"/>
                    <a:pt x="3" y="9"/>
                  </a:cubicBezTo>
                  <a:cubicBezTo>
                    <a:pt x="5" y="11"/>
                    <a:pt x="8" y="0"/>
                    <a:pt x="10" y="5"/>
                  </a:cubicBezTo>
                  <a:cubicBezTo>
                    <a:pt x="12" y="9"/>
                    <a:pt x="10" y="18"/>
                    <a:pt x="13" y="14"/>
                  </a:cubicBezTo>
                  <a:cubicBezTo>
                    <a:pt x="17" y="10"/>
                    <a:pt x="18" y="0"/>
                    <a:pt x="1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3" name="Freeform 1195"/>
            <p:cNvSpPr>
              <a:spLocks/>
            </p:cNvSpPr>
            <p:nvPr/>
          </p:nvSpPr>
          <p:spPr bwMode="auto">
            <a:xfrm>
              <a:off x="4279900" y="2469096"/>
              <a:ext cx="28575" cy="39688"/>
            </a:xfrm>
            <a:custGeom>
              <a:avLst/>
              <a:gdLst>
                <a:gd name="T0" fmla="*/ 2147483647 w 32"/>
                <a:gd name="T1" fmla="*/ 2147483647 h 44"/>
                <a:gd name="T2" fmla="*/ 2147483647 w 32"/>
                <a:gd name="T3" fmla="*/ 2147483647 h 44"/>
                <a:gd name="T4" fmla="*/ 2147483647 w 32"/>
                <a:gd name="T5" fmla="*/ 2147483647 h 44"/>
                <a:gd name="T6" fmla="*/ 2147483647 w 32"/>
                <a:gd name="T7" fmla="*/ 2147483647 h 44"/>
                <a:gd name="T8" fmla="*/ 2147483647 w 32"/>
                <a:gd name="T9" fmla="*/ 2147483647 h 44"/>
                <a:gd name="T10" fmla="*/ 2147483647 w 32"/>
                <a:gd name="T11" fmla="*/ 2147483647 h 44"/>
                <a:gd name="T12" fmla="*/ 2147483647 w 32"/>
                <a:gd name="T13" fmla="*/ 2147483647 h 44"/>
                <a:gd name="T14" fmla="*/ 2147483647 w 32"/>
                <a:gd name="T15" fmla="*/ 2147483647 h 44"/>
                <a:gd name="T16" fmla="*/ 2147483647 w 32"/>
                <a:gd name="T17" fmla="*/ 2147483647 h 44"/>
                <a:gd name="T18" fmla="*/ 2147483647 w 32"/>
                <a:gd name="T19" fmla="*/ 2147483647 h 44"/>
                <a:gd name="T20" fmla="*/ 2147483647 w 32"/>
                <a:gd name="T21" fmla="*/ 2147483647 h 44"/>
                <a:gd name="T22" fmla="*/ 2147483647 w 32"/>
                <a:gd name="T23" fmla="*/ 2147483647 h 44"/>
                <a:gd name="T24" fmla="*/ 2147483647 w 32"/>
                <a:gd name="T25" fmla="*/ 2147483647 h 44"/>
                <a:gd name="T26" fmla="*/ 2147483647 w 32"/>
                <a:gd name="T27" fmla="*/ 2147483647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" h="44">
                  <a:moveTo>
                    <a:pt x="9" y="12"/>
                  </a:moveTo>
                  <a:cubicBezTo>
                    <a:pt x="9" y="15"/>
                    <a:pt x="11" y="24"/>
                    <a:pt x="8" y="27"/>
                  </a:cubicBezTo>
                  <a:cubicBezTo>
                    <a:pt x="5" y="31"/>
                    <a:pt x="0" y="35"/>
                    <a:pt x="5" y="35"/>
                  </a:cubicBezTo>
                  <a:cubicBezTo>
                    <a:pt x="10" y="36"/>
                    <a:pt x="11" y="44"/>
                    <a:pt x="13" y="42"/>
                  </a:cubicBezTo>
                  <a:cubicBezTo>
                    <a:pt x="16" y="40"/>
                    <a:pt x="16" y="29"/>
                    <a:pt x="19" y="32"/>
                  </a:cubicBezTo>
                  <a:cubicBezTo>
                    <a:pt x="22" y="35"/>
                    <a:pt x="24" y="32"/>
                    <a:pt x="24" y="30"/>
                  </a:cubicBezTo>
                  <a:cubicBezTo>
                    <a:pt x="24" y="28"/>
                    <a:pt x="18" y="22"/>
                    <a:pt x="22" y="22"/>
                  </a:cubicBezTo>
                  <a:cubicBezTo>
                    <a:pt x="27" y="22"/>
                    <a:pt x="27" y="21"/>
                    <a:pt x="28" y="17"/>
                  </a:cubicBezTo>
                  <a:cubicBezTo>
                    <a:pt x="29" y="12"/>
                    <a:pt x="24" y="12"/>
                    <a:pt x="28" y="9"/>
                  </a:cubicBezTo>
                  <a:cubicBezTo>
                    <a:pt x="32" y="6"/>
                    <a:pt x="27" y="0"/>
                    <a:pt x="25" y="5"/>
                  </a:cubicBezTo>
                  <a:cubicBezTo>
                    <a:pt x="24" y="10"/>
                    <a:pt x="24" y="12"/>
                    <a:pt x="22" y="13"/>
                  </a:cubicBezTo>
                  <a:cubicBezTo>
                    <a:pt x="20" y="14"/>
                    <a:pt x="16" y="11"/>
                    <a:pt x="16" y="8"/>
                  </a:cubicBezTo>
                  <a:cubicBezTo>
                    <a:pt x="17" y="5"/>
                    <a:pt x="15" y="2"/>
                    <a:pt x="15" y="2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4" name="Freeform 1196"/>
            <p:cNvSpPr>
              <a:spLocks/>
            </p:cNvSpPr>
            <p:nvPr/>
          </p:nvSpPr>
          <p:spPr bwMode="auto">
            <a:xfrm>
              <a:off x="4316413" y="2421471"/>
              <a:ext cx="25400" cy="39688"/>
            </a:xfrm>
            <a:custGeom>
              <a:avLst/>
              <a:gdLst>
                <a:gd name="T0" fmla="*/ 2147483647 w 28"/>
                <a:gd name="T1" fmla="*/ 2147483647 h 44"/>
                <a:gd name="T2" fmla="*/ 2147483647 w 28"/>
                <a:gd name="T3" fmla="*/ 2147483647 h 44"/>
                <a:gd name="T4" fmla="*/ 2147483647 w 28"/>
                <a:gd name="T5" fmla="*/ 2147483647 h 44"/>
                <a:gd name="T6" fmla="*/ 2147483647 w 28"/>
                <a:gd name="T7" fmla="*/ 2147483647 h 44"/>
                <a:gd name="T8" fmla="*/ 2147483647 w 28"/>
                <a:gd name="T9" fmla="*/ 2147483647 h 44"/>
                <a:gd name="T10" fmla="*/ 2147483647 w 28"/>
                <a:gd name="T11" fmla="*/ 2147483647 h 44"/>
                <a:gd name="T12" fmla="*/ 2147483647 w 28"/>
                <a:gd name="T13" fmla="*/ 2147483647 h 44"/>
                <a:gd name="T14" fmla="*/ 2147483647 w 28"/>
                <a:gd name="T15" fmla="*/ 2147483647 h 44"/>
                <a:gd name="T16" fmla="*/ 2147483647 w 28"/>
                <a:gd name="T17" fmla="*/ 2147483647 h 44"/>
                <a:gd name="T18" fmla="*/ 2147483647 w 28"/>
                <a:gd name="T19" fmla="*/ 2147483647 h 44"/>
                <a:gd name="T20" fmla="*/ 2147483647 w 28"/>
                <a:gd name="T21" fmla="*/ 2147483647 h 44"/>
                <a:gd name="T22" fmla="*/ 2147483647 w 28"/>
                <a:gd name="T23" fmla="*/ 2147483647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44">
                  <a:moveTo>
                    <a:pt x="4" y="20"/>
                  </a:moveTo>
                  <a:cubicBezTo>
                    <a:pt x="2" y="22"/>
                    <a:pt x="0" y="28"/>
                    <a:pt x="2" y="29"/>
                  </a:cubicBezTo>
                  <a:cubicBezTo>
                    <a:pt x="4" y="31"/>
                    <a:pt x="6" y="36"/>
                    <a:pt x="6" y="36"/>
                  </a:cubicBezTo>
                  <a:cubicBezTo>
                    <a:pt x="6" y="36"/>
                    <a:pt x="2" y="44"/>
                    <a:pt x="7" y="41"/>
                  </a:cubicBezTo>
                  <a:cubicBezTo>
                    <a:pt x="12" y="37"/>
                    <a:pt x="13" y="35"/>
                    <a:pt x="15" y="34"/>
                  </a:cubicBezTo>
                  <a:cubicBezTo>
                    <a:pt x="17" y="32"/>
                    <a:pt x="17" y="28"/>
                    <a:pt x="22" y="29"/>
                  </a:cubicBezTo>
                  <a:cubicBezTo>
                    <a:pt x="26" y="31"/>
                    <a:pt x="22" y="27"/>
                    <a:pt x="25" y="22"/>
                  </a:cubicBezTo>
                  <a:cubicBezTo>
                    <a:pt x="28" y="16"/>
                    <a:pt x="27" y="12"/>
                    <a:pt x="23" y="9"/>
                  </a:cubicBezTo>
                  <a:cubicBezTo>
                    <a:pt x="19" y="7"/>
                    <a:pt x="19" y="0"/>
                    <a:pt x="17" y="4"/>
                  </a:cubicBezTo>
                  <a:cubicBezTo>
                    <a:pt x="15" y="9"/>
                    <a:pt x="11" y="12"/>
                    <a:pt x="11" y="14"/>
                  </a:cubicBezTo>
                  <a:cubicBezTo>
                    <a:pt x="11" y="17"/>
                    <a:pt x="7" y="17"/>
                    <a:pt x="7" y="17"/>
                  </a:cubicBezTo>
                  <a:lnTo>
                    <a:pt x="4" y="2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5" name="Freeform 1197"/>
            <p:cNvSpPr>
              <a:spLocks/>
            </p:cNvSpPr>
            <p:nvPr/>
          </p:nvSpPr>
          <p:spPr bwMode="auto">
            <a:xfrm>
              <a:off x="4348163" y="2405596"/>
              <a:ext cx="17462" cy="17463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2147483647 h 21"/>
                <a:gd name="T8" fmla="*/ 2147483647 w 20"/>
                <a:gd name="T9" fmla="*/ 2147483647 h 21"/>
                <a:gd name="T10" fmla="*/ 2147483647 w 20"/>
                <a:gd name="T11" fmla="*/ 2147483647 h 21"/>
                <a:gd name="T12" fmla="*/ 2147483647 w 20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1">
                  <a:moveTo>
                    <a:pt x="9" y="8"/>
                  </a:moveTo>
                  <a:cubicBezTo>
                    <a:pt x="6" y="9"/>
                    <a:pt x="0" y="6"/>
                    <a:pt x="4" y="13"/>
                  </a:cubicBezTo>
                  <a:cubicBezTo>
                    <a:pt x="7" y="21"/>
                    <a:pt x="7" y="19"/>
                    <a:pt x="10" y="16"/>
                  </a:cubicBezTo>
                  <a:cubicBezTo>
                    <a:pt x="13" y="13"/>
                    <a:pt x="13" y="12"/>
                    <a:pt x="16" y="11"/>
                  </a:cubicBezTo>
                  <a:cubicBezTo>
                    <a:pt x="18" y="11"/>
                    <a:pt x="20" y="7"/>
                    <a:pt x="20" y="7"/>
                  </a:cubicBezTo>
                  <a:cubicBezTo>
                    <a:pt x="20" y="7"/>
                    <a:pt x="20" y="0"/>
                    <a:pt x="18" y="1"/>
                  </a:cubicBezTo>
                  <a:cubicBezTo>
                    <a:pt x="16" y="3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6" name="Freeform 1198"/>
            <p:cNvSpPr>
              <a:spLocks/>
            </p:cNvSpPr>
            <p:nvPr/>
          </p:nvSpPr>
          <p:spPr bwMode="auto">
            <a:xfrm>
              <a:off x="4367213" y="2388134"/>
              <a:ext cx="15875" cy="15875"/>
            </a:xfrm>
            <a:custGeom>
              <a:avLst/>
              <a:gdLst>
                <a:gd name="T0" fmla="*/ 2147483647 w 18"/>
                <a:gd name="T1" fmla="*/ 0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8">
                  <a:moveTo>
                    <a:pt x="2" y="0"/>
                  </a:moveTo>
                  <a:cubicBezTo>
                    <a:pt x="0" y="5"/>
                    <a:pt x="3" y="15"/>
                    <a:pt x="5" y="15"/>
                  </a:cubicBezTo>
                  <a:cubicBezTo>
                    <a:pt x="7" y="15"/>
                    <a:pt x="6" y="18"/>
                    <a:pt x="9" y="18"/>
                  </a:cubicBezTo>
                  <a:cubicBezTo>
                    <a:pt x="11" y="18"/>
                    <a:pt x="13" y="17"/>
                    <a:pt x="14" y="12"/>
                  </a:cubicBezTo>
                  <a:cubicBezTo>
                    <a:pt x="16" y="7"/>
                    <a:pt x="18" y="0"/>
                    <a:pt x="16" y="1"/>
                  </a:cubicBezTo>
                  <a:cubicBezTo>
                    <a:pt x="13" y="2"/>
                    <a:pt x="9" y="7"/>
                    <a:pt x="9" y="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7" name="Freeform 1199"/>
            <p:cNvSpPr>
              <a:spLocks/>
            </p:cNvSpPr>
            <p:nvPr/>
          </p:nvSpPr>
          <p:spPr bwMode="auto">
            <a:xfrm>
              <a:off x="4395788" y="2383371"/>
              <a:ext cx="14287" cy="14288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6" y="2"/>
                    <a:pt x="0" y="8"/>
                    <a:pt x="5" y="12"/>
                  </a:cubicBezTo>
                  <a:cubicBezTo>
                    <a:pt x="10" y="16"/>
                    <a:pt x="12" y="13"/>
                    <a:pt x="13" y="11"/>
                  </a:cubicBezTo>
                  <a:cubicBezTo>
                    <a:pt x="14" y="8"/>
                    <a:pt x="12" y="3"/>
                    <a:pt x="14" y="1"/>
                  </a:cubicBezTo>
                  <a:cubicBezTo>
                    <a:pt x="16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8" name="Freeform 1200"/>
            <p:cNvSpPr>
              <a:spLocks/>
            </p:cNvSpPr>
            <p:nvPr/>
          </p:nvSpPr>
          <p:spPr bwMode="auto">
            <a:xfrm>
              <a:off x="4437063" y="2343684"/>
              <a:ext cx="30162" cy="22225"/>
            </a:xfrm>
            <a:custGeom>
              <a:avLst/>
              <a:gdLst>
                <a:gd name="T0" fmla="*/ 2147483647 w 34"/>
                <a:gd name="T1" fmla="*/ 2147483647 h 26"/>
                <a:gd name="T2" fmla="*/ 2147483647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0 h 26"/>
                <a:gd name="T12" fmla="*/ 2147483647 w 34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6">
                  <a:moveTo>
                    <a:pt x="6" y="11"/>
                  </a:moveTo>
                  <a:cubicBezTo>
                    <a:pt x="2" y="12"/>
                    <a:pt x="0" y="13"/>
                    <a:pt x="1" y="17"/>
                  </a:cubicBezTo>
                  <a:cubicBezTo>
                    <a:pt x="2" y="21"/>
                    <a:pt x="6" y="26"/>
                    <a:pt x="8" y="26"/>
                  </a:cubicBezTo>
                  <a:cubicBezTo>
                    <a:pt x="10" y="26"/>
                    <a:pt x="12" y="21"/>
                    <a:pt x="16" y="22"/>
                  </a:cubicBezTo>
                  <a:cubicBezTo>
                    <a:pt x="20" y="23"/>
                    <a:pt x="26" y="13"/>
                    <a:pt x="28" y="10"/>
                  </a:cubicBezTo>
                  <a:cubicBezTo>
                    <a:pt x="31" y="7"/>
                    <a:pt x="28" y="0"/>
                    <a:pt x="31" y="0"/>
                  </a:cubicBezTo>
                  <a:cubicBezTo>
                    <a:pt x="34" y="0"/>
                    <a:pt x="6" y="11"/>
                    <a:pt x="6" y="1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19" name="Freeform 1201"/>
            <p:cNvSpPr>
              <a:spLocks/>
            </p:cNvSpPr>
            <p:nvPr/>
          </p:nvSpPr>
          <p:spPr bwMode="auto">
            <a:xfrm>
              <a:off x="4224338" y="2523071"/>
              <a:ext cx="15875" cy="17463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0">
                  <a:moveTo>
                    <a:pt x="17" y="0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0" y="14"/>
                    <a:pt x="5" y="17"/>
                  </a:cubicBezTo>
                  <a:cubicBezTo>
                    <a:pt x="10" y="20"/>
                    <a:pt x="15" y="15"/>
                    <a:pt x="16" y="12"/>
                  </a:cubicBezTo>
                  <a:cubicBezTo>
                    <a:pt x="17" y="10"/>
                    <a:pt x="18" y="5"/>
                    <a:pt x="18" y="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0" name="Freeform 1202"/>
            <p:cNvSpPr>
              <a:spLocks/>
            </p:cNvSpPr>
            <p:nvPr/>
          </p:nvSpPr>
          <p:spPr bwMode="auto">
            <a:xfrm>
              <a:off x="4132263" y="2773896"/>
              <a:ext cx="9525" cy="9525"/>
            </a:xfrm>
            <a:custGeom>
              <a:avLst/>
              <a:gdLst>
                <a:gd name="T0" fmla="*/ 2147483647 w 12"/>
                <a:gd name="T1" fmla="*/ 0 h 11"/>
                <a:gd name="T2" fmla="*/ 0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3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3" y="11"/>
                    <a:pt x="5" y="11"/>
                  </a:cubicBezTo>
                  <a:cubicBezTo>
                    <a:pt x="7" y="11"/>
                    <a:pt x="12" y="10"/>
                    <a:pt x="12" y="1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1"/>
                    <a:pt x="3" y="0"/>
                    <a:pt x="3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1" name="Freeform 1203"/>
            <p:cNvSpPr>
              <a:spLocks/>
            </p:cNvSpPr>
            <p:nvPr/>
          </p:nvSpPr>
          <p:spPr bwMode="auto">
            <a:xfrm>
              <a:off x="4040188" y="2907246"/>
              <a:ext cx="7937" cy="7938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2147483647 w 9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5" y="0"/>
                    <a:pt x="0" y="6"/>
                    <a:pt x="3" y="8"/>
                  </a:cubicBezTo>
                  <a:cubicBezTo>
                    <a:pt x="6" y="10"/>
                    <a:pt x="9" y="6"/>
                    <a:pt x="9" y="6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2" name="Freeform 1204"/>
            <p:cNvSpPr>
              <a:spLocks/>
            </p:cNvSpPr>
            <p:nvPr/>
          </p:nvSpPr>
          <p:spPr bwMode="auto">
            <a:xfrm>
              <a:off x="4043363" y="2926296"/>
              <a:ext cx="7937" cy="7938"/>
            </a:xfrm>
            <a:custGeom>
              <a:avLst/>
              <a:gdLst>
                <a:gd name="T0" fmla="*/ 2147483647 w 9"/>
                <a:gd name="T1" fmla="*/ 0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2147483647 w 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3" y="0"/>
                    <a:pt x="0" y="7"/>
                    <a:pt x="2" y="8"/>
                  </a:cubicBezTo>
                  <a:cubicBezTo>
                    <a:pt x="4" y="8"/>
                    <a:pt x="7" y="7"/>
                    <a:pt x="7" y="7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3" name="Freeform 1205"/>
            <p:cNvSpPr>
              <a:spLocks/>
            </p:cNvSpPr>
            <p:nvPr/>
          </p:nvSpPr>
          <p:spPr bwMode="auto">
            <a:xfrm>
              <a:off x="4046538" y="2948521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2147483647 w 2"/>
                <a:gd name="T3" fmla="*/ 2147483647 h 4"/>
                <a:gd name="T4" fmla="*/ 2147483647 w 2"/>
                <a:gd name="T5" fmla="*/ 0 h 4"/>
                <a:gd name="T6" fmla="*/ 0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1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4" name="Freeform 1206"/>
            <p:cNvSpPr>
              <a:spLocks/>
            </p:cNvSpPr>
            <p:nvPr/>
          </p:nvSpPr>
          <p:spPr bwMode="auto">
            <a:xfrm>
              <a:off x="4056063" y="2958046"/>
              <a:ext cx="6350" cy="9525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0 w 4"/>
                <a:gd name="T7" fmla="*/ 0 h 6"/>
                <a:gd name="T8" fmla="*/ 0 w 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lnTo>
                    <a:pt x="2" y="6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5" name="Freeform 1207"/>
            <p:cNvSpPr>
              <a:spLocks/>
            </p:cNvSpPr>
            <p:nvPr/>
          </p:nvSpPr>
          <p:spPr bwMode="auto">
            <a:xfrm>
              <a:off x="4060825" y="2962809"/>
              <a:ext cx="7938" cy="6350"/>
            </a:xfrm>
            <a:custGeom>
              <a:avLst/>
              <a:gdLst>
                <a:gd name="T0" fmla="*/ 2147483647 w 9"/>
                <a:gd name="T1" fmla="*/ 0 h 7"/>
                <a:gd name="T2" fmla="*/ 2147483647 w 9"/>
                <a:gd name="T3" fmla="*/ 2147483647 h 7"/>
                <a:gd name="T4" fmla="*/ 2147483647 w 9"/>
                <a:gd name="T5" fmla="*/ 0 h 7"/>
                <a:gd name="T6" fmla="*/ 2147483647 w 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4" y="2"/>
                    <a:pt x="0" y="5"/>
                    <a:pt x="4" y="6"/>
                  </a:cubicBezTo>
                  <a:cubicBezTo>
                    <a:pt x="7" y="7"/>
                    <a:pt x="9" y="0"/>
                    <a:pt x="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6" name="Freeform 1208"/>
            <p:cNvSpPr>
              <a:spLocks/>
            </p:cNvSpPr>
            <p:nvPr/>
          </p:nvSpPr>
          <p:spPr bwMode="auto">
            <a:xfrm>
              <a:off x="4348163" y="3050121"/>
              <a:ext cx="26987" cy="46038"/>
            </a:xfrm>
            <a:custGeom>
              <a:avLst/>
              <a:gdLst>
                <a:gd name="T0" fmla="*/ 2147483647 w 31"/>
                <a:gd name="T1" fmla="*/ 0 h 53"/>
                <a:gd name="T2" fmla="*/ 2147483647 w 31"/>
                <a:gd name="T3" fmla="*/ 2147483647 h 53"/>
                <a:gd name="T4" fmla="*/ 2147483647 w 31"/>
                <a:gd name="T5" fmla="*/ 2147483647 h 53"/>
                <a:gd name="T6" fmla="*/ 2147483647 w 31"/>
                <a:gd name="T7" fmla="*/ 2147483647 h 53"/>
                <a:gd name="T8" fmla="*/ 2147483647 w 31"/>
                <a:gd name="T9" fmla="*/ 2147483647 h 53"/>
                <a:gd name="T10" fmla="*/ 2147483647 w 31"/>
                <a:gd name="T11" fmla="*/ 2147483647 h 53"/>
                <a:gd name="T12" fmla="*/ 2147483647 w 31"/>
                <a:gd name="T13" fmla="*/ 2147483647 h 53"/>
                <a:gd name="T14" fmla="*/ 2147483647 w 31"/>
                <a:gd name="T15" fmla="*/ 2147483647 h 53"/>
                <a:gd name="T16" fmla="*/ 2147483647 w 31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53">
                  <a:moveTo>
                    <a:pt x="21" y="0"/>
                  </a:moveTo>
                  <a:cubicBezTo>
                    <a:pt x="12" y="3"/>
                    <a:pt x="8" y="5"/>
                    <a:pt x="6" y="14"/>
                  </a:cubicBezTo>
                  <a:cubicBezTo>
                    <a:pt x="4" y="23"/>
                    <a:pt x="0" y="23"/>
                    <a:pt x="3" y="31"/>
                  </a:cubicBezTo>
                  <a:cubicBezTo>
                    <a:pt x="7" y="39"/>
                    <a:pt x="5" y="36"/>
                    <a:pt x="3" y="44"/>
                  </a:cubicBezTo>
                  <a:cubicBezTo>
                    <a:pt x="2" y="53"/>
                    <a:pt x="14" y="53"/>
                    <a:pt x="16" y="44"/>
                  </a:cubicBezTo>
                  <a:cubicBezTo>
                    <a:pt x="19" y="36"/>
                    <a:pt x="16" y="28"/>
                    <a:pt x="19" y="23"/>
                  </a:cubicBezTo>
                  <a:cubicBezTo>
                    <a:pt x="21" y="18"/>
                    <a:pt x="22" y="11"/>
                    <a:pt x="25" y="11"/>
                  </a:cubicBezTo>
                  <a:cubicBezTo>
                    <a:pt x="28" y="11"/>
                    <a:pt x="31" y="2"/>
                    <a:pt x="31" y="2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7" name="Freeform 1209"/>
            <p:cNvSpPr>
              <a:spLocks/>
            </p:cNvSpPr>
            <p:nvPr/>
          </p:nvSpPr>
          <p:spPr bwMode="auto">
            <a:xfrm>
              <a:off x="4310063" y="3085046"/>
              <a:ext cx="11112" cy="41275"/>
            </a:xfrm>
            <a:custGeom>
              <a:avLst/>
              <a:gdLst>
                <a:gd name="T0" fmla="*/ 2147483647 w 13"/>
                <a:gd name="T1" fmla="*/ 0 h 48"/>
                <a:gd name="T2" fmla="*/ 2147483647 w 13"/>
                <a:gd name="T3" fmla="*/ 2147483647 h 48"/>
                <a:gd name="T4" fmla="*/ 2147483647 w 13"/>
                <a:gd name="T5" fmla="*/ 2147483647 h 48"/>
                <a:gd name="T6" fmla="*/ 2147483647 w 13"/>
                <a:gd name="T7" fmla="*/ 2147483647 h 48"/>
                <a:gd name="T8" fmla="*/ 2147483647 w 13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8">
                  <a:moveTo>
                    <a:pt x="12" y="0"/>
                  </a:moveTo>
                  <a:cubicBezTo>
                    <a:pt x="12" y="5"/>
                    <a:pt x="12" y="17"/>
                    <a:pt x="8" y="21"/>
                  </a:cubicBezTo>
                  <a:cubicBezTo>
                    <a:pt x="4" y="25"/>
                    <a:pt x="0" y="41"/>
                    <a:pt x="2" y="45"/>
                  </a:cubicBezTo>
                  <a:cubicBezTo>
                    <a:pt x="3" y="48"/>
                    <a:pt x="10" y="35"/>
                    <a:pt x="12" y="27"/>
                  </a:cubicBezTo>
                  <a:cubicBezTo>
                    <a:pt x="13" y="2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8" name="Freeform 1210"/>
            <p:cNvSpPr>
              <a:spLocks/>
            </p:cNvSpPr>
            <p:nvPr/>
          </p:nvSpPr>
          <p:spPr bwMode="auto">
            <a:xfrm>
              <a:off x="4422775" y="3016784"/>
              <a:ext cx="42863" cy="33337"/>
            </a:xfrm>
            <a:custGeom>
              <a:avLst/>
              <a:gdLst>
                <a:gd name="T0" fmla="*/ 2147483647 w 49"/>
                <a:gd name="T1" fmla="*/ 2147483647 h 37"/>
                <a:gd name="T2" fmla="*/ 2147483647 w 49"/>
                <a:gd name="T3" fmla="*/ 2147483647 h 37"/>
                <a:gd name="T4" fmla="*/ 2147483647 w 49"/>
                <a:gd name="T5" fmla="*/ 2147483647 h 37"/>
                <a:gd name="T6" fmla="*/ 2147483647 w 49"/>
                <a:gd name="T7" fmla="*/ 2147483647 h 37"/>
                <a:gd name="T8" fmla="*/ 2147483647 w 49"/>
                <a:gd name="T9" fmla="*/ 2147483647 h 37"/>
                <a:gd name="T10" fmla="*/ 2147483647 w 49"/>
                <a:gd name="T11" fmla="*/ 2147483647 h 37"/>
                <a:gd name="T12" fmla="*/ 2147483647 w 49"/>
                <a:gd name="T13" fmla="*/ 2147483647 h 37"/>
                <a:gd name="T14" fmla="*/ 2147483647 w 49"/>
                <a:gd name="T15" fmla="*/ 2147483647 h 37"/>
                <a:gd name="T16" fmla="*/ 2147483647 w 49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37">
                  <a:moveTo>
                    <a:pt x="35" y="3"/>
                  </a:moveTo>
                  <a:cubicBezTo>
                    <a:pt x="28" y="1"/>
                    <a:pt x="26" y="0"/>
                    <a:pt x="23" y="10"/>
                  </a:cubicBezTo>
                  <a:cubicBezTo>
                    <a:pt x="19" y="19"/>
                    <a:pt x="20" y="15"/>
                    <a:pt x="15" y="19"/>
                  </a:cubicBezTo>
                  <a:cubicBezTo>
                    <a:pt x="10" y="22"/>
                    <a:pt x="0" y="19"/>
                    <a:pt x="7" y="26"/>
                  </a:cubicBezTo>
                  <a:cubicBezTo>
                    <a:pt x="14" y="33"/>
                    <a:pt x="15" y="37"/>
                    <a:pt x="21" y="35"/>
                  </a:cubicBezTo>
                  <a:cubicBezTo>
                    <a:pt x="26" y="34"/>
                    <a:pt x="24" y="27"/>
                    <a:pt x="28" y="31"/>
                  </a:cubicBezTo>
                  <a:cubicBezTo>
                    <a:pt x="32" y="35"/>
                    <a:pt x="32" y="28"/>
                    <a:pt x="36" y="24"/>
                  </a:cubicBezTo>
                  <a:cubicBezTo>
                    <a:pt x="39" y="20"/>
                    <a:pt x="41" y="15"/>
                    <a:pt x="45" y="14"/>
                  </a:cubicBezTo>
                  <a:cubicBezTo>
                    <a:pt x="49" y="13"/>
                    <a:pt x="38" y="4"/>
                    <a:pt x="35" y="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9" name="Freeform 1211"/>
            <p:cNvSpPr>
              <a:spLocks/>
            </p:cNvSpPr>
            <p:nvPr/>
          </p:nvSpPr>
          <p:spPr bwMode="auto">
            <a:xfrm>
              <a:off x="4441825" y="2997734"/>
              <a:ext cx="19050" cy="14287"/>
            </a:xfrm>
            <a:custGeom>
              <a:avLst/>
              <a:gdLst>
                <a:gd name="T0" fmla="*/ 2147483647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0 h 17"/>
                <a:gd name="T12" fmla="*/ 2147483647 w 22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7">
                  <a:moveTo>
                    <a:pt x="7" y="2"/>
                  </a:moveTo>
                  <a:cubicBezTo>
                    <a:pt x="4" y="5"/>
                    <a:pt x="0" y="7"/>
                    <a:pt x="2" y="11"/>
                  </a:cubicBezTo>
                  <a:cubicBezTo>
                    <a:pt x="5" y="16"/>
                    <a:pt x="9" y="16"/>
                    <a:pt x="11" y="16"/>
                  </a:cubicBezTo>
                  <a:cubicBezTo>
                    <a:pt x="14" y="17"/>
                    <a:pt x="15" y="16"/>
                    <a:pt x="18" y="14"/>
                  </a:cubicBezTo>
                  <a:cubicBezTo>
                    <a:pt x="20" y="13"/>
                    <a:pt x="22" y="6"/>
                    <a:pt x="22" y="6"/>
                  </a:cubicBezTo>
                  <a:cubicBezTo>
                    <a:pt x="22" y="6"/>
                    <a:pt x="19" y="0"/>
                    <a:pt x="15" y="0"/>
                  </a:cubicBezTo>
                  <a:cubicBezTo>
                    <a:pt x="11" y="0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0" name="Freeform 1212"/>
            <p:cNvSpPr>
              <a:spLocks/>
            </p:cNvSpPr>
            <p:nvPr/>
          </p:nvSpPr>
          <p:spPr bwMode="auto">
            <a:xfrm>
              <a:off x="4378325" y="2938996"/>
              <a:ext cx="25400" cy="25400"/>
            </a:xfrm>
            <a:custGeom>
              <a:avLst/>
              <a:gdLst>
                <a:gd name="T0" fmla="*/ 2147483647 w 30"/>
                <a:gd name="T1" fmla="*/ 2147483647 h 29"/>
                <a:gd name="T2" fmla="*/ 2147483647 w 30"/>
                <a:gd name="T3" fmla="*/ 2147483647 h 29"/>
                <a:gd name="T4" fmla="*/ 2147483647 w 30"/>
                <a:gd name="T5" fmla="*/ 2147483647 h 29"/>
                <a:gd name="T6" fmla="*/ 2147483647 w 30"/>
                <a:gd name="T7" fmla="*/ 2147483647 h 29"/>
                <a:gd name="T8" fmla="*/ 2147483647 w 30"/>
                <a:gd name="T9" fmla="*/ 2147483647 h 29"/>
                <a:gd name="T10" fmla="*/ 2147483647 w 30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9">
                  <a:moveTo>
                    <a:pt x="14" y="1"/>
                  </a:moveTo>
                  <a:cubicBezTo>
                    <a:pt x="10" y="1"/>
                    <a:pt x="9" y="0"/>
                    <a:pt x="6" y="6"/>
                  </a:cubicBezTo>
                  <a:cubicBezTo>
                    <a:pt x="2" y="13"/>
                    <a:pt x="0" y="14"/>
                    <a:pt x="5" y="20"/>
                  </a:cubicBezTo>
                  <a:cubicBezTo>
                    <a:pt x="10" y="26"/>
                    <a:pt x="17" y="29"/>
                    <a:pt x="19" y="22"/>
                  </a:cubicBezTo>
                  <a:cubicBezTo>
                    <a:pt x="21" y="16"/>
                    <a:pt x="19" y="11"/>
                    <a:pt x="24" y="13"/>
                  </a:cubicBezTo>
                  <a:cubicBezTo>
                    <a:pt x="30" y="14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1" name="Freeform 1213"/>
            <p:cNvSpPr>
              <a:spLocks/>
            </p:cNvSpPr>
            <p:nvPr/>
          </p:nvSpPr>
          <p:spPr bwMode="auto">
            <a:xfrm>
              <a:off x="3824288" y="3332696"/>
              <a:ext cx="298450" cy="295275"/>
            </a:xfrm>
            <a:custGeom>
              <a:avLst/>
              <a:gdLst>
                <a:gd name="T0" fmla="*/ 2147483647 w 336"/>
                <a:gd name="T1" fmla="*/ 2147483647 h 335"/>
                <a:gd name="T2" fmla="*/ 2147483647 w 336"/>
                <a:gd name="T3" fmla="*/ 2147483647 h 335"/>
                <a:gd name="T4" fmla="*/ 2147483647 w 336"/>
                <a:gd name="T5" fmla="*/ 2147483647 h 335"/>
                <a:gd name="T6" fmla="*/ 2147483647 w 336"/>
                <a:gd name="T7" fmla="*/ 2147483647 h 335"/>
                <a:gd name="T8" fmla="*/ 2147483647 w 336"/>
                <a:gd name="T9" fmla="*/ 2147483647 h 335"/>
                <a:gd name="T10" fmla="*/ 2147483647 w 336"/>
                <a:gd name="T11" fmla="*/ 2147483647 h 335"/>
                <a:gd name="T12" fmla="*/ 2147483647 w 336"/>
                <a:gd name="T13" fmla="*/ 2147483647 h 335"/>
                <a:gd name="T14" fmla="*/ 2147483647 w 336"/>
                <a:gd name="T15" fmla="*/ 2147483647 h 335"/>
                <a:gd name="T16" fmla="*/ 2147483647 w 336"/>
                <a:gd name="T17" fmla="*/ 2147483647 h 335"/>
                <a:gd name="T18" fmla="*/ 2147483647 w 336"/>
                <a:gd name="T19" fmla="*/ 2147483647 h 335"/>
                <a:gd name="T20" fmla="*/ 2147483647 w 336"/>
                <a:gd name="T21" fmla="*/ 2147483647 h 335"/>
                <a:gd name="T22" fmla="*/ 2147483647 w 336"/>
                <a:gd name="T23" fmla="*/ 2147483647 h 335"/>
                <a:gd name="T24" fmla="*/ 2147483647 w 336"/>
                <a:gd name="T25" fmla="*/ 2147483647 h 335"/>
                <a:gd name="T26" fmla="*/ 2147483647 w 336"/>
                <a:gd name="T27" fmla="*/ 2147483647 h 335"/>
                <a:gd name="T28" fmla="*/ 2147483647 w 336"/>
                <a:gd name="T29" fmla="*/ 2147483647 h 335"/>
                <a:gd name="T30" fmla="*/ 2147483647 w 336"/>
                <a:gd name="T31" fmla="*/ 2147483647 h 335"/>
                <a:gd name="T32" fmla="*/ 2147483647 w 336"/>
                <a:gd name="T33" fmla="*/ 0 h 335"/>
                <a:gd name="T34" fmla="*/ 2147483647 w 336"/>
                <a:gd name="T35" fmla="*/ 2147483647 h 335"/>
                <a:gd name="T36" fmla="*/ 2147483647 w 336"/>
                <a:gd name="T37" fmla="*/ 2147483647 h 335"/>
                <a:gd name="T38" fmla="*/ 2147483647 w 336"/>
                <a:gd name="T39" fmla="*/ 2147483647 h 335"/>
                <a:gd name="T40" fmla="*/ 2147483647 w 336"/>
                <a:gd name="T41" fmla="*/ 2147483647 h 335"/>
                <a:gd name="T42" fmla="*/ 2147483647 w 336"/>
                <a:gd name="T43" fmla="*/ 2147483647 h 335"/>
                <a:gd name="T44" fmla="*/ 2147483647 w 336"/>
                <a:gd name="T45" fmla="*/ 2147483647 h 335"/>
                <a:gd name="T46" fmla="*/ 2147483647 w 336"/>
                <a:gd name="T47" fmla="*/ 2147483647 h 335"/>
                <a:gd name="T48" fmla="*/ 2147483647 w 336"/>
                <a:gd name="T49" fmla="*/ 2147483647 h 335"/>
                <a:gd name="T50" fmla="*/ 2147483647 w 336"/>
                <a:gd name="T51" fmla="*/ 2147483647 h 335"/>
                <a:gd name="T52" fmla="*/ 2147483647 w 336"/>
                <a:gd name="T53" fmla="*/ 2147483647 h 335"/>
                <a:gd name="T54" fmla="*/ 2147483647 w 336"/>
                <a:gd name="T55" fmla="*/ 2147483647 h 335"/>
                <a:gd name="T56" fmla="*/ 2147483647 w 336"/>
                <a:gd name="T57" fmla="*/ 2147483647 h 335"/>
                <a:gd name="T58" fmla="*/ 2147483647 w 336"/>
                <a:gd name="T59" fmla="*/ 2147483647 h 335"/>
                <a:gd name="T60" fmla="*/ 2147483647 w 336"/>
                <a:gd name="T61" fmla="*/ 2147483647 h 335"/>
                <a:gd name="T62" fmla="*/ 2147483647 w 336"/>
                <a:gd name="T63" fmla="*/ 2147483647 h 335"/>
                <a:gd name="T64" fmla="*/ 2147483647 w 336"/>
                <a:gd name="T65" fmla="*/ 2147483647 h 335"/>
                <a:gd name="T66" fmla="*/ 2147483647 w 336"/>
                <a:gd name="T67" fmla="*/ 2147483647 h 335"/>
                <a:gd name="T68" fmla="*/ 2147483647 w 336"/>
                <a:gd name="T69" fmla="*/ 2147483647 h 335"/>
                <a:gd name="T70" fmla="*/ 2147483647 w 336"/>
                <a:gd name="T71" fmla="*/ 2147483647 h 335"/>
                <a:gd name="T72" fmla="*/ 2147483647 w 336"/>
                <a:gd name="T73" fmla="*/ 2147483647 h 335"/>
                <a:gd name="T74" fmla="*/ 2147483647 w 336"/>
                <a:gd name="T75" fmla="*/ 2147483647 h 335"/>
                <a:gd name="T76" fmla="*/ 2147483647 w 336"/>
                <a:gd name="T77" fmla="*/ 2147483647 h 335"/>
                <a:gd name="T78" fmla="*/ 2147483647 w 336"/>
                <a:gd name="T79" fmla="*/ 2147483647 h 335"/>
                <a:gd name="T80" fmla="*/ 2147483647 w 336"/>
                <a:gd name="T81" fmla="*/ 2147483647 h 335"/>
                <a:gd name="T82" fmla="*/ 2147483647 w 336"/>
                <a:gd name="T83" fmla="*/ 2147483647 h 335"/>
                <a:gd name="T84" fmla="*/ 2147483647 w 336"/>
                <a:gd name="T85" fmla="*/ 2147483647 h 335"/>
                <a:gd name="T86" fmla="*/ 2147483647 w 336"/>
                <a:gd name="T87" fmla="*/ 2147483647 h 335"/>
                <a:gd name="T88" fmla="*/ 2147483647 w 336"/>
                <a:gd name="T89" fmla="*/ 2147483647 h 335"/>
                <a:gd name="T90" fmla="*/ 2147483647 w 336"/>
                <a:gd name="T91" fmla="*/ 2147483647 h 335"/>
                <a:gd name="T92" fmla="*/ 2147483647 w 336"/>
                <a:gd name="T93" fmla="*/ 2147483647 h 335"/>
                <a:gd name="T94" fmla="*/ 2147483647 w 336"/>
                <a:gd name="T95" fmla="*/ 2147483647 h 335"/>
                <a:gd name="T96" fmla="*/ 2147483647 w 336"/>
                <a:gd name="T97" fmla="*/ 2147483647 h 335"/>
                <a:gd name="T98" fmla="*/ 2147483647 w 336"/>
                <a:gd name="T99" fmla="*/ 2147483647 h 335"/>
                <a:gd name="T100" fmla="*/ 2147483647 w 336"/>
                <a:gd name="T101" fmla="*/ 2147483647 h 335"/>
                <a:gd name="T102" fmla="*/ 2147483647 w 336"/>
                <a:gd name="T103" fmla="*/ 2147483647 h 3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6" h="335">
                  <a:moveTo>
                    <a:pt x="327" y="286"/>
                  </a:moveTo>
                  <a:cubicBezTo>
                    <a:pt x="330" y="280"/>
                    <a:pt x="332" y="271"/>
                    <a:pt x="325" y="267"/>
                  </a:cubicBezTo>
                  <a:cubicBezTo>
                    <a:pt x="322" y="265"/>
                    <a:pt x="316" y="267"/>
                    <a:pt x="314" y="264"/>
                  </a:cubicBezTo>
                  <a:cubicBezTo>
                    <a:pt x="313" y="263"/>
                    <a:pt x="316" y="260"/>
                    <a:pt x="315" y="258"/>
                  </a:cubicBezTo>
                  <a:cubicBezTo>
                    <a:pt x="314" y="255"/>
                    <a:pt x="312" y="255"/>
                    <a:pt x="311" y="254"/>
                  </a:cubicBezTo>
                  <a:cubicBezTo>
                    <a:pt x="304" y="244"/>
                    <a:pt x="310" y="237"/>
                    <a:pt x="313" y="227"/>
                  </a:cubicBezTo>
                  <a:cubicBezTo>
                    <a:pt x="316" y="220"/>
                    <a:pt x="316" y="217"/>
                    <a:pt x="314" y="210"/>
                  </a:cubicBezTo>
                  <a:cubicBezTo>
                    <a:pt x="312" y="205"/>
                    <a:pt x="314" y="195"/>
                    <a:pt x="311" y="191"/>
                  </a:cubicBezTo>
                  <a:cubicBezTo>
                    <a:pt x="306" y="184"/>
                    <a:pt x="297" y="195"/>
                    <a:pt x="291" y="194"/>
                  </a:cubicBezTo>
                  <a:cubicBezTo>
                    <a:pt x="282" y="192"/>
                    <a:pt x="286" y="185"/>
                    <a:pt x="290" y="180"/>
                  </a:cubicBezTo>
                  <a:cubicBezTo>
                    <a:pt x="294" y="174"/>
                    <a:pt x="299" y="167"/>
                    <a:pt x="302" y="160"/>
                  </a:cubicBezTo>
                  <a:cubicBezTo>
                    <a:pt x="304" y="156"/>
                    <a:pt x="303" y="150"/>
                    <a:pt x="306" y="147"/>
                  </a:cubicBezTo>
                  <a:cubicBezTo>
                    <a:pt x="309" y="144"/>
                    <a:pt x="313" y="145"/>
                    <a:pt x="315" y="143"/>
                  </a:cubicBezTo>
                  <a:cubicBezTo>
                    <a:pt x="323" y="139"/>
                    <a:pt x="321" y="132"/>
                    <a:pt x="321" y="123"/>
                  </a:cubicBezTo>
                  <a:cubicBezTo>
                    <a:pt x="321" y="118"/>
                    <a:pt x="321" y="112"/>
                    <a:pt x="323" y="107"/>
                  </a:cubicBezTo>
                  <a:cubicBezTo>
                    <a:pt x="325" y="100"/>
                    <a:pt x="329" y="96"/>
                    <a:pt x="332" y="91"/>
                  </a:cubicBezTo>
                  <a:cubicBezTo>
                    <a:pt x="334" y="87"/>
                    <a:pt x="336" y="81"/>
                    <a:pt x="334" y="79"/>
                  </a:cubicBezTo>
                  <a:cubicBezTo>
                    <a:pt x="334" y="79"/>
                    <a:pt x="327" y="79"/>
                    <a:pt x="326" y="78"/>
                  </a:cubicBezTo>
                  <a:cubicBezTo>
                    <a:pt x="320" y="77"/>
                    <a:pt x="315" y="74"/>
                    <a:pt x="309" y="73"/>
                  </a:cubicBezTo>
                  <a:cubicBezTo>
                    <a:pt x="305" y="73"/>
                    <a:pt x="302" y="73"/>
                    <a:pt x="299" y="71"/>
                  </a:cubicBezTo>
                  <a:cubicBezTo>
                    <a:pt x="296" y="69"/>
                    <a:pt x="296" y="66"/>
                    <a:pt x="292" y="65"/>
                  </a:cubicBezTo>
                  <a:cubicBezTo>
                    <a:pt x="285" y="64"/>
                    <a:pt x="279" y="68"/>
                    <a:pt x="271" y="65"/>
                  </a:cubicBezTo>
                  <a:cubicBezTo>
                    <a:pt x="267" y="62"/>
                    <a:pt x="263" y="59"/>
                    <a:pt x="261" y="55"/>
                  </a:cubicBezTo>
                  <a:cubicBezTo>
                    <a:pt x="259" y="52"/>
                    <a:pt x="258" y="46"/>
                    <a:pt x="257" y="45"/>
                  </a:cubicBezTo>
                  <a:cubicBezTo>
                    <a:pt x="252" y="41"/>
                    <a:pt x="247" y="51"/>
                    <a:pt x="242" y="44"/>
                  </a:cubicBezTo>
                  <a:cubicBezTo>
                    <a:pt x="237" y="38"/>
                    <a:pt x="237" y="33"/>
                    <a:pt x="230" y="30"/>
                  </a:cubicBezTo>
                  <a:cubicBezTo>
                    <a:pt x="227" y="28"/>
                    <a:pt x="226" y="29"/>
                    <a:pt x="223" y="28"/>
                  </a:cubicBezTo>
                  <a:cubicBezTo>
                    <a:pt x="220" y="27"/>
                    <a:pt x="220" y="28"/>
                    <a:pt x="217" y="25"/>
                  </a:cubicBezTo>
                  <a:cubicBezTo>
                    <a:pt x="212" y="19"/>
                    <a:pt x="215" y="15"/>
                    <a:pt x="206" y="14"/>
                  </a:cubicBezTo>
                  <a:cubicBezTo>
                    <a:pt x="201" y="14"/>
                    <a:pt x="203" y="17"/>
                    <a:pt x="199" y="12"/>
                  </a:cubicBezTo>
                  <a:cubicBezTo>
                    <a:pt x="197" y="9"/>
                    <a:pt x="196" y="5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3" y="1"/>
                    <a:pt x="193" y="0"/>
                    <a:pt x="193" y="0"/>
                  </a:cubicBezTo>
                  <a:cubicBezTo>
                    <a:pt x="190" y="0"/>
                    <a:pt x="183" y="5"/>
                    <a:pt x="178" y="5"/>
                  </a:cubicBezTo>
                  <a:cubicBezTo>
                    <a:pt x="173" y="6"/>
                    <a:pt x="169" y="8"/>
                    <a:pt x="170" y="16"/>
                  </a:cubicBezTo>
                  <a:cubicBezTo>
                    <a:pt x="171" y="24"/>
                    <a:pt x="180" y="28"/>
                    <a:pt x="171" y="34"/>
                  </a:cubicBezTo>
                  <a:cubicBezTo>
                    <a:pt x="161" y="39"/>
                    <a:pt x="164" y="44"/>
                    <a:pt x="156" y="47"/>
                  </a:cubicBezTo>
                  <a:cubicBezTo>
                    <a:pt x="148" y="50"/>
                    <a:pt x="135" y="49"/>
                    <a:pt x="135" y="57"/>
                  </a:cubicBezTo>
                  <a:cubicBezTo>
                    <a:pt x="136" y="66"/>
                    <a:pt x="137" y="65"/>
                    <a:pt x="139" y="68"/>
                  </a:cubicBezTo>
                  <a:cubicBezTo>
                    <a:pt x="142" y="70"/>
                    <a:pt x="139" y="68"/>
                    <a:pt x="131" y="70"/>
                  </a:cubicBezTo>
                  <a:cubicBezTo>
                    <a:pt x="123" y="72"/>
                    <a:pt x="113" y="74"/>
                    <a:pt x="108" y="72"/>
                  </a:cubicBezTo>
                  <a:cubicBezTo>
                    <a:pt x="103" y="71"/>
                    <a:pt x="97" y="76"/>
                    <a:pt x="97" y="69"/>
                  </a:cubicBezTo>
                  <a:cubicBezTo>
                    <a:pt x="98" y="62"/>
                    <a:pt x="102" y="54"/>
                    <a:pt x="95" y="59"/>
                  </a:cubicBezTo>
                  <a:cubicBezTo>
                    <a:pt x="88" y="64"/>
                    <a:pt x="87" y="69"/>
                    <a:pt x="84" y="64"/>
                  </a:cubicBezTo>
                  <a:cubicBezTo>
                    <a:pt x="82" y="58"/>
                    <a:pt x="81" y="49"/>
                    <a:pt x="78" y="54"/>
                  </a:cubicBezTo>
                  <a:cubicBezTo>
                    <a:pt x="76" y="60"/>
                    <a:pt x="74" y="61"/>
                    <a:pt x="80" y="68"/>
                  </a:cubicBezTo>
                  <a:cubicBezTo>
                    <a:pt x="86" y="75"/>
                    <a:pt x="89" y="76"/>
                    <a:pt x="90" y="83"/>
                  </a:cubicBezTo>
                  <a:cubicBezTo>
                    <a:pt x="91" y="90"/>
                    <a:pt x="92" y="99"/>
                    <a:pt x="94" y="101"/>
                  </a:cubicBezTo>
                  <a:cubicBezTo>
                    <a:pt x="97" y="102"/>
                    <a:pt x="90" y="107"/>
                    <a:pt x="85" y="103"/>
                  </a:cubicBezTo>
                  <a:cubicBezTo>
                    <a:pt x="81" y="99"/>
                    <a:pt x="81" y="91"/>
                    <a:pt x="75" y="98"/>
                  </a:cubicBezTo>
                  <a:cubicBezTo>
                    <a:pt x="70" y="105"/>
                    <a:pt x="68" y="98"/>
                    <a:pt x="64" y="102"/>
                  </a:cubicBezTo>
                  <a:cubicBezTo>
                    <a:pt x="59" y="106"/>
                    <a:pt x="60" y="97"/>
                    <a:pt x="56" y="101"/>
                  </a:cubicBezTo>
                  <a:cubicBezTo>
                    <a:pt x="52" y="105"/>
                    <a:pt x="52" y="99"/>
                    <a:pt x="48" y="97"/>
                  </a:cubicBezTo>
                  <a:cubicBezTo>
                    <a:pt x="44" y="94"/>
                    <a:pt x="43" y="90"/>
                    <a:pt x="39" y="94"/>
                  </a:cubicBezTo>
                  <a:cubicBezTo>
                    <a:pt x="36" y="99"/>
                    <a:pt x="34" y="98"/>
                    <a:pt x="30" y="101"/>
                  </a:cubicBezTo>
                  <a:cubicBezTo>
                    <a:pt x="27" y="104"/>
                    <a:pt x="34" y="104"/>
                    <a:pt x="21" y="104"/>
                  </a:cubicBezTo>
                  <a:cubicBezTo>
                    <a:pt x="8" y="104"/>
                    <a:pt x="0" y="104"/>
                    <a:pt x="7" y="108"/>
                  </a:cubicBezTo>
                  <a:cubicBezTo>
                    <a:pt x="14" y="112"/>
                    <a:pt x="22" y="112"/>
                    <a:pt x="20" y="113"/>
                  </a:cubicBezTo>
                  <a:cubicBezTo>
                    <a:pt x="14" y="118"/>
                    <a:pt x="11" y="112"/>
                    <a:pt x="11" y="117"/>
                  </a:cubicBezTo>
                  <a:cubicBezTo>
                    <a:pt x="11" y="122"/>
                    <a:pt x="17" y="123"/>
                    <a:pt x="17" y="123"/>
                  </a:cubicBezTo>
                  <a:cubicBezTo>
                    <a:pt x="17" y="123"/>
                    <a:pt x="7" y="120"/>
                    <a:pt x="10" y="126"/>
                  </a:cubicBezTo>
                  <a:cubicBezTo>
                    <a:pt x="12" y="131"/>
                    <a:pt x="14" y="130"/>
                    <a:pt x="21" y="132"/>
                  </a:cubicBezTo>
                  <a:cubicBezTo>
                    <a:pt x="29" y="135"/>
                    <a:pt x="29" y="132"/>
                    <a:pt x="33" y="132"/>
                  </a:cubicBezTo>
                  <a:cubicBezTo>
                    <a:pt x="36" y="132"/>
                    <a:pt x="38" y="127"/>
                    <a:pt x="41" y="135"/>
                  </a:cubicBezTo>
                  <a:cubicBezTo>
                    <a:pt x="44" y="142"/>
                    <a:pt x="49" y="147"/>
                    <a:pt x="53" y="143"/>
                  </a:cubicBezTo>
                  <a:cubicBezTo>
                    <a:pt x="58" y="139"/>
                    <a:pt x="62" y="129"/>
                    <a:pt x="64" y="138"/>
                  </a:cubicBezTo>
                  <a:cubicBezTo>
                    <a:pt x="66" y="148"/>
                    <a:pt x="62" y="153"/>
                    <a:pt x="67" y="151"/>
                  </a:cubicBezTo>
                  <a:cubicBezTo>
                    <a:pt x="72" y="149"/>
                    <a:pt x="68" y="147"/>
                    <a:pt x="71" y="157"/>
                  </a:cubicBezTo>
                  <a:cubicBezTo>
                    <a:pt x="75" y="168"/>
                    <a:pt x="67" y="160"/>
                    <a:pt x="75" y="168"/>
                  </a:cubicBezTo>
                  <a:cubicBezTo>
                    <a:pt x="82" y="175"/>
                    <a:pt x="78" y="174"/>
                    <a:pt x="86" y="179"/>
                  </a:cubicBezTo>
                  <a:cubicBezTo>
                    <a:pt x="94" y="185"/>
                    <a:pt x="104" y="200"/>
                    <a:pt x="106" y="205"/>
                  </a:cubicBezTo>
                  <a:cubicBezTo>
                    <a:pt x="107" y="209"/>
                    <a:pt x="97" y="208"/>
                    <a:pt x="105" y="216"/>
                  </a:cubicBezTo>
                  <a:cubicBezTo>
                    <a:pt x="113" y="224"/>
                    <a:pt x="113" y="231"/>
                    <a:pt x="116" y="242"/>
                  </a:cubicBezTo>
                  <a:cubicBezTo>
                    <a:pt x="118" y="252"/>
                    <a:pt x="104" y="216"/>
                    <a:pt x="103" y="224"/>
                  </a:cubicBezTo>
                  <a:cubicBezTo>
                    <a:pt x="101" y="232"/>
                    <a:pt x="97" y="241"/>
                    <a:pt x="100" y="250"/>
                  </a:cubicBezTo>
                  <a:cubicBezTo>
                    <a:pt x="103" y="260"/>
                    <a:pt x="100" y="260"/>
                    <a:pt x="98" y="266"/>
                  </a:cubicBezTo>
                  <a:cubicBezTo>
                    <a:pt x="96" y="272"/>
                    <a:pt x="100" y="297"/>
                    <a:pt x="87" y="298"/>
                  </a:cubicBezTo>
                  <a:cubicBezTo>
                    <a:pt x="87" y="298"/>
                    <a:pt x="86" y="298"/>
                    <a:pt x="85" y="299"/>
                  </a:cubicBezTo>
                  <a:cubicBezTo>
                    <a:pt x="86" y="299"/>
                    <a:pt x="86" y="299"/>
                    <a:pt x="86" y="299"/>
                  </a:cubicBezTo>
                  <a:cubicBezTo>
                    <a:pt x="88" y="301"/>
                    <a:pt x="90" y="301"/>
                    <a:pt x="92" y="303"/>
                  </a:cubicBezTo>
                  <a:cubicBezTo>
                    <a:pt x="94" y="305"/>
                    <a:pt x="95" y="307"/>
                    <a:pt x="98" y="309"/>
                  </a:cubicBezTo>
                  <a:cubicBezTo>
                    <a:pt x="101" y="312"/>
                    <a:pt x="105" y="312"/>
                    <a:pt x="109" y="314"/>
                  </a:cubicBezTo>
                  <a:cubicBezTo>
                    <a:pt x="113" y="316"/>
                    <a:pt x="115" y="319"/>
                    <a:pt x="120" y="320"/>
                  </a:cubicBezTo>
                  <a:cubicBezTo>
                    <a:pt x="123" y="320"/>
                    <a:pt x="127" y="320"/>
                    <a:pt x="130" y="321"/>
                  </a:cubicBezTo>
                  <a:cubicBezTo>
                    <a:pt x="132" y="321"/>
                    <a:pt x="133" y="323"/>
                    <a:pt x="135" y="323"/>
                  </a:cubicBezTo>
                  <a:cubicBezTo>
                    <a:pt x="137" y="324"/>
                    <a:pt x="139" y="324"/>
                    <a:pt x="142" y="324"/>
                  </a:cubicBezTo>
                  <a:cubicBezTo>
                    <a:pt x="143" y="324"/>
                    <a:pt x="146" y="325"/>
                    <a:pt x="148" y="324"/>
                  </a:cubicBezTo>
                  <a:cubicBezTo>
                    <a:pt x="149" y="324"/>
                    <a:pt x="151" y="322"/>
                    <a:pt x="153" y="321"/>
                  </a:cubicBezTo>
                  <a:cubicBezTo>
                    <a:pt x="162" y="317"/>
                    <a:pt x="164" y="327"/>
                    <a:pt x="171" y="330"/>
                  </a:cubicBezTo>
                  <a:cubicBezTo>
                    <a:pt x="175" y="331"/>
                    <a:pt x="179" y="330"/>
                    <a:pt x="182" y="331"/>
                  </a:cubicBezTo>
                  <a:cubicBezTo>
                    <a:pt x="186" y="332"/>
                    <a:pt x="190" y="335"/>
                    <a:pt x="194" y="335"/>
                  </a:cubicBezTo>
                  <a:cubicBezTo>
                    <a:pt x="196" y="334"/>
                    <a:pt x="197" y="332"/>
                    <a:pt x="200" y="332"/>
                  </a:cubicBezTo>
                  <a:cubicBezTo>
                    <a:pt x="201" y="331"/>
                    <a:pt x="203" y="332"/>
                    <a:pt x="205" y="332"/>
                  </a:cubicBezTo>
                  <a:cubicBezTo>
                    <a:pt x="207" y="332"/>
                    <a:pt x="211" y="330"/>
                    <a:pt x="212" y="331"/>
                  </a:cubicBezTo>
                  <a:cubicBezTo>
                    <a:pt x="213" y="331"/>
                    <a:pt x="213" y="331"/>
                    <a:pt x="213" y="331"/>
                  </a:cubicBezTo>
                  <a:cubicBezTo>
                    <a:pt x="210" y="326"/>
                    <a:pt x="207" y="319"/>
                    <a:pt x="208" y="315"/>
                  </a:cubicBezTo>
                  <a:cubicBezTo>
                    <a:pt x="210" y="310"/>
                    <a:pt x="206" y="305"/>
                    <a:pt x="214" y="304"/>
                  </a:cubicBezTo>
                  <a:cubicBezTo>
                    <a:pt x="222" y="303"/>
                    <a:pt x="227" y="288"/>
                    <a:pt x="237" y="294"/>
                  </a:cubicBezTo>
                  <a:cubicBezTo>
                    <a:pt x="247" y="300"/>
                    <a:pt x="250" y="307"/>
                    <a:pt x="254" y="301"/>
                  </a:cubicBezTo>
                  <a:cubicBezTo>
                    <a:pt x="258" y="295"/>
                    <a:pt x="261" y="297"/>
                    <a:pt x="267" y="303"/>
                  </a:cubicBezTo>
                  <a:cubicBezTo>
                    <a:pt x="274" y="309"/>
                    <a:pt x="281" y="313"/>
                    <a:pt x="289" y="311"/>
                  </a:cubicBezTo>
                  <a:cubicBezTo>
                    <a:pt x="296" y="309"/>
                    <a:pt x="305" y="303"/>
                    <a:pt x="309" y="297"/>
                  </a:cubicBezTo>
                  <a:cubicBezTo>
                    <a:pt x="312" y="293"/>
                    <a:pt x="320" y="288"/>
                    <a:pt x="326" y="286"/>
                  </a:cubicBezTo>
                  <a:cubicBezTo>
                    <a:pt x="327" y="286"/>
                    <a:pt x="327" y="286"/>
                    <a:pt x="327" y="286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2" name="Freeform 1214"/>
            <p:cNvSpPr>
              <a:spLocks/>
            </p:cNvSpPr>
            <p:nvPr/>
          </p:nvSpPr>
          <p:spPr bwMode="auto">
            <a:xfrm>
              <a:off x="3717925" y="3635909"/>
              <a:ext cx="79375" cy="160337"/>
            </a:xfrm>
            <a:custGeom>
              <a:avLst/>
              <a:gdLst>
                <a:gd name="T0" fmla="*/ 2147483647 w 90"/>
                <a:gd name="T1" fmla="*/ 2147483647 h 181"/>
                <a:gd name="T2" fmla="*/ 2147483647 w 90"/>
                <a:gd name="T3" fmla="*/ 2147483647 h 181"/>
                <a:gd name="T4" fmla="*/ 2147483647 w 90"/>
                <a:gd name="T5" fmla="*/ 2147483647 h 181"/>
                <a:gd name="T6" fmla="*/ 2147483647 w 90"/>
                <a:gd name="T7" fmla="*/ 2147483647 h 181"/>
                <a:gd name="T8" fmla="*/ 2147483647 w 90"/>
                <a:gd name="T9" fmla="*/ 2147483647 h 181"/>
                <a:gd name="T10" fmla="*/ 2147483647 w 90"/>
                <a:gd name="T11" fmla="*/ 2147483647 h 181"/>
                <a:gd name="T12" fmla="*/ 2147483647 w 90"/>
                <a:gd name="T13" fmla="*/ 2147483647 h 181"/>
                <a:gd name="T14" fmla="*/ 2147483647 w 90"/>
                <a:gd name="T15" fmla="*/ 2147483647 h 181"/>
                <a:gd name="T16" fmla="*/ 2147483647 w 90"/>
                <a:gd name="T17" fmla="*/ 2147483647 h 181"/>
                <a:gd name="T18" fmla="*/ 2147483647 w 90"/>
                <a:gd name="T19" fmla="*/ 2147483647 h 181"/>
                <a:gd name="T20" fmla="*/ 2147483647 w 90"/>
                <a:gd name="T21" fmla="*/ 2147483647 h 181"/>
                <a:gd name="T22" fmla="*/ 2147483647 w 90"/>
                <a:gd name="T23" fmla="*/ 2147483647 h 181"/>
                <a:gd name="T24" fmla="*/ 2147483647 w 90"/>
                <a:gd name="T25" fmla="*/ 2147483647 h 181"/>
                <a:gd name="T26" fmla="*/ 2147483647 w 90"/>
                <a:gd name="T27" fmla="*/ 2147483647 h 181"/>
                <a:gd name="T28" fmla="*/ 2147483647 w 90"/>
                <a:gd name="T29" fmla="*/ 2147483647 h 181"/>
                <a:gd name="T30" fmla="*/ 2147483647 w 90"/>
                <a:gd name="T31" fmla="*/ 2147483647 h 181"/>
                <a:gd name="T32" fmla="*/ 2147483647 w 90"/>
                <a:gd name="T33" fmla="*/ 2147483647 h 181"/>
                <a:gd name="T34" fmla="*/ 2147483647 w 90"/>
                <a:gd name="T35" fmla="*/ 2147483647 h 181"/>
                <a:gd name="T36" fmla="*/ 2147483647 w 90"/>
                <a:gd name="T37" fmla="*/ 2147483647 h 181"/>
                <a:gd name="T38" fmla="*/ 2147483647 w 90"/>
                <a:gd name="T39" fmla="*/ 2147483647 h 181"/>
                <a:gd name="T40" fmla="*/ 2147483647 w 90"/>
                <a:gd name="T41" fmla="*/ 2147483647 h 181"/>
                <a:gd name="T42" fmla="*/ 2147483647 w 90"/>
                <a:gd name="T43" fmla="*/ 2147483647 h 181"/>
                <a:gd name="T44" fmla="*/ 2147483647 w 90"/>
                <a:gd name="T45" fmla="*/ 2147483647 h 181"/>
                <a:gd name="T46" fmla="*/ 2147483647 w 90"/>
                <a:gd name="T47" fmla="*/ 2147483647 h 181"/>
                <a:gd name="T48" fmla="*/ 2147483647 w 90"/>
                <a:gd name="T49" fmla="*/ 2147483647 h 181"/>
                <a:gd name="T50" fmla="*/ 2147483647 w 90"/>
                <a:gd name="T51" fmla="*/ 2147483647 h 181"/>
                <a:gd name="T52" fmla="*/ 2147483647 w 90"/>
                <a:gd name="T53" fmla="*/ 2147483647 h 181"/>
                <a:gd name="T54" fmla="*/ 2147483647 w 90"/>
                <a:gd name="T55" fmla="*/ 2147483647 h 181"/>
                <a:gd name="T56" fmla="*/ 2147483647 w 90"/>
                <a:gd name="T57" fmla="*/ 2147483647 h 181"/>
                <a:gd name="T58" fmla="*/ 2147483647 w 90"/>
                <a:gd name="T59" fmla="*/ 2147483647 h 181"/>
                <a:gd name="T60" fmla="*/ 2147483647 w 90"/>
                <a:gd name="T61" fmla="*/ 2147483647 h 181"/>
                <a:gd name="T62" fmla="*/ 2147483647 w 90"/>
                <a:gd name="T63" fmla="*/ 2147483647 h 181"/>
                <a:gd name="T64" fmla="*/ 2147483647 w 90"/>
                <a:gd name="T65" fmla="*/ 2147483647 h 181"/>
                <a:gd name="T66" fmla="*/ 2147483647 w 90"/>
                <a:gd name="T67" fmla="*/ 2147483647 h 181"/>
                <a:gd name="T68" fmla="*/ 2147483647 w 90"/>
                <a:gd name="T69" fmla="*/ 2147483647 h 181"/>
                <a:gd name="T70" fmla="*/ 2147483647 w 90"/>
                <a:gd name="T71" fmla="*/ 2147483647 h 181"/>
                <a:gd name="T72" fmla="*/ 2147483647 w 90"/>
                <a:gd name="T73" fmla="*/ 214748364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0" h="181">
                  <a:moveTo>
                    <a:pt x="62" y="172"/>
                  </a:moveTo>
                  <a:cubicBezTo>
                    <a:pt x="62" y="173"/>
                    <a:pt x="61" y="174"/>
                    <a:pt x="60" y="175"/>
                  </a:cubicBezTo>
                  <a:cubicBezTo>
                    <a:pt x="55" y="180"/>
                    <a:pt x="57" y="179"/>
                    <a:pt x="48" y="174"/>
                  </a:cubicBezTo>
                  <a:cubicBezTo>
                    <a:pt x="40" y="168"/>
                    <a:pt x="40" y="170"/>
                    <a:pt x="27" y="175"/>
                  </a:cubicBezTo>
                  <a:cubicBezTo>
                    <a:pt x="14" y="181"/>
                    <a:pt x="24" y="164"/>
                    <a:pt x="24" y="164"/>
                  </a:cubicBezTo>
                  <a:cubicBezTo>
                    <a:pt x="24" y="164"/>
                    <a:pt x="26" y="155"/>
                    <a:pt x="26" y="150"/>
                  </a:cubicBezTo>
                  <a:cubicBezTo>
                    <a:pt x="26" y="144"/>
                    <a:pt x="26" y="143"/>
                    <a:pt x="24" y="139"/>
                  </a:cubicBezTo>
                  <a:cubicBezTo>
                    <a:pt x="22" y="135"/>
                    <a:pt x="25" y="132"/>
                    <a:pt x="23" y="124"/>
                  </a:cubicBezTo>
                  <a:cubicBezTo>
                    <a:pt x="20" y="115"/>
                    <a:pt x="19" y="130"/>
                    <a:pt x="17" y="119"/>
                  </a:cubicBezTo>
                  <a:cubicBezTo>
                    <a:pt x="16" y="108"/>
                    <a:pt x="14" y="120"/>
                    <a:pt x="7" y="119"/>
                  </a:cubicBezTo>
                  <a:cubicBezTo>
                    <a:pt x="0" y="117"/>
                    <a:pt x="7" y="113"/>
                    <a:pt x="12" y="104"/>
                  </a:cubicBezTo>
                  <a:cubicBezTo>
                    <a:pt x="16" y="94"/>
                    <a:pt x="20" y="79"/>
                    <a:pt x="24" y="64"/>
                  </a:cubicBezTo>
                  <a:cubicBezTo>
                    <a:pt x="28" y="48"/>
                    <a:pt x="31" y="39"/>
                    <a:pt x="28" y="24"/>
                  </a:cubicBezTo>
                  <a:cubicBezTo>
                    <a:pt x="25" y="8"/>
                    <a:pt x="27" y="13"/>
                    <a:pt x="29" y="8"/>
                  </a:cubicBezTo>
                  <a:cubicBezTo>
                    <a:pt x="29" y="7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4"/>
                    <a:pt x="35" y="0"/>
                    <a:pt x="37" y="1"/>
                  </a:cubicBezTo>
                  <a:cubicBezTo>
                    <a:pt x="39" y="1"/>
                    <a:pt x="39" y="3"/>
                    <a:pt x="40" y="4"/>
                  </a:cubicBezTo>
                  <a:cubicBezTo>
                    <a:pt x="41" y="5"/>
                    <a:pt x="42" y="6"/>
                    <a:pt x="43" y="7"/>
                  </a:cubicBezTo>
                  <a:cubicBezTo>
                    <a:pt x="44" y="9"/>
                    <a:pt x="43" y="13"/>
                    <a:pt x="43" y="15"/>
                  </a:cubicBezTo>
                  <a:cubicBezTo>
                    <a:pt x="45" y="15"/>
                    <a:pt x="46" y="14"/>
                    <a:pt x="48" y="14"/>
                  </a:cubicBezTo>
                  <a:cubicBezTo>
                    <a:pt x="51" y="13"/>
                    <a:pt x="52" y="15"/>
                    <a:pt x="55" y="15"/>
                  </a:cubicBezTo>
                  <a:cubicBezTo>
                    <a:pt x="60" y="16"/>
                    <a:pt x="63" y="10"/>
                    <a:pt x="69" y="10"/>
                  </a:cubicBezTo>
                  <a:cubicBezTo>
                    <a:pt x="71" y="10"/>
                    <a:pt x="72" y="11"/>
                    <a:pt x="74" y="10"/>
                  </a:cubicBezTo>
                  <a:cubicBezTo>
                    <a:pt x="77" y="10"/>
                    <a:pt x="79" y="8"/>
                    <a:pt x="81" y="9"/>
                  </a:cubicBezTo>
                  <a:cubicBezTo>
                    <a:pt x="83" y="10"/>
                    <a:pt x="90" y="18"/>
                    <a:pt x="90" y="21"/>
                  </a:cubicBezTo>
                  <a:cubicBezTo>
                    <a:pt x="90" y="24"/>
                    <a:pt x="83" y="28"/>
                    <a:pt x="81" y="31"/>
                  </a:cubicBezTo>
                  <a:cubicBezTo>
                    <a:pt x="79" y="34"/>
                    <a:pt x="77" y="37"/>
                    <a:pt x="75" y="41"/>
                  </a:cubicBezTo>
                  <a:cubicBezTo>
                    <a:pt x="74" y="44"/>
                    <a:pt x="72" y="48"/>
                    <a:pt x="73" y="51"/>
                  </a:cubicBezTo>
                  <a:cubicBezTo>
                    <a:pt x="73" y="54"/>
                    <a:pt x="74" y="54"/>
                    <a:pt x="75" y="56"/>
                  </a:cubicBezTo>
                  <a:cubicBezTo>
                    <a:pt x="76" y="59"/>
                    <a:pt x="71" y="65"/>
                    <a:pt x="75" y="66"/>
                  </a:cubicBezTo>
                  <a:cubicBezTo>
                    <a:pt x="76" y="72"/>
                    <a:pt x="69" y="78"/>
                    <a:pt x="72" y="83"/>
                  </a:cubicBezTo>
                  <a:cubicBezTo>
                    <a:pt x="68" y="85"/>
                    <a:pt x="64" y="91"/>
                    <a:pt x="63" y="95"/>
                  </a:cubicBezTo>
                  <a:cubicBezTo>
                    <a:pt x="63" y="100"/>
                    <a:pt x="69" y="104"/>
                    <a:pt x="71" y="110"/>
                  </a:cubicBezTo>
                  <a:cubicBezTo>
                    <a:pt x="72" y="114"/>
                    <a:pt x="67" y="119"/>
                    <a:pt x="68" y="125"/>
                  </a:cubicBezTo>
                  <a:cubicBezTo>
                    <a:pt x="68" y="129"/>
                    <a:pt x="71" y="131"/>
                    <a:pt x="71" y="135"/>
                  </a:cubicBezTo>
                  <a:cubicBezTo>
                    <a:pt x="70" y="146"/>
                    <a:pt x="52" y="161"/>
                    <a:pt x="62" y="17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3" name="Freeform 1215"/>
            <p:cNvSpPr>
              <a:spLocks/>
            </p:cNvSpPr>
            <p:nvPr/>
          </p:nvSpPr>
          <p:spPr bwMode="auto">
            <a:xfrm>
              <a:off x="4586288" y="2413534"/>
              <a:ext cx="50800" cy="49212"/>
            </a:xfrm>
            <a:custGeom>
              <a:avLst/>
              <a:gdLst>
                <a:gd name="T0" fmla="*/ 2147483647 w 57"/>
                <a:gd name="T1" fmla="*/ 0 h 55"/>
                <a:gd name="T2" fmla="*/ 2147483647 w 57"/>
                <a:gd name="T3" fmla="*/ 2147483647 h 55"/>
                <a:gd name="T4" fmla="*/ 2147483647 w 57"/>
                <a:gd name="T5" fmla="*/ 2147483647 h 55"/>
                <a:gd name="T6" fmla="*/ 2147483647 w 57"/>
                <a:gd name="T7" fmla="*/ 2147483647 h 55"/>
                <a:gd name="T8" fmla="*/ 2147483647 w 57"/>
                <a:gd name="T9" fmla="*/ 2147483647 h 55"/>
                <a:gd name="T10" fmla="*/ 0 w 57"/>
                <a:gd name="T11" fmla="*/ 2147483647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55">
                  <a:moveTo>
                    <a:pt x="57" y="0"/>
                  </a:moveTo>
                  <a:cubicBezTo>
                    <a:pt x="54" y="14"/>
                    <a:pt x="54" y="19"/>
                    <a:pt x="41" y="26"/>
                  </a:cubicBezTo>
                  <a:cubicBezTo>
                    <a:pt x="36" y="29"/>
                    <a:pt x="30" y="30"/>
                    <a:pt x="24" y="33"/>
                  </a:cubicBezTo>
                  <a:cubicBezTo>
                    <a:pt x="15" y="37"/>
                    <a:pt x="15" y="40"/>
                    <a:pt x="11" y="44"/>
                  </a:cubicBezTo>
                  <a:cubicBezTo>
                    <a:pt x="8" y="48"/>
                    <a:pt x="6" y="50"/>
                    <a:pt x="2" y="53"/>
                  </a:cubicBezTo>
                  <a:cubicBezTo>
                    <a:pt x="1" y="54"/>
                    <a:pt x="1" y="55"/>
                    <a:pt x="0" y="55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4" name="Freeform 1216"/>
            <p:cNvSpPr>
              <a:spLocks/>
            </p:cNvSpPr>
            <p:nvPr/>
          </p:nvSpPr>
          <p:spPr bwMode="auto">
            <a:xfrm>
              <a:off x="4586288" y="2413534"/>
              <a:ext cx="50800" cy="49212"/>
            </a:xfrm>
            <a:custGeom>
              <a:avLst/>
              <a:gdLst>
                <a:gd name="T0" fmla="*/ 2147483647 w 57"/>
                <a:gd name="T1" fmla="*/ 0 h 55"/>
                <a:gd name="T2" fmla="*/ 2147483647 w 57"/>
                <a:gd name="T3" fmla="*/ 2147483647 h 55"/>
                <a:gd name="T4" fmla="*/ 2147483647 w 57"/>
                <a:gd name="T5" fmla="*/ 2147483647 h 55"/>
                <a:gd name="T6" fmla="*/ 2147483647 w 57"/>
                <a:gd name="T7" fmla="*/ 2147483647 h 55"/>
                <a:gd name="T8" fmla="*/ 2147483647 w 57"/>
                <a:gd name="T9" fmla="*/ 2147483647 h 55"/>
                <a:gd name="T10" fmla="*/ 0 w 57"/>
                <a:gd name="T11" fmla="*/ 2147483647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55">
                  <a:moveTo>
                    <a:pt x="57" y="0"/>
                  </a:moveTo>
                  <a:cubicBezTo>
                    <a:pt x="54" y="14"/>
                    <a:pt x="54" y="19"/>
                    <a:pt x="41" y="26"/>
                  </a:cubicBezTo>
                  <a:cubicBezTo>
                    <a:pt x="36" y="29"/>
                    <a:pt x="30" y="30"/>
                    <a:pt x="24" y="33"/>
                  </a:cubicBezTo>
                  <a:cubicBezTo>
                    <a:pt x="15" y="37"/>
                    <a:pt x="15" y="40"/>
                    <a:pt x="11" y="44"/>
                  </a:cubicBezTo>
                  <a:cubicBezTo>
                    <a:pt x="8" y="48"/>
                    <a:pt x="6" y="50"/>
                    <a:pt x="2" y="53"/>
                  </a:cubicBezTo>
                  <a:cubicBezTo>
                    <a:pt x="1" y="54"/>
                    <a:pt x="1" y="55"/>
                    <a:pt x="0" y="55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5" name="Freeform 1218"/>
            <p:cNvSpPr>
              <a:spLocks/>
            </p:cNvSpPr>
            <p:nvPr/>
          </p:nvSpPr>
          <p:spPr bwMode="auto">
            <a:xfrm>
              <a:off x="4397375" y="3748621"/>
              <a:ext cx="17463" cy="15875"/>
            </a:xfrm>
            <a:custGeom>
              <a:avLst/>
              <a:gdLst>
                <a:gd name="T0" fmla="*/ 2147483647 w 19"/>
                <a:gd name="T1" fmla="*/ 0 h 18"/>
                <a:gd name="T2" fmla="*/ 2147483647 w 19"/>
                <a:gd name="T3" fmla="*/ 2147483647 h 18"/>
                <a:gd name="T4" fmla="*/ 2147483647 w 19"/>
                <a:gd name="T5" fmla="*/ 2147483647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2147483647 w 19"/>
                <a:gd name="T11" fmla="*/ 2147483647 h 18"/>
                <a:gd name="T12" fmla="*/ 2147483647 w 19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8" y="4"/>
                    <a:pt x="11" y="6"/>
                    <a:pt x="7" y="8"/>
                  </a:cubicBezTo>
                  <a:cubicBezTo>
                    <a:pt x="4" y="10"/>
                    <a:pt x="0" y="6"/>
                    <a:pt x="4" y="10"/>
                  </a:cubicBezTo>
                  <a:cubicBezTo>
                    <a:pt x="8" y="15"/>
                    <a:pt x="14" y="18"/>
                    <a:pt x="16" y="16"/>
                  </a:cubicBezTo>
                  <a:cubicBezTo>
                    <a:pt x="18" y="15"/>
                    <a:pt x="19" y="14"/>
                    <a:pt x="19" y="11"/>
                  </a:cubicBezTo>
                  <a:cubicBezTo>
                    <a:pt x="19" y="9"/>
                    <a:pt x="17" y="5"/>
                    <a:pt x="15" y="5"/>
                  </a:cubicBezTo>
                  <a:cubicBezTo>
                    <a:pt x="14" y="5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6" name="Freeform 1219"/>
            <p:cNvSpPr>
              <a:spLocks/>
            </p:cNvSpPr>
            <p:nvPr/>
          </p:nvSpPr>
          <p:spPr bwMode="auto">
            <a:xfrm>
              <a:off x="4405313" y="3737509"/>
              <a:ext cx="7937" cy="11112"/>
            </a:xfrm>
            <a:custGeom>
              <a:avLst/>
              <a:gdLst>
                <a:gd name="T0" fmla="*/ 2147483647 w 10"/>
                <a:gd name="T1" fmla="*/ 0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3" y="0"/>
                  </a:moveTo>
                  <a:cubicBezTo>
                    <a:pt x="3" y="2"/>
                    <a:pt x="0" y="4"/>
                    <a:pt x="4" y="7"/>
                  </a:cubicBezTo>
                  <a:cubicBezTo>
                    <a:pt x="8" y="9"/>
                    <a:pt x="9" y="11"/>
                    <a:pt x="9" y="9"/>
                  </a:cubicBezTo>
                  <a:cubicBezTo>
                    <a:pt x="10" y="7"/>
                    <a:pt x="9" y="4"/>
                    <a:pt x="9" y="3"/>
                  </a:cubicBezTo>
                  <a:cubicBezTo>
                    <a:pt x="9" y="2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7" name="Freeform 1220"/>
            <p:cNvSpPr>
              <a:spLocks/>
            </p:cNvSpPr>
            <p:nvPr/>
          </p:nvSpPr>
          <p:spPr bwMode="auto">
            <a:xfrm>
              <a:off x="4219575" y="3753384"/>
              <a:ext cx="74613" cy="49212"/>
            </a:xfrm>
            <a:custGeom>
              <a:avLst/>
              <a:gdLst>
                <a:gd name="T0" fmla="*/ 2147483647 w 84"/>
                <a:gd name="T1" fmla="*/ 2147483647 h 55"/>
                <a:gd name="T2" fmla="*/ 2147483647 w 84"/>
                <a:gd name="T3" fmla="*/ 2147483647 h 55"/>
                <a:gd name="T4" fmla="*/ 2147483647 w 84"/>
                <a:gd name="T5" fmla="*/ 2147483647 h 55"/>
                <a:gd name="T6" fmla="*/ 2147483647 w 84"/>
                <a:gd name="T7" fmla="*/ 2147483647 h 55"/>
                <a:gd name="T8" fmla="*/ 2147483647 w 84"/>
                <a:gd name="T9" fmla="*/ 2147483647 h 55"/>
                <a:gd name="T10" fmla="*/ 2147483647 w 84"/>
                <a:gd name="T11" fmla="*/ 2147483647 h 55"/>
                <a:gd name="T12" fmla="*/ 2147483647 w 84"/>
                <a:gd name="T13" fmla="*/ 2147483647 h 55"/>
                <a:gd name="T14" fmla="*/ 2147483647 w 84"/>
                <a:gd name="T15" fmla="*/ 2147483647 h 55"/>
                <a:gd name="T16" fmla="*/ 2147483647 w 84"/>
                <a:gd name="T17" fmla="*/ 2147483647 h 55"/>
                <a:gd name="T18" fmla="*/ 2147483647 w 84"/>
                <a:gd name="T19" fmla="*/ 2147483647 h 55"/>
                <a:gd name="T20" fmla="*/ 2147483647 w 84"/>
                <a:gd name="T21" fmla="*/ 2147483647 h 55"/>
                <a:gd name="T22" fmla="*/ 2147483647 w 84"/>
                <a:gd name="T23" fmla="*/ 2147483647 h 55"/>
                <a:gd name="T24" fmla="*/ 2147483647 w 84"/>
                <a:gd name="T25" fmla="*/ 2147483647 h 55"/>
                <a:gd name="T26" fmla="*/ 2147483647 w 84"/>
                <a:gd name="T27" fmla="*/ 2147483647 h 55"/>
                <a:gd name="T28" fmla="*/ 2147483647 w 84"/>
                <a:gd name="T29" fmla="*/ 2147483647 h 55"/>
                <a:gd name="T30" fmla="*/ 2147483647 w 84"/>
                <a:gd name="T31" fmla="*/ 2147483647 h 55"/>
                <a:gd name="T32" fmla="*/ 2147483647 w 84"/>
                <a:gd name="T33" fmla="*/ 2147483647 h 55"/>
                <a:gd name="T34" fmla="*/ 2147483647 w 84"/>
                <a:gd name="T35" fmla="*/ 2147483647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4" h="55">
                  <a:moveTo>
                    <a:pt x="82" y="4"/>
                  </a:moveTo>
                  <a:cubicBezTo>
                    <a:pt x="80" y="1"/>
                    <a:pt x="78" y="2"/>
                    <a:pt x="73" y="5"/>
                  </a:cubicBezTo>
                  <a:cubicBezTo>
                    <a:pt x="69" y="8"/>
                    <a:pt x="62" y="7"/>
                    <a:pt x="59" y="8"/>
                  </a:cubicBezTo>
                  <a:cubicBezTo>
                    <a:pt x="55" y="9"/>
                    <a:pt x="48" y="12"/>
                    <a:pt x="44" y="11"/>
                  </a:cubicBezTo>
                  <a:cubicBezTo>
                    <a:pt x="41" y="11"/>
                    <a:pt x="37" y="11"/>
                    <a:pt x="33" y="8"/>
                  </a:cubicBezTo>
                  <a:cubicBezTo>
                    <a:pt x="28" y="5"/>
                    <a:pt x="24" y="0"/>
                    <a:pt x="21" y="4"/>
                  </a:cubicBezTo>
                  <a:cubicBezTo>
                    <a:pt x="19" y="8"/>
                    <a:pt x="13" y="10"/>
                    <a:pt x="13" y="10"/>
                  </a:cubicBezTo>
                  <a:cubicBezTo>
                    <a:pt x="13" y="10"/>
                    <a:pt x="0" y="13"/>
                    <a:pt x="3" y="17"/>
                  </a:cubicBezTo>
                  <a:cubicBezTo>
                    <a:pt x="7" y="21"/>
                    <a:pt x="7" y="19"/>
                    <a:pt x="15" y="22"/>
                  </a:cubicBezTo>
                  <a:cubicBezTo>
                    <a:pt x="23" y="26"/>
                    <a:pt x="23" y="25"/>
                    <a:pt x="28" y="31"/>
                  </a:cubicBezTo>
                  <a:cubicBezTo>
                    <a:pt x="33" y="37"/>
                    <a:pt x="35" y="41"/>
                    <a:pt x="40" y="43"/>
                  </a:cubicBezTo>
                  <a:cubicBezTo>
                    <a:pt x="46" y="45"/>
                    <a:pt x="47" y="38"/>
                    <a:pt x="50" y="41"/>
                  </a:cubicBezTo>
                  <a:cubicBezTo>
                    <a:pt x="54" y="44"/>
                    <a:pt x="52" y="46"/>
                    <a:pt x="58" y="49"/>
                  </a:cubicBezTo>
                  <a:cubicBezTo>
                    <a:pt x="64" y="53"/>
                    <a:pt x="63" y="54"/>
                    <a:pt x="68" y="54"/>
                  </a:cubicBezTo>
                  <a:cubicBezTo>
                    <a:pt x="74" y="55"/>
                    <a:pt x="76" y="52"/>
                    <a:pt x="76" y="47"/>
                  </a:cubicBezTo>
                  <a:cubicBezTo>
                    <a:pt x="76" y="43"/>
                    <a:pt x="79" y="38"/>
                    <a:pt x="77" y="35"/>
                  </a:cubicBezTo>
                  <a:cubicBezTo>
                    <a:pt x="75" y="33"/>
                    <a:pt x="70" y="32"/>
                    <a:pt x="73" y="27"/>
                  </a:cubicBezTo>
                  <a:cubicBezTo>
                    <a:pt x="75" y="23"/>
                    <a:pt x="84" y="8"/>
                    <a:pt x="82" y="4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8" name="Freeform 1221"/>
            <p:cNvSpPr>
              <a:spLocks/>
            </p:cNvSpPr>
            <p:nvPr/>
          </p:nvSpPr>
          <p:spPr bwMode="auto">
            <a:xfrm>
              <a:off x="4133850" y="3608921"/>
              <a:ext cx="23813" cy="52388"/>
            </a:xfrm>
            <a:custGeom>
              <a:avLst/>
              <a:gdLst>
                <a:gd name="T0" fmla="*/ 2147483647 w 27"/>
                <a:gd name="T1" fmla="*/ 0 h 60"/>
                <a:gd name="T2" fmla="*/ 2147483647 w 27"/>
                <a:gd name="T3" fmla="*/ 2147483647 h 60"/>
                <a:gd name="T4" fmla="*/ 2147483647 w 27"/>
                <a:gd name="T5" fmla="*/ 2147483647 h 60"/>
                <a:gd name="T6" fmla="*/ 2147483647 w 27"/>
                <a:gd name="T7" fmla="*/ 2147483647 h 60"/>
                <a:gd name="T8" fmla="*/ 2147483647 w 27"/>
                <a:gd name="T9" fmla="*/ 2147483647 h 60"/>
                <a:gd name="T10" fmla="*/ 2147483647 w 27"/>
                <a:gd name="T11" fmla="*/ 2147483647 h 60"/>
                <a:gd name="T12" fmla="*/ 2147483647 w 27"/>
                <a:gd name="T13" fmla="*/ 2147483647 h 60"/>
                <a:gd name="T14" fmla="*/ 2147483647 w 27"/>
                <a:gd name="T15" fmla="*/ 2147483647 h 60"/>
                <a:gd name="T16" fmla="*/ 2147483647 w 27"/>
                <a:gd name="T17" fmla="*/ 2147483647 h 60"/>
                <a:gd name="T18" fmla="*/ 2147483647 w 27"/>
                <a:gd name="T19" fmla="*/ 2147483647 h 60"/>
                <a:gd name="T20" fmla="*/ 2147483647 w 27"/>
                <a:gd name="T21" fmla="*/ 2147483647 h 60"/>
                <a:gd name="T22" fmla="*/ 2147483647 w 27"/>
                <a:gd name="T23" fmla="*/ 2147483647 h 60"/>
                <a:gd name="T24" fmla="*/ 2147483647 w 27"/>
                <a:gd name="T25" fmla="*/ 2147483647 h 60"/>
                <a:gd name="T26" fmla="*/ 2147483647 w 27"/>
                <a:gd name="T27" fmla="*/ 2147483647 h 60"/>
                <a:gd name="T28" fmla="*/ 2147483647 w 27"/>
                <a:gd name="T29" fmla="*/ 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60">
                  <a:moveTo>
                    <a:pt x="22" y="0"/>
                  </a:moveTo>
                  <a:cubicBezTo>
                    <a:pt x="19" y="0"/>
                    <a:pt x="18" y="3"/>
                    <a:pt x="19" y="5"/>
                  </a:cubicBezTo>
                  <a:cubicBezTo>
                    <a:pt x="19" y="8"/>
                    <a:pt x="21" y="13"/>
                    <a:pt x="18" y="13"/>
                  </a:cubicBezTo>
                  <a:cubicBezTo>
                    <a:pt x="16" y="12"/>
                    <a:pt x="14" y="8"/>
                    <a:pt x="12" y="13"/>
                  </a:cubicBezTo>
                  <a:cubicBezTo>
                    <a:pt x="10" y="17"/>
                    <a:pt x="7" y="19"/>
                    <a:pt x="5" y="21"/>
                  </a:cubicBezTo>
                  <a:cubicBezTo>
                    <a:pt x="3" y="22"/>
                    <a:pt x="0" y="20"/>
                    <a:pt x="1" y="24"/>
                  </a:cubicBezTo>
                  <a:cubicBezTo>
                    <a:pt x="1" y="28"/>
                    <a:pt x="2" y="32"/>
                    <a:pt x="3" y="33"/>
                  </a:cubicBezTo>
                  <a:cubicBezTo>
                    <a:pt x="5" y="34"/>
                    <a:pt x="6" y="36"/>
                    <a:pt x="5" y="40"/>
                  </a:cubicBezTo>
                  <a:cubicBezTo>
                    <a:pt x="4" y="44"/>
                    <a:pt x="3" y="48"/>
                    <a:pt x="6" y="50"/>
                  </a:cubicBezTo>
                  <a:cubicBezTo>
                    <a:pt x="9" y="51"/>
                    <a:pt x="9" y="47"/>
                    <a:pt x="9" y="51"/>
                  </a:cubicBezTo>
                  <a:cubicBezTo>
                    <a:pt x="9" y="55"/>
                    <a:pt x="9" y="57"/>
                    <a:pt x="11" y="59"/>
                  </a:cubicBezTo>
                  <a:cubicBezTo>
                    <a:pt x="14" y="60"/>
                    <a:pt x="16" y="60"/>
                    <a:pt x="17" y="59"/>
                  </a:cubicBezTo>
                  <a:cubicBezTo>
                    <a:pt x="19" y="57"/>
                    <a:pt x="25" y="39"/>
                    <a:pt x="26" y="33"/>
                  </a:cubicBezTo>
                  <a:cubicBezTo>
                    <a:pt x="27" y="27"/>
                    <a:pt x="26" y="20"/>
                    <a:pt x="24" y="17"/>
                  </a:cubicBezTo>
                  <a:cubicBezTo>
                    <a:pt x="22" y="14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9" name="Freeform 1222"/>
            <p:cNvSpPr>
              <a:spLocks/>
            </p:cNvSpPr>
            <p:nvPr/>
          </p:nvSpPr>
          <p:spPr bwMode="auto">
            <a:xfrm>
              <a:off x="4121150" y="3669246"/>
              <a:ext cx="42863" cy="69850"/>
            </a:xfrm>
            <a:custGeom>
              <a:avLst/>
              <a:gdLst>
                <a:gd name="T0" fmla="*/ 2147483647 w 48"/>
                <a:gd name="T1" fmla="*/ 2147483647 h 79"/>
                <a:gd name="T2" fmla="*/ 2147483647 w 48"/>
                <a:gd name="T3" fmla="*/ 2147483647 h 79"/>
                <a:gd name="T4" fmla="*/ 2147483647 w 48"/>
                <a:gd name="T5" fmla="*/ 2147483647 h 79"/>
                <a:gd name="T6" fmla="*/ 2147483647 w 48"/>
                <a:gd name="T7" fmla="*/ 2147483647 h 79"/>
                <a:gd name="T8" fmla="*/ 2147483647 w 48"/>
                <a:gd name="T9" fmla="*/ 2147483647 h 79"/>
                <a:gd name="T10" fmla="*/ 2147483647 w 48"/>
                <a:gd name="T11" fmla="*/ 2147483647 h 79"/>
                <a:gd name="T12" fmla="*/ 2147483647 w 48"/>
                <a:gd name="T13" fmla="*/ 2147483647 h 79"/>
                <a:gd name="T14" fmla="*/ 2147483647 w 48"/>
                <a:gd name="T15" fmla="*/ 2147483647 h 79"/>
                <a:gd name="T16" fmla="*/ 2147483647 w 48"/>
                <a:gd name="T17" fmla="*/ 2147483647 h 79"/>
                <a:gd name="T18" fmla="*/ 2147483647 w 48"/>
                <a:gd name="T19" fmla="*/ 2147483647 h 79"/>
                <a:gd name="T20" fmla="*/ 2147483647 w 48"/>
                <a:gd name="T21" fmla="*/ 2147483647 h 79"/>
                <a:gd name="T22" fmla="*/ 2147483647 w 48"/>
                <a:gd name="T23" fmla="*/ 2147483647 h 79"/>
                <a:gd name="T24" fmla="*/ 2147483647 w 48"/>
                <a:gd name="T25" fmla="*/ 2147483647 h 79"/>
                <a:gd name="T26" fmla="*/ 2147483647 w 48"/>
                <a:gd name="T27" fmla="*/ 2147483647 h 79"/>
                <a:gd name="T28" fmla="*/ 2147483647 w 48"/>
                <a:gd name="T29" fmla="*/ 2147483647 h 79"/>
                <a:gd name="T30" fmla="*/ 2147483647 w 48"/>
                <a:gd name="T31" fmla="*/ 2147483647 h 79"/>
                <a:gd name="T32" fmla="*/ 2147483647 w 48"/>
                <a:gd name="T33" fmla="*/ 2147483647 h 79"/>
                <a:gd name="T34" fmla="*/ 2147483647 w 48"/>
                <a:gd name="T35" fmla="*/ 2147483647 h 79"/>
                <a:gd name="T36" fmla="*/ 2147483647 w 48"/>
                <a:gd name="T37" fmla="*/ 2147483647 h 79"/>
                <a:gd name="T38" fmla="*/ 2147483647 w 48"/>
                <a:gd name="T39" fmla="*/ 2147483647 h 79"/>
                <a:gd name="T40" fmla="*/ 2147483647 w 48"/>
                <a:gd name="T41" fmla="*/ 2147483647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79">
                  <a:moveTo>
                    <a:pt x="31" y="1"/>
                  </a:moveTo>
                  <a:cubicBezTo>
                    <a:pt x="29" y="0"/>
                    <a:pt x="28" y="3"/>
                    <a:pt x="26" y="5"/>
                  </a:cubicBezTo>
                  <a:cubicBezTo>
                    <a:pt x="23" y="7"/>
                    <a:pt x="18" y="11"/>
                    <a:pt x="15" y="10"/>
                  </a:cubicBezTo>
                  <a:cubicBezTo>
                    <a:pt x="12" y="9"/>
                    <a:pt x="9" y="10"/>
                    <a:pt x="9" y="7"/>
                  </a:cubicBezTo>
                  <a:cubicBezTo>
                    <a:pt x="9" y="5"/>
                    <a:pt x="9" y="1"/>
                    <a:pt x="7" y="2"/>
                  </a:cubicBezTo>
                  <a:cubicBezTo>
                    <a:pt x="6" y="3"/>
                    <a:pt x="0" y="10"/>
                    <a:pt x="4" y="14"/>
                  </a:cubicBezTo>
                  <a:cubicBezTo>
                    <a:pt x="8" y="17"/>
                    <a:pt x="7" y="19"/>
                    <a:pt x="9" y="22"/>
                  </a:cubicBezTo>
                  <a:cubicBezTo>
                    <a:pt x="10" y="25"/>
                    <a:pt x="13" y="31"/>
                    <a:pt x="14" y="36"/>
                  </a:cubicBezTo>
                  <a:cubicBezTo>
                    <a:pt x="15" y="40"/>
                    <a:pt x="11" y="54"/>
                    <a:pt x="10" y="57"/>
                  </a:cubicBezTo>
                  <a:cubicBezTo>
                    <a:pt x="9" y="60"/>
                    <a:pt x="4" y="59"/>
                    <a:pt x="9" y="62"/>
                  </a:cubicBezTo>
                  <a:cubicBezTo>
                    <a:pt x="13" y="65"/>
                    <a:pt x="12" y="70"/>
                    <a:pt x="14" y="74"/>
                  </a:cubicBezTo>
                  <a:cubicBezTo>
                    <a:pt x="16" y="79"/>
                    <a:pt x="18" y="74"/>
                    <a:pt x="22" y="75"/>
                  </a:cubicBezTo>
                  <a:cubicBezTo>
                    <a:pt x="26" y="76"/>
                    <a:pt x="36" y="63"/>
                    <a:pt x="37" y="65"/>
                  </a:cubicBezTo>
                  <a:cubicBezTo>
                    <a:pt x="38" y="67"/>
                    <a:pt x="37" y="73"/>
                    <a:pt x="40" y="70"/>
                  </a:cubicBezTo>
                  <a:cubicBezTo>
                    <a:pt x="43" y="68"/>
                    <a:pt x="45" y="66"/>
                    <a:pt x="44" y="60"/>
                  </a:cubicBezTo>
                  <a:cubicBezTo>
                    <a:pt x="43" y="54"/>
                    <a:pt x="43" y="47"/>
                    <a:pt x="44" y="43"/>
                  </a:cubicBezTo>
                  <a:cubicBezTo>
                    <a:pt x="46" y="39"/>
                    <a:pt x="48" y="35"/>
                    <a:pt x="46" y="33"/>
                  </a:cubicBezTo>
                  <a:cubicBezTo>
                    <a:pt x="44" y="30"/>
                    <a:pt x="47" y="24"/>
                    <a:pt x="47" y="22"/>
                  </a:cubicBezTo>
                  <a:cubicBezTo>
                    <a:pt x="47" y="20"/>
                    <a:pt x="47" y="16"/>
                    <a:pt x="45" y="12"/>
                  </a:cubicBezTo>
                  <a:cubicBezTo>
                    <a:pt x="43" y="8"/>
                    <a:pt x="41" y="5"/>
                    <a:pt x="41" y="3"/>
                  </a:cubicBezTo>
                  <a:cubicBezTo>
                    <a:pt x="41" y="1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0" name="Freeform 1223"/>
            <p:cNvSpPr>
              <a:spLocks/>
            </p:cNvSpPr>
            <p:nvPr/>
          </p:nvSpPr>
          <p:spPr bwMode="auto">
            <a:xfrm>
              <a:off x="3992563" y="3702584"/>
              <a:ext cx="28575" cy="23812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2147483647 h 27"/>
                <a:gd name="T8" fmla="*/ 2147483647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27">
                  <a:moveTo>
                    <a:pt x="18" y="2"/>
                  </a:moveTo>
                  <a:cubicBezTo>
                    <a:pt x="14" y="4"/>
                    <a:pt x="7" y="5"/>
                    <a:pt x="6" y="8"/>
                  </a:cubicBezTo>
                  <a:cubicBezTo>
                    <a:pt x="5" y="10"/>
                    <a:pt x="0" y="16"/>
                    <a:pt x="5" y="18"/>
                  </a:cubicBezTo>
                  <a:cubicBezTo>
                    <a:pt x="11" y="20"/>
                    <a:pt x="10" y="13"/>
                    <a:pt x="17" y="20"/>
                  </a:cubicBezTo>
                  <a:cubicBezTo>
                    <a:pt x="23" y="27"/>
                    <a:pt x="28" y="20"/>
                    <a:pt x="30" y="16"/>
                  </a:cubicBezTo>
                  <a:cubicBezTo>
                    <a:pt x="32" y="12"/>
                    <a:pt x="27" y="9"/>
                    <a:pt x="26" y="7"/>
                  </a:cubicBezTo>
                  <a:cubicBezTo>
                    <a:pt x="24" y="5"/>
                    <a:pt x="27" y="1"/>
                    <a:pt x="25" y="1"/>
                  </a:cubicBezTo>
                  <a:cubicBezTo>
                    <a:pt x="24" y="0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1" name="Freeform 1224"/>
            <p:cNvSpPr>
              <a:spLocks/>
            </p:cNvSpPr>
            <p:nvPr/>
          </p:nvSpPr>
          <p:spPr bwMode="auto">
            <a:xfrm>
              <a:off x="4022725" y="3697821"/>
              <a:ext cx="19050" cy="9525"/>
            </a:xfrm>
            <a:custGeom>
              <a:avLst/>
              <a:gdLst>
                <a:gd name="T0" fmla="*/ 2147483647 w 22"/>
                <a:gd name="T1" fmla="*/ 2147483647 h 10"/>
                <a:gd name="T2" fmla="*/ 2147483647 w 22"/>
                <a:gd name="T3" fmla="*/ 2147483647 h 10"/>
                <a:gd name="T4" fmla="*/ 2147483647 w 22"/>
                <a:gd name="T5" fmla="*/ 2147483647 h 10"/>
                <a:gd name="T6" fmla="*/ 2147483647 w 22"/>
                <a:gd name="T7" fmla="*/ 2147483647 h 10"/>
                <a:gd name="T8" fmla="*/ 2147483647 w 22"/>
                <a:gd name="T9" fmla="*/ 0 h 10"/>
                <a:gd name="T10" fmla="*/ 2147483647 w 22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0">
                  <a:moveTo>
                    <a:pt x="8" y="1"/>
                  </a:moveTo>
                  <a:cubicBezTo>
                    <a:pt x="6" y="2"/>
                    <a:pt x="0" y="6"/>
                    <a:pt x="9" y="8"/>
                  </a:cubicBezTo>
                  <a:cubicBezTo>
                    <a:pt x="17" y="9"/>
                    <a:pt x="15" y="10"/>
                    <a:pt x="18" y="8"/>
                  </a:cubicBezTo>
                  <a:cubicBezTo>
                    <a:pt x="22" y="7"/>
                    <a:pt x="20" y="1"/>
                    <a:pt x="18" y="1"/>
                  </a:cubicBezTo>
                  <a:cubicBezTo>
                    <a:pt x="17" y="1"/>
                    <a:pt x="13" y="0"/>
                    <a:pt x="13" y="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2" name="Freeform 1225"/>
            <p:cNvSpPr>
              <a:spLocks/>
            </p:cNvSpPr>
            <p:nvPr/>
          </p:nvSpPr>
          <p:spPr bwMode="auto">
            <a:xfrm>
              <a:off x="3976688" y="3720046"/>
              <a:ext cx="12700" cy="15875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2147483647 h 19"/>
                <a:gd name="T4" fmla="*/ 2147483647 w 14"/>
                <a:gd name="T5" fmla="*/ 2147483647 h 19"/>
                <a:gd name="T6" fmla="*/ 2147483647 w 14"/>
                <a:gd name="T7" fmla="*/ 2147483647 h 19"/>
                <a:gd name="T8" fmla="*/ 2147483647 w 14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9">
                  <a:moveTo>
                    <a:pt x="2" y="9"/>
                  </a:moveTo>
                  <a:cubicBezTo>
                    <a:pt x="0" y="12"/>
                    <a:pt x="1" y="19"/>
                    <a:pt x="5" y="19"/>
                  </a:cubicBezTo>
                  <a:cubicBezTo>
                    <a:pt x="8" y="19"/>
                    <a:pt x="5" y="13"/>
                    <a:pt x="10" y="13"/>
                  </a:cubicBezTo>
                  <a:cubicBezTo>
                    <a:pt x="14" y="13"/>
                    <a:pt x="13" y="0"/>
                    <a:pt x="11" y="2"/>
                  </a:cubicBezTo>
                  <a:cubicBezTo>
                    <a:pt x="8" y="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3" name="Freeform 1226"/>
            <p:cNvSpPr>
              <a:spLocks/>
            </p:cNvSpPr>
            <p:nvPr/>
          </p:nvSpPr>
          <p:spPr bwMode="auto">
            <a:xfrm>
              <a:off x="4675188" y="3821646"/>
              <a:ext cx="57150" cy="44450"/>
            </a:xfrm>
            <a:custGeom>
              <a:avLst/>
              <a:gdLst>
                <a:gd name="T0" fmla="*/ 2147483647 w 66"/>
                <a:gd name="T1" fmla="*/ 2147483647 h 49"/>
                <a:gd name="T2" fmla="*/ 2147483647 w 66"/>
                <a:gd name="T3" fmla="*/ 2147483647 h 49"/>
                <a:gd name="T4" fmla="*/ 2147483647 w 66"/>
                <a:gd name="T5" fmla="*/ 2147483647 h 49"/>
                <a:gd name="T6" fmla="*/ 2147483647 w 66"/>
                <a:gd name="T7" fmla="*/ 2147483647 h 49"/>
                <a:gd name="T8" fmla="*/ 2147483647 w 66"/>
                <a:gd name="T9" fmla="*/ 2147483647 h 49"/>
                <a:gd name="T10" fmla="*/ 2147483647 w 66"/>
                <a:gd name="T11" fmla="*/ 2147483647 h 49"/>
                <a:gd name="T12" fmla="*/ 2147483647 w 66"/>
                <a:gd name="T13" fmla="*/ 2147483647 h 49"/>
                <a:gd name="T14" fmla="*/ 2147483647 w 66"/>
                <a:gd name="T15" fmla="*/ 2147483647 h 49"/>
                <a:gd name="T16" fmla="*/ 2147483647 w 66"/>
                <a:gd name="T17" fmla="*/ 2147483647 h 49"/>
                <a:gd name="T18" fmla="*/ 2147483647 w 66"/>
                <a:gd name="T19" fmla="*/ 2147483647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49">
                  <a:moveTo>
                    <a:pt x="25" y="21"/>
                  </a:moveTo>
                  <a:cubicBezTo>
                    <a:pt x="21" y="21"/>
                    <a:pt x="20" y="24"/>
                    <a:pt x="15" y="24"/>
                  </a:cubicBezTo>
                  <a:cubicBezTo>
                    <a:pt x="11" y="24"/>
                    <a:pt x="7" y="20"/>
                    <a:pt x="5" y="26"/>
                  </a:cubicBezTo>
                  <a:cubicBezTo>
                    <a:pt x="3" y="33"/>
                    <a:pt x="0" y="34"/>
                    <a:pt x="5" y="37"/>
                  </a:cubicBezTo>
                  <a:cubicBezTo>
                    <a:pt x="11" y="40"/>
                    <a:pt x="13" y="49"/>
                    <a:pt x="20" y="44"/>
                  </a:cubicBezTo>
                  <a:cubicBezTo>
                    <a:pt x="27" y="38"/>
                    <a:pt x="41" y="30"/>
                    <a:pt x="44" y="31"/>
                  </a:cubicBezTo>
                  <a:cubicBezTo>
                    <a:pt x="53" y="34"/>
                    <a:pt x="48" y="21"/>
                    <a:pt x="48" y="21"/>
                  </a:cubicBezTo>
                  <a:cubicBezTo>
                    <a:pt x="48" y="21"/>
                    <a:pt x="66" y="10"/>
                    <a:pt x="64" y="5"/>
                  </a:cubicBezTo>
                  <a:cubicBezTo>
                    <a:pt x="62" y="0"/>
                    <a:pt x="52" y="14"/>
                    <a:pt x="43" y="15"/>
                  </a:cubicBezTo>
                  <a:cubicBezTo>
                    <a:pt x="35" y="16"/>
                    <a:pt x="25" y="21"/>
                    <a:pt x="25" y="2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4" name="Freeform 1227"/>
            <p:cNvSpPr>
              <a:spLocks/>
            </p:cNvSpPr>
            <p:nvPr/>
          </p:nvSpPr>
          <p:spPr bwMode="auto">
            <a:xfrm>
              <a:off x="4470400" y="3829584"/>
              <a:ext cx="71438" cy="25400"/>
            </a:xfrm>
            <a:custGeom>
              <a:avLst/>
              <a:gdLst>
                <a:gd name="T0" fmla="*/ 2147483647 w 80"/>
                <a:gd name="T1" fmla="*/ 2147483647 h 29"/>
                <a:gd name="T2" fmla="*/ 2147483647 w 80"/>
                <a:gd name="T3" fmla="*/ 2147483647 h 29"/>
                <a:gd name="T4" fmla="*/ 2147483647 w 80"/>
                <a:gd name="T5" fmla="*/ 2147483647 h 29"/>
                <a:gd name="T6" fmla="*/ 2147483647 w 80"/>
                <a:gd name="T7" fmla="*/ 2147483647 h 29"/>
                <a:gd name="T8" fmla="*/ 2147483647 w 80"/>
                <a:gd name="T9" fmla="*/ 2147483647 h 29"/>
                <a:gd name="T10" fmla="*/ 2147483647 w 80"/>
                <a:gd name="T11" fmla="*/ 2147483647 h 29"/>
                <a:gd name="T12" fmla="*/ 2147483647 w 80"/>
                <a:gd name="T13" fmla="*/ 2147483647 h 29"/>
                <a:gd name="T14" fmla="*/ 2147483647 w 80"/>
                <a:gd name="T15" fmla="*/ 2147483647 h 29"/>
                <a:gd name="T16" fmla="*/ 2147483647 w 80"/>
                <a:gd name="T17" fmla="*/ 2147483647 h 29"/>
                <a:gd name="T18" fmla="*/ 2147483647 w 80"/>
                <a:gd name="T19" fmla="*/ 2147483647 h 29"/>
                <a:gd name="T20" fmla="*/ 2147483647 w 80"/>
                <a:gd name="T21" fmla="*/ 2147483647 h 29"/>
                <a:gd name="T22" fmla="*/ 2147483647 w 80"/>
                <a:gd name="T23" fmla="*/ 2147483647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" h="29">
                  <a:moveTo>
                    <a:pt x="36" y="6"/>
                  </a:moveTo>
                  <a:cubicBezTo>
                    <a:pt x="30" y="8"/>
                    <a:pt x="21" y="3"/>
                    <a:pt x="21" y="3"/>
                  </a:cubicBezTo>
                  <a:cubicBezTo>
                    <a:pt x="21" y="3"/>
                    <a:pt x="14" y="0"/>
                    <a:pt x="12" y="2"/>
                  </a:cubicBezTo>
                  <a:cubicBezTo>
                    <a:pt x="9" y="4"/>
                    <a:pt x="0" y="9"/>
                    <a:pt x="6" y="12"/>
                  </a:cubicBezTo>
                  <a:cubicBezTo>
                    <a:pt x="13" y="15"/>
                    <a:pt x="22" y="13"/>
                    <a:pt x="28" y="16"/>
                  </a:cubicBezTo>
                  <a:cubicBezTo>
                    <a:pt x="35" y="19"/>
                    <a:pt x="35" y="19"/>
                    <a:pt x="41" y="24"/>
                  </a:cubicBezTo>
                  <a:cubicBezTo>
                    <a:pt x="48" y="29"/>
                    <a:pt x="48" y="21"/>
                    <a:pt x="58" y="22"/>
                  </a:cubicBezTo>
                  <a:cubicBezTo>
                    <a:pt x="68" y="23"/>
                    <a:pt x="71" y="22"/>
                    <a:pt x="74" y="19"/>
                  </a:cubicBezTo>
                  <a:cubicBezTo>
                    <a:pt x="77" y="16"/>
                    <a:pt x="80" y="12"/>
                    <a:pt x="76" y="12"/>
                  </a:cubicBezTo>
                  <a:cubicBezTo>
                    <a:pt x="72" y="12"/>
                    <a:pt x="59" y="12"/>
                    <a:pt x="56" y="12"/>
                  </a:cubicBezTo>
                  <a:cubicBezTo>
                    <a:pt x="54" y="12"/>
                    <a:pt x="41" y="12"/>
                    <a:pt x="41" y="12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5" name="Freeform 1228"/>
            <p:cNvSpPr>
              <a:spLocks/>
            </p:cNvSpPr>
            <p:nvPr/>
          </p:nvSpPr>
          <p:spPr bwMode="auto">
            <a:xfrm>
              <a:off x="4500563" y="3762909"/>
              <a:ext cx="15875" cy="17462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2147483647 w 17"/>
                <a:gd name="T7" fmla="*/ 2147483647 h 20"/>
                <a:gd name="T8" fmla="*/ 2147483647 w 17"/>
                <a:gd name="T9" fmla="*/ 2147483647 h 20"/>
                <a:gd name="T10" fmla="*/ 2147483647 w 17"/>
                <a:gd name="T11" fmla="*/ 2147483647 h 20"/>
                <a:gd name="T12" fmla="*/ 2147483647 w 17"/>
                <a:gd name="T13" fmla="*/ 2147483647 h 20"/>
                <a:gd name="T14" fmla="*/ 2147483647 w 17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20">
                  <a:moveTo>
                    <a:pt x="4" y="0"/>
                  </a:moveTo>
                  <a:cubicBezTo>
                    <a:pt x="2" y="1"/>
                    <a:pt x="0" y="4"/>
                    <a:pt x="3" y="6"/>
                  </a:cubicBezTo>
                  <a:cubicBezTo>
                    <a:pt x="7" y="8"/>
                    <a:pt x="9" y="6"/>
                    <a:pt x="9" y="11"/>
                  </a:cubicBezTo>
                  <a:cubicBezTo>
                    <a:pt x="10" y="15"/>
                    <a:pt x="11" y="17"/>
                    <a:pt x="14" y="18"/>
                  </a:cubicBezTo>
                  <a:cubicBezTo>
                    <a:pt x="16" y="20"/>
                    <a:pt x="17" y="19"/>
                    <a:pt x="17" y="18"/>
                  </a:cubicBezTo>
                  <a:cubicBezTo>
                    <a:pt x="17" y="17"/>
                    <a:pt x="16" y="12"/>
                    <a:pt x="15" y="12"/>
                  </a:cubicBezTo>
                  <a:cubicBezTo>
                    <a:pt x="14" y="12"/>
                    <a:pt x="13" y="8"/>
                    <a:pt x="12" y="7"/>
                  </a:cubicBezTo>
                  <a:cubicBezTo>
                    <a:pt x="11" y="6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6" name="Freeform 1229"/>
            <p:cNvSpPr>
              <a:spLocks/>
            </p:cNvSpPr>
            <p:nvPr/>
          </p:nvSpPr>
          <p:spPr bwMode="auto">
            <a:xfrm>
              <a:off x="4518025" y="3777196"/>
              <a:ext cx="3175" cy="4763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4"/>
                    <a:pt x="1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2" y="0"/>
                    <a:pt x="2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7" name="Freeform 1230"/>
            <p:cNvSpPr>
              <a:spLocks/>
            </p:cNvSpPr>
            <p:nvPr/>
          </p:nvSpPr>
          <p:spPr bwMode="auto">
            <a:xfrm>
              <a:off x="4519613" y="3786721"/>
              <a:ext cx="4762" cy="6350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cubicBezTo>
                    <a:pt x="1" y="1"/>
                    <a:pt x="0" y="7"/>
                    <a:pt x="2" y="7"/>
                  </a:cubicBezTo>
                  <a:cubicBezTo>
                    <a:pt x="3" y="7"/>
                    <a:pt x="5" y="4"/>
                    <a:pt x="5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8" name="Freeform 1231"/>
            <p:cNvSpPr>
              <a:spLocks/>
            </p:cNvSpPr>
            <p:nvPr/>
          </p:nvSpPr>
          <p:spPr bwMode="auto">
            <a:xfrm>
              <a:off x="4508500" y="3785134"/>
              <a:ext cx="9525" cy="7937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5" y="3"/>
                  </a:moveTo>
                  <a:cubicBezTo>
                    <a:pt x="0" y="5"/>
                    <a:pt x="7" y="10"/>
                    <a:pt x="7" y="10"/>
                  </a:cubicBezTo>
                  <a:cubicBezTo>
                    <a:pt x="7" y="10"/>
                    <a:pt x="10" y="0"/>
                    <a:pt x="5" y="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49" name="Freeform 1232"/>
            <p:cNvSpPr>
              <a:spLocks/>
            </p:cNvSpPr>
            <p:nvPr/>
          </p:nvSpPr>
          <p:spPr bwMode="auto">
            <a:xfrm>
              <a:off x="4514850" y="3796246"/>
              <a:ext cx="4763" cy="4763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2"/>
                  </a:moveTo>
                  <a:cubicBezTo>
                    <a:pt x="2" y="2"/>
                    <a:pt x="0" y="6"/>
                    <a:pt x="3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1" y="2"/>
                    <a:pt x="3" y="2"/>
                    <a:pt x="3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0" name="Freeform 1233"/>
            <p:cNvSpPr>
              <a:spLocks/>
            </p:cNvSpPr>
            <p:nvPr/>
          </p:nvSpPr>
          <p:spPr bwMode="auto">
            <a:xfrm>
              <a:off x="4497388" y="3780371"/>
              <a:ext cx="3175" cy="4763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0" y="0"/>
                    <a:pt x="0" y="5"/>
                    <a:pt x="2" y="5"/>
                  </a:cubicBezTo>
                  <a:cubicBezTo>
                    <a:pt x="4" y="5"/>
                    <a:pt x="5" y="0"/>
                    <a:pt x="3" y="0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1" name="Freeform 1234"/>
            <p:cNvSpPr>
              <a:spLocks/>
            </p:cNvSpPr>
            <p:nvPr/>
          </p:nvSpPr>
          <p:spPr bwMode="auto">
            <a:xfrm>
              <a:off x="4497388" y="3780371"/>
              <a:ext cx="3175" cy="4763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0" y="0"/>
                    <a:pt x="0" y="5"/>
                    <a:pt x="2" y="5"/>
                  </a:cubicBezTo>
                  <a:cubicBezTo>
                    <a:pt x="4" y="5"/>
                    <a:pt x="5" y="0"/>
                    <a:pt x="3" y="0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2" name="Freeform 1235"/>
            <p:cNvSpPr>
              <a:spLocks/>
            </p:cNvSpPr>
            <p:nvPr/>
          </p:nvSpPr>
          <p:spPr bwMode="auto">
            <a:xfrm>
              <a:off x="4498975" y="3789896"/>
              <a:ext cx="6350" cy="4763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0" y="0"/>
                    <a:pt x="0" y="4"/>
                    <a:pt x="2" y="4"/>
                  </a:cubicBezTo>
                  <a:cubicBezTo>
                    <a:pt x="4" y="5"/>
                    <a:pt x="6" y="1"/>
                    <a:pt x="3" y="1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3" name="Freeform 1236"/>
            <p:cNvSpPr>
              <a:spLocks/>
            </p:cNvSpPr>
            <p:nvPr/>
          </p:nvSpPr>
          <p:spPr bwMode="auto">
            <a:xfrm>
              <a:off x="4498975" y="3789896"/>
              <a:ext cx="6350" cy="4763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0" y="0"/>
                    <a:pt x="0" y="4"/>
                    <a:pt x="2" y="4"/>
                  </a:cubicBezTo>
                  <a:cubicBezTo>
                    <a:pt x="4" y="5"/>
                    <a:pt x="6" y="1"/>
                    <a:pt x="3" y="1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4" name="Freeform 1237"/>
            <p:cNvSpPr>
              <a:spLocks/>
            </p:cNvSpPr>
            <p:nvPr/>
          </p:nvSpPr>
          <p:spPr bwMode="auto">
            <a:xfrm>
              <a:off x="4505325" y="3696234"/>
              <a:ext cx="23813" cy="17462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2147483647 h 20"/>
                <a:gd name="T6" fmla="*/ 2147483647 w 26"/>
                <a:gd name="T7" fmla="*/ 2147483647 h 20"/>
                <a:gd name="T8" fmla="*/ 2147483647 w 26"/>
                <a:gd name="T9" fmla="*/ 2147483647 h 20"/>
                <a:gd name="T10" fmla="*/ 2147483647 w 26"/>
                <a:gd name="T11" fmla="*/ 2147483647 h 20"/>
                <a:gd name="T12" fmla="*/ 2147483647 w 26"/>
                <a:gd name="T13" fmla="*/ 2147483647 h 20"/>
                <a:gd name="T14" fmla="*/ 2147483647 w 26"/>
                <a:gd name="T15" fmla="*/ 2147483647 h 20"/>
                <a:gd name="T16" fmla="*/ 2147483647 w 26"/>
                <a:gd name="T17" fmla="*/ 2147483647 h 20"/>
                <a:gd name="T18" fmla="*/ 2147483647 w 26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0">
                  <a:moveTo>
                    <a:pt x="23" y="1"/>
                  </a:moveTo>
                  <a:cubicBezTo>
                    <a:pt x="21" y="3"/>
                    <a:pt x="19" y="4"/>
                    <a:pt x="17" y="6"/>
                  </a:cubicBezTo>
                  <a:cubicBezTo>
                    <a:pt x="13" y="3"/>
                    <a:pt x="11" y="7"/>
                    <a:pt x="11" y="11"/>
                  </a:cubicBezTo>
                  <a:cubicBezTo>
                    <a:pt x="7" y="12"/>
                    <a:pt x="0" y="8"/>
                    <a:pt x="4" y="16"/>
                  </a:cubicBezTo>
                  <a:cubicBezTo>
                    <a:pt x="6" y="18"/>
                    <a:pt x="8" y="20"/>
                    <a:pt x="10" y="17"/>
                  </a:cubicBezTo>
                  <a:cubicBezTo>
                    <a:pt x="11" y="15"/>
                    <a:pt x="10" y="10"/>
                    <a:pt x="14" y="13"/>
                  </a:cubicBezTo>
                  <a:cubicBezTo>
                    <a:pt x="14" y="11"/>
                    <a:pt x="18" y="6"/>
                    <a:pt x="21" y="8"/>
                  </a:cubicBezTo>
                  <a:cubicBezTo>
                    <a:pt x="22" y="7"/>
                    <a:pt x="22" y="5"/>
                    <a:pt x="22" y="4"/>
                  </a:cubicBezTo>
                  <a:cubicBezTo>
                    <a:pt x="24" y="4"/>
                    <a:pt x="26" y="3"/>
                    <a:pt x="26" y="1"/>
                  </a:cubicBezTo>
                  <a:cubicBezTo>
                    <a:pt x="26" y="1"/>
                    <a:pt x="25" y="1"/>
                    <a:pt x="25" y="0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5" name="Freeform 1238"/>
            <p:cNvSpPr>
              <a:spLocks/>
            </p:cNvSpPr>
            <p:nvPr/>
          </p:nvSpPr>
          <p:spPr bwMode="auto">
            <a:xfrm>
              <a:off x="4505325" y="3696234"/>
              <a:ext cx="23813" cy="17462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2147483647 h 20"/>
                <a:gd name="T6" fmla="*/ 2147483647 w 26"/>
                <a:gd name="T7" fmla="*/ 2147483647 h 20"/>
                <a:gd name="T8" fmla="*/ 2147483647 w 26"/>
                <a:gd name="T9" fmla="*/ 2147483647 h 20"/>
                <a:gd name="T10" fmla="*/ 2147483647 w 26"/>
                <a:gd name="T11" fmla="*/ 2147483647 h 20"/>
                <a:gd name="T12" fmla="*/ 2147483647 w 26"/>
                <a:gd name="T13" fmla="*/ 2147483647 h 20"/>
                <a:gd name="T14" fmla="*/ 2147483647 w 26"/>
                <a:gd name="T15" fmla="*/ 2147483647 h 20"/>
                <a:gd name="T16" fmla="*/ 2147483647 w 26"/>
                <a:gd name="T17" fmla="*/ 2147483647 h 20"/>
                <a:gd name="T18" fmla="*/ 2147483647 w 26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0">
                  <a:moveTo>
                    <a:pt x="23" y="1"/>
                  </a:moveTo>
                  <a:cubicBezTo>
                    <a:pt x="21" y="3"/>
                    <a:pt x="19" y="4"/>
                    <a:pt x="17" y="6"/>
                  </a:cubicBezTo>
                  <a:cubicBezTo>
                    <a:pt x="13" y="3"/>
                    <a:pt x="11" y="7"/>
                    <a:pt x="11" y="11"/>
                  </a:cubicBezTo>
                  <a:cubicBezTo>
                    <a:pt x="7" y="12"/>
                    <a:pt x="0" y="8"/>
                    <a:pt x="4" y="16"/>
                  </a:cubicBezTo>
                  <a:cubicBezTo>
                    <a:pt x="6" y="18"/>
                    <a:pt x="8" y="20"/>
                    <a:pt x="10" y="17"/>
                  </a:cubicBezTo>
                  <a:cubicBezTo>
                    <a:pt x="11" y="15"/>
                    <a:pt x="10" y="10"/>
                    <a:pt x="14" y="13"/>
                  </a:cubicBezTo>
                  <a:cubicBezTo>
                    <a:pt x="14" y="11"/>
                    <a:pt x="18" y="6"/>
                    <a:pt x="21" y="8"/>
                  </a:cubicBezTo>
                  <a:cubicBezTo>
                    <a:pt x="22" y="7"/>
                    <a:pt x="22" y="5"/>
                    <a:pt x="22" y="4"/>
                  </a:cubicBezTo>
                  <a:cubicBezTo>
                    <a:pt x="24" y="4"/>
                    <a:pt x="26" y="3"/>
                    <a:pt x="26" y="1"/>
                  </a:cubicBezTo>
                  <a:cubicBezTo>
                    <a:pt x="26" y="1"/>
                    <a:pt x="25" y="1"/>
                    <a:pt x="25" y="0"/>
                  </a:cubicBezTo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6" name="Freeform 1239"/>
            <p:cNvSpPr>
              <a:spLocks/>
            </p:cNvSpPr>
            <p:nvPr/>
          </p:nvSpPr>
          <p:spPr bwMode="auto">
            <a:xfrm>
              <a:off x="4518025" y="3686709"/>
              <a:ext cx="4763" cy="4762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5" y="1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6"/>
                    <a:pt x="5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7" name="Freeform 1240"/>
            <p:cNvSpPr>
              <a:spLocks/>
            </p:cNvSpPr>
            <p:nvPr/>
          </p:nvSpPr>
          <p:spPr bwMode="auto">
            <a:xfrm>
              <a:off x="4518025" y="3686709"/>
              <a:ext cx="4763" cy="4762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5" y="1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6"/>
                    <a:pt x="5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8" name="Freeform 1241"/>
            <p:cNvSpPr>
              <a:spLocks/>
            </p:cNvSpPr>
            <p:nvPr/>
          </p:nvSpPr>
          <p:spPr bwMode="auto">
            <a:xfrm>
              <a:off x="4529138" y="3742271"/>
              <a:ext cx="6350" cy="14288"/>
            </a:xfrm>
            <a:custGeom>
              <a:avLst/>
              <a:gdLst>
                <a:gd name="T0" fmla="*/ 2147483647 w 7"/>
                <a:gd name="T1" fmla="*/ 2147483647 h 16"/>
                <a:gd name="T2" fmla="*/ 0 w 7"/>
                <a:gd name="T3" fmla="*/ 2147483647 h 16"/>
                <a:gd name="T4" fmla="*/ 2147483647 w 7"/>
                <a:gd name="T5" fmla="*/ 2147483647 h 16"/>
                <a:gd name="T6" fmla="*/ 2147483647 w 7"/>
                <a:gd name="T7" fmla="*/ 2147483647 h 16"/>
                <a:gd name="T8" fmla="*/ 2147483647 w 7"/>
                <a:gd name="T9" fmla="*/ 2147483647 h 16"/>
                <a:gd name="T10" fmla="*/ 2147483647 w 7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6">
                  <a:moveTo>
                    <a:pt x="7" y="6"/>
                  </a:moveTo>
                  <a:cubicBezTo>
                    <a:pt x="5" y="5"/>
                    <a:pt x="1" y="0"/>
                    <a:pt x="0" y="5"/>
                  </a:cubicBezTo>
                  <a:cubicBezTo>
                    <a:pt x="0" y="8"/>
                    <a:pt x="4" y="7"/>
                    <a:pt x="4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3" y="16"/>
                    <a:pt x="5" y="14"/>
                    <a:pt x="6" y="13"/>
                  </a:cubicBezTo>
                  <a:cubicBezTo>
                    <a:pt x="7" y="12"/>
                    <a:pt x="7" y="7"/>
                    <a:pt x="6" y="6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9" name="Freeform 1242"/>
            <p:cNvSpPr>
              <a:spLocks/>
            </p:cNvSpPr>
            <p:nvPr/>
          </p:nvSpPr>
          <p:spPr bwMode="auto">
            <a:xfrm>
              <a:off x="4529138" y="3742271"/>
              <a:ext cx="6350" cy="14288"/>
            </a:xfrm>
            <a:custGeom>
              <a:avLst/>
              <a:gdLst>
                <a:gd name="T0" fmla="*/ 2147483647 w 7"/>
                <a:gd name="T1" fmla="*/ 2147483647 h 16"/>
                <a:gd name="T2" fmla="*/ 0 w 7"/>
                <a:gd name="T3" fmla="*/ 2147483647 h 16"/>
                <a:gd name="T4" fmla="*/ 2147483647 w 7"/>
                <a:gd name="T5" fmla="*/ 2147483647 h 16"/>
                <a:gd name="T6" fmla="*/ 2147483647 w 7"/>
                <a:gd name="T7" fmla="*/ 2147483647 h 16"/>
                <a:gd name="T8" fmla="*/ 2147483647 w 7"/>
                <a:gd name="T9" fmla="*/ 2147483647 h 16"/>
                <a:gd name="T10" fmla="*/ 2147483647 w 7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6">
                  <a:moveTo>
                    <a:pt x="7" y="6"/>
                  </a:moveTo>
                  <a:cubicBezTo>
                    <a:pt x="5" y="5"/>
                    <a:pt x="1" y="0"/>
                    <a:pt x="0" y="5"/>
                  </a:cubicBezTo>
                  <a:cubicBezTo>
                    <a:pt x="0" y="8"/>
                    <a:pt x="4" y="7"/>
                    <a:pt x="4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3" y="16"/>
                    <a:pt x="5" y="14"/>
                    <a:pt x="6" y="13"/>
                  </a:cubicBezTo>
                  <a:cubicBezTo>
                    <a:pt x="7" y="12"/>
                    <a:pt x="7" y="7"/>
                    <a:pt x="6" y="6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0" name="Freeform 1243"/>
            <p:cNvSpPr>
              <a:spLocks/>
            </p:cNvSpPr>
            <p:nvPr/>
          </p:nvSpPr>
          <p:spPr bwMode="auto">
            <a:xfrm>
              <a:off x="4564063" y="3801009"/>
              <a:ext cx="22225" cy="26987"/>
            </a:xfrm>
            <a:custGeom>
              <a:avLst/>
              <a:gdLst>
                <a:gd name="T0" fmla="*/ 2147483647 w 25"/>
                <a:gd name="T1" fmla="*/ 2147483647 h 30"/>
                <a:gd name="T2" fmla="*/ 2147483647 w 25"/>
                <a:gd name="T3" fmla="*/ 2147483647 h 30"/>
                <a:gd name="T4" fmla="*/ 2147483647 w 25"/>
                <a:gd name="T5" fmla="*/ 2147483647 h 30"/>
                <a:gd name="T6" fmla="*/ 2147483647 w 25"/>
                <a:gd name="T7" fmla="*/ 2147483647 h 30"/>
                <a:gd name="T8" fmla="*/ 2147483647 w 25"/>
                <a:gd name="T9" fmla="*/ 2147483647 h 30"/>
                <a:gd name="T10" fmla="*/ 2147483647 w 25"/>
                <a:gd name="T11" fmla="*/ 2147483647 h 30"/>
                <a:gd name="T12" fmla="*/ 2147483647 w 25"/>
                <a:gd name="T13" fmla="*/ 2147483647 h 30"/>
                <a:gd name="T14" fmla="*/ 2147483647 w 25"/>
                <a:gd name="T15" fmla="*/ 2147483647 h 30"/>
                <a:gd name="T16" fmla="*/ 2147483647 w 25"/>
                <a:gd name="T17" fmla="*/ 2147483647 h 30"/>
                <a:gd name="T18" fmla="*/ 2147483647 w 25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30">
                  <a:moveTo>
                    <a:pt x="20" y="19"/>
                  </a:moveTo>
                  <a:cubicBezTo>
                    <a:pt x="21" y="15"/>
                    <a:pt x="25" y="12"/>
                    <a:pt x="23" y="8"/>
                  </a:cubicBezTo>
                  <a:cubicBezTo>
                    <a:pt x="21" y="5"/>
                    <a:pt x="14" y="4"/>
                    <a:pt x="14" y="9"/>
                  </a:cubicBezTo>
                  <a:cubicBezTo>
                    <a:pt x="12" y="6"/>
                    <a:pt x="14" y="3"/>
                    <a:pt x="10" y="2"/>
                  </a:cubicBezTo>
                  <a:cubicBezTo>
                    <a:pt x="8" y="1"/>
                    <a:pt x="4" y="0"/>
                    <a:pt x="2" y="1"/>
                  </a:cubicBezTo>
                  <a:cubicBezTo>
                    <a:pt x="0" y="9"/>
                    <a:pt x="10" y="5"/>
                    <a:pt x="13" y="8"/>
                  </a:cubicBezTo>
                  <a:cubicBezTo>
                    <a:pt x="16" y="10"/>
                    <a:pt x="11" y="14"/>
                    <a:pt x="15" y="15"/>
                  </a:cubicBezTo>
                  <a:cubicBezTo>
                    <a:pt x="13" y="16"/>
                    <a:pt x="3" y="27"/>
                    <a:pt x="10" y="29"/>
                  </a:cubicBezTo>
                  <a:cubicBezTo>
                    <a:pt x="14" y="30"/>
                    <a:pt x="16" y="13"/>
                    <a:pt x="19" y="22"/>
                  </a:cubicBezTo>
                  <a:cubicBezTo>
                    <a:pt x="19" y="20"/>
                    <a:pt x="20" y="18"/>
                    <a:pt x="21" y="15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1" name="Freeform 1244"/>
            <p:cNvSpPr>
              <a:spLocks/>
            </p:cNvSpPr>
            <p:nvPr/>
          </p:nvSpPr>
          <p:spPr bwMode="auto">
            <a:xfrm>
              <a:off x="4564063" y="3801009"/>
              <a:ext cx="22225" cy="26987"/>
            </a:xfrm>
            <a:custGeom>
              <a:avLst/>
              <a:gdLst>
                <a:gd name="T0" fmla="*/ 2147483647 w 25"/>
                <a:gd name="T1" fmla="*/ 2147483647 h 30"/>
                <a:gd name="T2" fmla="*/ 2147483647 w 25"/>
                <a:gd name="T3" fmla="*/ 2147483647 h 30"/>
                <a:gd name="T4" fmla="*/ 2147483647 w 25"/>
                <a:gd name="T5" fmla="*/ 2147483647 h 30"/>
                <a:gd name="T6" fmla="*/ 2147483647 w 25"/>
                <a:gd name="T7" fmla="*/ 2147483647 h 30"/>
                <a:gd name="T8" fmla="*/ 2147483647 w 25"/>
                <a:gd name="T9" fmla="*/ 2147483647 h 30"/>
                <a:gd name="T10" fmla="*/ 2147483647 w 25"/>
                <a:gd name="T11" fmla="*/ 2147483647 h 30"/>
                <a:gd name="T12" fmla="*/ 2147483647 w 25"/>
                <a:gd name="T13" fmla="*/ 2147483647 h 30"/>
                <a:gd name="T14" fmla="*/ 2147483647 w 25"/>
                <a:gd name="T15" fmla="*/ 2147483647 h 30"/>
                <a:gd name="T16" fmla="*/ 2147483647 w 25"/>
                <a:gd name="T17" fmla="*/ 2147483647 h 30"/>
                <a:gd name="T18" fmla="*/ 2147483647 w 25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30">
                  <a:moveTo>
                    <a:pt x="20" y="19"/>
                  </a:moveTo>
                  <a:cubicBezTo>
                    <a:pt x="21" y="15"/>
                    <a:pt x="25" y="12"/>
                    <a:pt x="23" y="8"/>
                  </a:cubicBezTo>
                  <a:cubicBezTo>
                    <a:pt x="21" y="5"/>
                    <a:pt x="14" y="4"/>
                    <a:pt x="14" y="9"/>
                  </a:cubicBezTo>
                  <a:cubicBezTo>
                    <a:pt x="12" y="6"/>
                    <a:pt x="14" y="3"/>
                    <a:pt x="10" y="2"/>
                  </a:cubicBezTo>
                  <a:cubicBezTo>
                    <a:pt x="8" y="1"/>
                    <a:pt x="4" y="0"/>
                    <a:pt x="2" y="1"/>
                  </a:cubicBezTo>
                  <a:cubicBezTo>
                    <a:pt x="0" y="9"/>
                    <a:pt x="10" y="5"/>
                    <a:pt x="13" y="8"/>
                  </a:cubicBezTo>
                  <a:cubicBezTo>
                    <a:pt x="16" y="10"/>
                    <a:pt x="11" y="14"/>
                    <a:pt x="15" y="15"/>
                  </a:cubicBezTo>
                  <a:cubicBezTo>
                    <a:pt x="13" y="16"/>
                    <a:pt x="3" y="27"/>
                    <a:pt x="10" y="29"/>
                  </a:cubicBezTo>
                  <a:cubicBezTo>
                    <a:pt x="14" y="30"/>
                    <a:pt x="16" y="13"/>
                    <a:pt x="19" y="22"/>
                  </a:cubicBezTo>
                  <a:cubicBezTo>
                    <a:pt x="19" y="20"/>
                    <a:pt x="20" y="18"/>
                    <a:pt x="21" y="15"/>
                  </a:cubicBezTo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2" name="Freeform 1245"/>
            <p:cNvSpPr>
              <a:spLocks/>
            </p:cNvSpPr>
            <p:nvPr/>
          </p:nvSpPr>
          <p:spPr bwMode="auto">
            <a:xfrm>
              <a:off x="4492625" y="3734334"/>
              <a:ext cx="11113" cy="9525"/>
            </a:xfrm>
            <a:custGeom>
              <a:avLst/>
              <a:gdLst>
                <a:gd name="T0" fmla="*/ 2147483647 w 11"/>
                <a:gd name="T1" fmla="*/ 2147483647 h 12"/>
                <a:gd name="T2" fmla="*/ 2147483647 w 11"/>
                <a:gd name="T3" fmla="*/ 2147483647 h 12"/>
                <a:gd name="T4" fmla="*/ 2147483647 w 11"/>
                <a:gd name="T5" fmla="*/ 2147483647 h 12"/>
                <a:gd name="T6" fmla="*/ 2147483647 w 11"/>
                <a:gd name="T7" fmla="*/ 2147483647 h 12"/>
                <a:gd name="T8" fmla="*/ 2147483647 w 11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6"/>
                    <a:pt x="4" y="6"/>
                    <a:pt x="5" y="7"/>
                  </a:cubicBezTo>
                  <a:cubicBezTo>
                    <a:pt x="7" y="9"/>
                    <a:pt x="9" y="12"/>
                    <a:pt x="10" y="8"/>
                  </a:cubicBezTo>
                  <a:cubicBezTo>
                    <a:pt x="11" y="5"/>
                    <a:pt x="7" y="3"/>
                    <a:pt x="5" y="2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3" name="Freeform 1246"/>
            <p:cNvSpPr>
              <a:spLocks/>
            </p:cNvSpPr>
            <p:nvPr/>
          </p:nvSpPr>
          <p:spPr bwMode="auto">
            <a:xfrm>
              <a:off x="4492625" y="3734334"/>
              <a:ext cx="11113" cy="9525"/>
            </a:xfrm>
            <a:custGeom>
              <a:avLst/>
              <a:gdLst>
                <a:gd name="T0" fmla="*/ 2147483647 w 11"/>
                <a:gd name="T1" fmla="*/ 2147483647 h 12"/>
                <a:gd name="T2" fmla="*/ 2147483647 w 11"/>
                <a:gd name="T3" fmla="*/ 2147483647 h 12"/>
                <a:gd name="T4" fmla="*/ 2147483647 w 11"/>
                <a:gd name="T5" fmla="*/ 2147483647 h 12"/>
                <a:gd name="T6" fmla="*/ 2147483647 w 11"/>
                <a:gd name="T7" fmla="*/ 2147483647 h 12"/>
                <a:gd name="T8" fmla="*/ 2147483647 w 11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6"/>
                    <a:pt x="4" y="6"/>
                    <a:pt x="5" y="7"/>
                  </a:cubicBezTo>
                  <a:cubicBezTo>
                    <a:pt x="7" y="9"/>
                    <a:pt x="9" y="12"/>
                    <a:pt x="10" y="8"/>
                  </a:cubicBezTo>
                  <a:cubicBezTo>
                    <a:pt x="11" y="5"/>
                    <a:pt x="7" y="3"/>
                    <a:pt x="5" y="2"/>
                  </a:cubicBezTo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4" name="Freeform 1247"/>
            <p:cNvSpPr>
              <a:spLocks/>
            </p:cNvSpPr>
            <p:nvPr/>
          </p:nvSpPr>
          <p:spPr bwMode="auto">
            <a:xfrm>
              <a:off x="4267200" y="3542246"/>
              <a:ext cx="11113" cy="15875"/>
            </a:xfrm>
            <a:custGeom>
              <a:avLst/>
              <a:gdLst>
                <a:gd name="T0" fmla="*/ 2147483647 w 11"/>
                <a:gd name="T1" fmla="*/ 0 h 18"/>
                <a:gd name="T2" fmla="*/ 2147483647 w 11"/>
                <a:gd name="T3" fmla="*/ 2147483647 h 18"/>
                <a:gd name="T4" fmla="*/ 2147483647 w 11"/>
                <a:gd name="T5" fmla="*/ 2147483647 h 18"/>
                <a:gd name="T6" fmla="*/ 2147483647 w 11"/>
                <a:gd name="T7" fmla="*/ 2147483647 h 18"/>
                <a:gd name="T8" fmla="*/ 2147483647 w 11"/>
                <a:gd name="T9" fmla="*/ 2147483647 h 18"/>
                <a:gd name="T10" fmla="*/ 2147483647 w 11"/>
                <a:gd name="T11" fmla="*/ 2147483647 h 18"/>
                <a:gd name="T12" fmla="*/ 2147483647 w 1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8">
                  <a:moveTo>
                    <a:pt x="3" y="0"/>
                  </a:moveTo>
                  <a:cubicBezTo>
                    <a:pt x="2" y="0"/>
                    <a:pt x="0" y="3"/>
                    <a:pt x="3" y="5"/>
                  </a:cubicBezTo>
                  <a:cubicBezTo>
                    <a:pt x="5" y="8"/>
                    <a:pt x="5" y="14"/>
                    <a:pt x="7" y="15"/>
                  </a:cubicBezTo>
                  <a:cubicBezTo>
                    <a:pt x="9" y="17"/>
                    <a:pt x="11" y="18"/>
                    <a:pt x="11" y="15"/>
                  </a:cubicBezTo>
                  <a:cubicBezTo>
                    <a:pt x="11" y="13"/>
                    <a:pt x="9" y="9"/>
                    <a:pt x="9" y="7"/>
                  </a:cubicBezTo>
                  <a:cubicBezTo>
                    <a:pt x="8" y="5"/>
                    <a:pt x="6" y="1"/>
                    <a:pt x="6" y="1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5" name="Freeform 1248"/>
            <p:cNvSpPr>
              <a:spLocks/>
            </p:cNvSpPr>
            <p:nvPr/>
          </p:nvSpPr>
          <p:spPr bwMode="auto">
            <a:xfrm>
              <a:off x="4271963" y="3558121"/>
              <a:ext cx="6350" cy="11113"/>
            </a:xfrm>
            <a:custGeom>
              <a:avLst/>
              <a:gdLst>
                <a:gd name="T0" fmla="*/ 0 w 8"/>
                <a:gd name="T1" fmla="*/ 0 h 13"/>
                <a:gd name="T2" fmla="*/ 2147483647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0 w 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3" y="1"/>
                    <a:pt x="8" y="3"/>
                    <a:pt x="8" y="5"/>
                  </a:cubicBezTo>
                  <a:cubicBezTo>
                    <a:pt x="8" y="7"/>
                    <a:pt x="8" y="11"/>
                    <a:pt x="8" y="12"/>
                  </a:cubicBezTo>
                  <a:cubicBezTo>
                    <a:pt x="8" y="13"/>
                    <a:pt x="3" y="7"/>
                    <a:pt x="2" y="6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6" name="Freeform 1249"/>
            <p:cNvSpPr>
              <a:spLocks/>
            </p:cNvSpPr>
            <p:nvPr/>
          </p:nvSpPr>
          <p:spPr bwMode="auto">
            <a:xfrm>
              <a:off x="4281488" y="3572409"/>
              <a:ext cx="12700" cy="14287"/>
            </a:xfrm>
            <a:custGeom>
              <a:avLst/>
              <a:gdLst>
                <a:gd name="T0" fmla="*/ 0 w 13"/>
                <a:gd name="T1" fmla="*/ 0 h 16"/>
                <a:gd name="T2" fmla="*/ 2147483647 w 13"/>
                <a:gd name="T3" fmla="*/ 2147483647 h 16"/>
                <a:gd name="T4" fmla="*/ 0 w 13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0" y="0"/>
                    <a:pt x="7" y="6"/>
                    <a:pt x="10" y="11"/>
                  </a:cubicBezTo>
                  <a:cubicBezTo>
                    <a:pt x="13" y="16"/>
                    <a:pt x="1" y="4"/>
                    <a:pt x="0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7" name="Freeform 1250"/>
            <p:cNvSpPr>
              <a:spLocks/>
            </p:cNvSpPr>
            <p:nvPr/>
          </p:nvSpPr>
          <p:spPr bwMode="auto">
            <a:xfrm>
              <a:off x="4297363" y="3586696"/>
              <a:ext cx="14287" cy="11113"/>
            </a:xfrm>
            <a:custGeom>
              <a:avLst/>
              <a:gdLst>
                <a:gd name="T0" fmla="*/ 0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0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1"/>
                  </a:moveTo>
                  <a:cubicBezTo>
                    <a:pt x="0" y="0"/>
                    <a:pt x="5" y="7"/>
                    <a:pt x="6" y="8"/>
                  </a:cubicBezTo>
                  <a:cubicBezTo>
                    <a:pt x="8" y="9"/>
                    <a:pt x="14" y="10"/>
                    <a:pt x="14" y="10"/>
                  </a:cubicBezTo>
                  <a:cubicBezTo>
                    <a:pt x="14" y="10"/>
                    <a:pt x="16" y="14"/>
                    <a:pt x="14" y="14"/>
                  </a:cubicBezTo>
                  <a:cubicBezTo>
                    <a:pt x="13" y="14"/>
                    <a:pt x="2" y="6"/>
                    <a:pt x="0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8" name="Freeform 1251"/>
            <p:cNvSpPr>
              <a:spLocks/>
            </p:cNvSpPr>
            <p:nvPr/>
          </p:nvSpPr>
          <p:spPr bwMode="auto">
            <a:xfrm>
              <a:off x="3729038" y="3573996"/>
              <a:ext cx="287337" cy="249238"/>
            </a:xfrm>
            <a:custGeom>
              <a:avLst/>
              <a:gdLst>
                <a:gd name="T0" fmla="*/ 2147483647 w 325"/>
                <a:gd name="T1" fmla="*/ 2147483647 h 281"/>
                <a:gd name="T2" fmla="*/ 2147483647 w 325"/>
                <a:gd name="T3" fmla="*/ 2147483647 h 281"/>
                <a:gd name="T4" fmla="*/ 2147483647 w 325"/>
                <a:gd name="T5" fmla="*/ 2147483647 h 281"/>
                <a:gd name="T6" fmla="*/ 2147483647 w 325"/>
                <a:gd name="T7" fmla="*/ 2147483647 h 281"/>
                <a:gd name="T8" fmla="*/ 2147483647 w 325"/>
                <a:gd name="T9" fmla="*/ 2147483647 h 281"/>
                <a:gd name="T10" fmla="*/ 2147483647 w 325"/>
                <a:gd name="T11" fmla="*/ 2147483647 h 281"/>
                <a:gd name="T12" fmla="*/ 2147483647 w 325"/>
                <a:gd name="T13" fmla="*/ 2147483647 h 281"/>
                <a:gd name="T14" fmla="*/ 2147483647 w 325"/>
                <a:gd name="T15" fmla="*/ 2147483647 h 281"/>
                <a:gd name="T16" fmla="*/ 2147483647 w 325"/>
                <a:gd name="T17" fmla="*/ 2147483647 h 281"/>
                <a:gd name="T18" fmla="*/ 2147483647 w 325"/>
                <a:gd name="T19" fmla="*/ 2147483647 h 281"/>
                <a:gd name="T20" fmla="*/ 2147483647 w 325"/>
                <a:gd name="T21" fmla="*/ 2147483647 h 281"/>
                <a:gd name="T22" fmla="*/ 2147483647 w 325"/>
                <a:gd name="T23" fmla="*/ 2147483647 h 281"/>
                <a:gd name="T24" fmla="*/ 2147483647 w 325"/>
                <a:gd name="T25" fmla="*/ 2147483647 h 281"/>
                <a:gd name="T26" fmla="*/ 2147483647 w 325"/>
                <a:gd name="T27" fmla="*/ 2147483647 h 281"/>
                <a:gd name="T28" fmla="*/ 2147483647 w 325"/>
                <a:gd name="T29" fmla="*/ 2147483647 h 281"/>
                <a:gd name="T30" fmla="*/ 2147483647 w 325"/>
                <a:gd name="T31" fmla="*/ 2147483647 h 281"/>
                <a:gd name="T32" fmla="*/ 2147483647 w 325"/>
                <a:gd name="T33" fmla="*/ 2147483647 h 281"/>
                <a:gd name="T34" fmla="*/ 2147483647 w 325"/>
                <a:gd name="T35" fmla="*/ 2147483647 h 281"/>
                <a:gd name="T36" fmla="*/ 2147483647 w 325"/>
                <a:gd name="T37" fmla="*/ 2147483647 h 281"/>
                <a:gd name="T38" fmla="*/ 2147483647 w 325"/>
                <a:gd name="T39" fmla="*/ 2147483647 h 281"/>
                <a:gd name="T40" fmla="*/ 2147483647 w 325"/>
                <a:gd name="T41" fmla="*/ 2147483647 h 281"/>
                <a:gd name="T42" fmla="*/ 2147483647 w 325"/>
                <a:gd name="T43" fmla="*/ 2147483647 h 281"/>
                <a:gd name="T44" fmla="*/ 2147483647 w 325"/>
                <a:gd name="T45" fmla="*/ 2147483647 h 281"/>
                <a:gd name="T46" fmla="*/ 2147483647 w 325"/>
                <a:gd name="T47" fmla="*/ 2147483647 h 281"/>
                <a:gd name="T48" fmla="*/ 2147483647 w 325"/>
                <a:gd name="T49" fmla="*/ 2147483647 h 281"/>
                <a:gd name="T50" fmla="*/ 2147483647 w 325"/>
                <a:gd name="T51" fmla="*/ 2147483647 h 281"/>
                <a:gd name="T52" fmla="*/ 2147483647 w 325"/>
                <a:gd name="T53" fmla="*/ 2147483647 h 281"/>
                <a:gd name="T54" fmla="*/ 2147483647 w 325"/>
                <a:gd name="T55" fmla="*/ 2147483647 h 281"/>
                <a:gd name="T56" fmla="*/ 2147483647 w 325"/>
                <a:gd name="T57" fmla="*/ 2147483647 h 281"/>
                <a:gd name="T58" fmla="*/ 2147483647 w 325"/>
                <a:gd name="T59" fmla="*/ 2147483647 h 281"/>
                <a:gd name="T60" fmla="*/ 2147483647 w 325"/>
                <a:gd name="T61" fmla="*/ 2147483647 h 281"/>
                <a:gd name="T62" fmla="*/ 2147483647 w 325"/>
                <a:gd name="T63" fmla="*/ 2147483647 h 281"/>
                <a:gd name="T64" fmla="*/ 2147483647 w 325"/>
                <a:gd name="T65" fmla="*/ 2147483647 h 281"/>
                <a:gd name="T66" fmla="*/ 2147483647 w 325"/>
                <a:gd name="T67" fmla="*/ 2147483647 h 281"/>
                <a:gd name="T68" fmla="*/ 2147483647 w 325"/>
                <a:gd name="T69" fmla="*/ 2147483647 h 281"/>
                <a:gd name="T70" fmla="*/ 2147483647 w 325"/>
                <a:gd name="T71" fmla="*/ 2147483647 h 281"/>
                <a:gd name="T72" fmla="*/ 2147483647 w 325"/>
                <a:gd name="T73" fmla="*/ 2147483647 h 281"/>
                <a:gd name="T74" fmla="*/ 2147483647 w 325"/>
                <a:gd name="T75" fmla="*/ 2147483647 h 281"/>
                <a:gd name="T76" fmla="*/ 2147483647 w 325"/>
                <a:gd name="T77" fmla="*/ 2147483647 h 281"/>
                <a:gd name="T78" fmla="*/ 2147483647 w 325"/>
                <a:gd name="T79" fmla="*/ 2147483647 h 281"/>
                <a:gd name="T80" fmla="*/ 2147483647 w 325"/>
                <a:gd name="T81" fmla="*/ 2147483647 h 281"/>
                <a:gd name="T82" fmla="*/ 2147483647 w 325"/>
                <a:gd name="T83" fmla="*/ 2147483647 h 281"/>
                <a:gd name="T84" fmla="*/ 2147483647 w 325"/>
                <a:gd name="T85" fmla="*/ 2147483647 h 281"/>
                <a:gd name="T86" fmla="*/ 2147483647 w 325"/>
                <a:gd name="T87" fmla="*/ 2147483647 h 281"/>
                <a:gd name="T88" fmla="*/ 2147483647 w 325"/>
                <a:gd name="T89" fmla="*/ 2147483647 h 281"/>
                <a:gd name="T90" fmla="*/ 2147483647 w 325"/>
                <a:gd name="T91" fmla="*/ 2147483647 h 281"/>
                <a:gd name="T92" fmla="*/ 2147483647 w 325"/>
                <a:gd name="T93" fmla="*/ 2147483647 h 281"/>
                <a:gd name="T94" fmla="*/ 2147483647 w 325"/>
                <a:gd name="T95" fmla="*/ 2147483647 h 281"/>
                <a:gd name="T96" fmla="*/ 2147483647 w 325"/>
                <a:gd name="T97" fmla="*/ 2147483647 h 2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5" h="281">
                  <a:moveTo>
                    <a:pt x="17" y="74"/>
                  </a:moveTo>
                  <a:cubicBezTo>
                    <a:pt x="20" y="73"/>
                    <a:pt x="22" y="69"/>
                    <a:pt x="24" y="70"/>
                  </a:cubicBezTo>
                  <a:cubicBezTo>
                    <a:pt x="26" y="70"/>
                    <a:pt x="26" y="72"/>
                    <a:pt x="27" y="73"/>
                  </a:cubicBezTo>
                  <a:cubicBezTo>
                    <a:pt x="28" y="74"/>
                    <a:pt x="29" y="75"/>
                    <a:pt x="30" y="76"/>
                  </a:cubicBezTo>
                  <a:cubicBezTo>
                    <a:pt x="31" y="78"/>
                    <a:pt x="30" y="82"/>
                    <a:pt x="30" y="84"/>
                  </a:cubicBezTo>
                  <a:cubicBezTo>
                    <a:pt x="32" y="84"/>
                    <a:pt x="33" y="83"/>
                    <a:pt x="35" y="83"/>
                  </a:cubicBezTo>
                  <a:cubicBezTo>
                    <a:pt x="38" y="82"/>
                    <a:pt x="39" y="84"/>
                    <a:pt x="42" y="84"/>
                  </a:cubicBezTo>
                  <a:cubicBezTo>
                    <a:pt x="47" y="85"/>
                    <a:pt x="50" y="79"/>
                    <a:pt x="56" y="79"/>
                  </a:cubicBezTo>
                  <a:cubicBezTo>
                    <a:pt x="58" y="79"/>
                    <a:pt x="59" y="80"/>
                    <a:pt x="61" y="79"/>
                  </a:cubicBezTo>
                  <a:cubicBezTo>
                    <a:pt x="64" y="79"/>
                    <a:pt x="66" y="77"/>
                    <a:pt x="68" y="78"/>
                  </a:cubicBezTo>
                  <a:cubicBezTo>
                    <a:pt x="70" y="79"/>
                    <a:pt x="77" y="87"/>
                    <a:pt x="77" y="90"/>
                  </a:cubicBezTo>
                  <a:cubicBezTo>
                    <a:pt x="77" y="93"/>
                    <a:pt x="70" y="97"/>
                    <a:pt x="68" y="100"/>
                  </a:cubicBezTo>
                  <a:cubicBezTo>
                    <a:pt x="66" y="103"/>
                    <a:pt x="64" y="106"/>
                    <a:pt x="62" y="110"/>
                  </a:cubicBezTo>
                  <a:cubicBezTo>
                    <a:pt x="61" y="113"/>
                    <a:pt x="59" y="117"/>
                    <a:pt x="60" y="120"/>
                  </a:cubicBezTo>
                  <a:cubicBezTo>
                    <a:pt x="60" y="123"/>
                    <a:pt x="61" y="123"/>
                    <a:pt x="62" y="125"/>
                  </a:cubicBezTo>
                  <a:cubicBezTo>
                    <a:pt x="63" y="128"/>
                    <a:pt x="58" y="134"/>
                    <a:pt x="62" y="135"/>
                  </a:cubicBezTo>
                  <a:cubicBezTo>
                    <a:pt x="63" y="141"/>
                    <a:pt x="56" y="147"/>
                    <a:pt x="59" y="152"/>
                  </a:cubicBezTo>
                  <a:cubicBezTo>
                    <a:pt x="55" y="154"/>
                    <a:pt x="51" y="160"/>
                    <a:pt x="50" y="164"/>
                  </a:cubicBezTo>
                  <a:cubicBezTo>
                    <a:pt x="50" y="169"/>
                    <a:pt x="56" y="173"/>
                    <a:pt x="58" y="179"/>
                  </a:cubicBezTo>
                  <a:cubicBezTo>
                    <a:pt x="59" y="183"/>
                    <a:pt x="54" y="188"/>
                    <a:pt x="55" y="194"/>
                  </a:cubicBezTo>
                  <a:cubicBezTo>
                    <a:pt x="55" y="198"/>
                    <a:pt x="58" y="200"/>
                    <a:pt x="58" y="204"/>
                  </a:cubicBezTo>
                  <a:cubicBezTo>
                    <a:pt x="57" y="215"/>
                    <a:pt x="39" y="230"/>
                    <a:pt x="49" y="241"/>
                  </a:cubicBezTo>
                  <a:cubicBezTo>
                    <a:pt x="50" y="241"/>
                    <a:pt x="50" y="241"/>
                    <a:pt x="50" y="241"/>
                  </a:cubicBezTo>
                  <a:cubicBezTo>
                    <a:pt x="54" y="237"/>
                    <a:pt x="56" y="235"/>
                    <a:pt x="60" y="239"/>
                  </a:cubicBezTo>
                  <a:cubicBezTo>
                    <a:pt x="64" y="244"/>
                    <a:pt x="52" y="242"/>
                    <a:pt x="64" y="244"/>
                  </a:cubicBezTo>
                  <a:cubicBezTo>
                    <a:pt x="77" y="245"/>
                    <a:pt x="78" y="240"/>
                    <a:pt x="79" y="245"/>
                  </a:cubicBezTo>
                  <a:cubicBezTo>
                    <a:pt x="80" y="251"/>
                    <a:pt x="72" y="252"/>
                    <a:pt x="75" y="258"/>
                  </a:cubicBezTo>
                  <a:cubicBezTo>
                    <a:pt x="78" y="263"/>
                    <a:pt x="78" y="267"/>
                    <a:pt x="80" y="270"/>
                  </a:cubicBezTo>
                  <a:cubicBezTo>
                    <a:pt x="83" y="273"/>
                    <a:pt x="89" y="271"/>
                    <a:pt x="94" y="276"/>
                  </a:cubicBezTo>
                  <a:cubicBezTo>
                    <a:pt x="99" y="281"/>
                    <a:pt x="101" y="276"/>
                    <a:pt x="104" y="271"/>
                  </a:cubicBezTo>
                  <a:cubicBezTo>
                    <a:pt x="108" y="265"/>
                    <a:pt x="111" y="260"/>
                    <a:pt x="117" y="261"/>
                  </a:cubicBezTo>
                  <a:cubicBezTo>
                    <a:pt x="123" y="262"/>
                    <a:pt x="123" y="263"/>
                    <a:pt x="127" y="258"/>
                  </a:cubicBezTo>
                  <a:cubicBezTo>
                    <a:pt x="130" y="254"/>
                    <a:pt x="126" y="251"/>
                    <a:pt x="134" y="254"/>
                  </a:cubicBezTo>
                  <a:cubicBezTo>
                    <a:pt x="142" y="257"/>
                    <a:pt x="145" y="258"/>
                    <a:pt x="150" y="257"/>
                  </a:cubicBezTo>
                  <a:cubicBezTo>
                    <a:pt x="155" y="256"/>
                    <a:pt x="156" y="255"/>
                    <a:pt x="161" y="255"/>
                  </a:cubicBezTo>
                  <a:cubicBezTo>
                    <a:pt x="166" y="255"/>
                    <a:pt x="167" y="259"/>
                    <a:pt x="170" y="258"/>
                  </a:cubicBezTo>
                  <a:cubicBezTo>
                    <a:pt x="174" y="257"/>
                    <a:pt x="178" y="254"/>
                    <a:pt x="180" y="253"/>
                  </a:cubicBezTo>
                  <a:cubicBezTo>
                    <a:pt x="181" y="252"/>
                    <a:pt x="188" y="254"/>
                    <a:pt x="190" y="250"/>
                  </a:cubicBezTo>
                  <a:cubicBezTo>
                    <a:pt x="192" y="247"/>
                    <a:pt x="195" y="242"/>
                    <a:pt x="196" y="241"/>
                  </a:cubicBezTo>
                  <a:cubicBezTo>
                    <a:pt x="197" y="240"/>
                    <a:pt x="197" y="238"/>
                    <a:pt x="198" y="236"/>
                  </a:cubicBezTo>
                  <a:cubicBezTo>
                    <a:pt x="200" y="235"/>
                    <a:pt x="196" y="231"/>
                    <a:pt x="199" y="229"/>
                  </a:cubicBezTo>
                  <a:cubicBezTo>
                    <a:pt x="202" y="227"/>
                    <a:pt x="205" y="225"/>
                    <a:pt x="212" y="227"/>
                  </a:cubicBezTo>
                  <a:cubicBezTo>
                    <a:pt x="218" y="229"/>
                    <a:pt x="222" y="227"/>
                    <a:pt x="223" y="226"/>
                  </a:cubicBezTo>
                  <a:cubicBezTo>
                    <a:pt x="224" y="224"/>
                    <a:pt x="223" y="219"/>
                    <a:pt x="222" y="216"/>
                  </a:cubicBezTo>
                  <a:cubicBezTo>
                    <a:pt x="222" y="212"/>
                    <a:pt x="224" y="209"/>
                    <a:pt x="224" y="209"/>
                  </a:cubicBezTo>
                  <a:cubicBezTo>
                    <a:pt x="225" y="208"/>
                    <a:pt x="230" y="203"/>
                    <a:pt x="231" y="199"/>
                  </a:cubicBezTo>
                  <a:cubicBezTo>
                    <a:pt x="233" y="196"/>
                    <a:pt x="239" y="192"/>
                    <a:pt x="240" y="192"/>
                  </a:cubicBezTo>
                  <a:cubicBezTo>
                    <a:pt x="242" y="191"/>
                    <a:pt x="243" y="187"/>
                    <a:pt x="244" y="185"/>
                  </a:cubicBezTo>
                  <a:cubicBezTo>
                    <a:pt x="245" y="184"/>
                    <a:pt x="240" y="181"/>
                    <a:pt x="235" y="174"/>
                  </a:cubicBezTo>
                  <a:cubicBezTo>
                    <a:pt x="230" y="168"/>
                    <a:pt x="231" y="163"/>
                    <a:pt x="231" y="161"/>
                  </a:cubicBezTo>
                  <a:cubicBezTo>
                    <a:pt x="232" y="158"/>
                    <a:pt x="234" y="156"/>
                    <a:pt x="234" y="154"/>
                  </a:cubicBezTo>
                  <a:cubicBezTo>
                    <a:pt x="234" y="153"/>
                    <a:pt x="239" y="148"/>
                    <a:pt x="243" y="141"/>
                  </a:cubicBezTo>
                  <a:cubicBezTo>
                    <a:pt x="246" y="134"/>
                    <a:pt x="249" y="128"/>
                    <a:pt x="253" y="125"/>
                  </a:cubicBezTo>
                  <a:cubicBezTo>
                    <a:pt x="256" y="121"/>
                    <a:pt x="259" y="118"/>
                    <a:pt x="259" y="114"/>
                  </a:cubicBezTo>
                  <a:cubicBezTo>
                    <a:pt x="260" y="111"/>
                    <a:pt x="263" y="107"/>
                    <a:pt x="271" y="106"/>
                  </a:cubicBezTo>
                  <a:cubicBezTo>
                    <a:pt x="279" y="106"/>
                    <a:pt x="287" y="99"/>
                    <a:pt x="288" y="100"/>
                  </a:cubicBezTo>
                  <a:cubicBezTo>
                    <a:pt x="289" y="101"/>
                    <a:pt x="300" y="91"/>
                    <a:pt x="304" y="89"/>
                  </a:cubicBezTo>
                  <a:cubicBezTo>
                    <a:pt x="307" y="87"/>
                    <a:pt x="325" y="80"/>
                    <a:pt x="320" y="72"/>
                  </a:cubicBezTo>
                  <a:cubicBezTo>
                    <a:pt x="315" y="63"/>
                    <a:pt x="324" y="65"/>
                    <a:pt x="322" y="60"/>
                  </a:cubicBezTo>
                  <a:cubicBezTo>
                    <a:pt x="322" y="60"/>
                    <a:pt x="322" y="59"/>
                    <a:pt x="321" y="58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319" y="56"/>
                    <a:pt x="315" y="58"/>
                    <a:pt x="313" y="58"/>
                  </a:cubicBezTo>
                  <a:cubicBezTo>
                    <a:pt x="311" y="57"/>
                    <a:pt x="309" y="57"/>
                    <a:pt x="307" y="58"/>
                  </a:cubicBezTo>
                  <a:cubicBezTo>
                    <a:pt x="305" y="58"/>
                    <a:pt x="303" y="60"/>
                    <a:pt x="301" y="61"/>
                  </a:cubicBezTo>
                  <a:cubicBezTo>
                    <a:pt x="298" y="61"/>
                    <a:pt x="294" y="58"/>
                    <a:pt x="290" y="57"/>
                  </a:cubicBezTo>
                  <a:cubicBezTo>
                    <a:pt x="286" y="56"/>
                    <a:pt x="282" y="57"/>
                    <a:pt x="279" y="56"/>
                  </a:cubicBezTo>
                  <a:cubicBezTo>
                    <a:pt x="271" y="53"/>
                    <a:pt x="270" y="43"/>
                    <a:pt x="260" y="47"/>
                  </a:cubicBezTo>
                  <a:cubicBezTo>
                    <a:pt x="259" y="48"/>
                    <a:pt x="257" y="50"/>
                    <a:pt x="256" y="50"/>
                  </a:cubicBezTo>
                  <a:cubicBezTo>
                    <a:pt x="254" y="51"/>
                    <a:pt x="251" y="50"/>
                    <a:pt x="249" y="50"/>
                  </a:cubicBezTo>
                  <a:cubicBezTo>
                    <a:pt x="247" y="50"/>
                    <a:pt x="245" y="50"/>
                    <a:pt x="243" y="49"/>
                  </a:cubicBezTo>
                  <a:cubicBezTo>
                    <a:pt x="241" y="49"/>
                    <a:pt x="240" y="47"/>
                    <a:pt x="238" y="47"/>
                  </a:cubicBezTo>
                  <a:cubicBezTo>
                    <a:pt x="235" y="46"/>
                    <a:pt x="231" y="46"/>
                    <a:pt x="228" y="46"/>
                  </a:cubicBezTo>
                  <a:cubicBezTo>
                    <a:pt x="223" y="45"/>
                    <a:pt x="221" y="42"/>
                    <a:pt x="217" y="40"/>
                  </a:cubicBezTo>
                  <a:cubicBezTo>
                    <a:pt x="213" y="38"/>
                    <a:pt x="209" y="38"/>
                    <a:pt x="206" y="35"/>
                  </a:cubicBezTo>
                  <a:cubicBezTo>
                    <a:pt x="203" y="33"/>
                    <a:pt x="202" y="31"/>
                    <a:pt x="200" y="29"/>
                  </a:cubicBezTo>
                  <a:cubicBezTo>
                    <a:pt x="197" y="27"/>
                    <a:pt x="196" y="27"/>
                    <a:pt x="194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2" y="27"/>
                    <a:pt x="180" y="31"/>
                    <a:pt x="173" y="26"/>
                  </a:cubicBezTo>
                  <a:cubicBezTo>
                    <a:pt x="164" y="20"/>
                    <a:pt x="164" y="23"/>
                    <a:pt x="156" y="26"/>
                  </a:cubicBezTo>
                  <a:cubicBezTo>
                    <a:pt x="147" y="28"/>
                    <a:pt x="148" y="22"/>
                    <a:pt x="143" y="22"/>
                  </a:cubicBezTo>
                  <a:cubicBezTo>
                    <a:pt x="138" y="22"/>
                    <a:pt x="138" y="20"/>
                    <a:pt x="132" y="23"/>
                  </a:cubicBezTo>
                  <a:cubicBezTo>
                    <a:pt x="126" y="25"/>
                    <a:pt x="128" y="24"/>
                    <a:pt x="113" y="23"/>
                  </a:cubicBezTo>
                  <a:cubicBezTo>
                    <a:pt x="98" y="23"/>
                    <a:pt x="96" y="19"/>
                    <a:pt x="92" y="21"/>
                  </a:cubicBezTo>
                  <a:cubicBezTo>
                    <a:pt x="87" y="23"/>
                    <a:pt x="87" y="12"/>
                    <a:pt x="82" y="16"/>
                  </a:cubicBezTo>
                  <a:cubicBezTo>
                    <a:pt x="77" y="19"/>
                    <a:pt x="81" y="19"/>
                    <a:pt x="71" y="20"/>
                  </a:cubicBezTo>
                  <a:cubicBezTo>
                    <a:pt x="61" y="21"/>
                    <a:pt x="63" y="23"/>
                    <a:pt x="58" y="21"/>
                  </a:cubicBezTo>
                  <a:cubicBezTo>
                    <a:pt x="52" y="19"/>
                    <a:pt x="47" y="18"/>
                    <a:pt x="42" y="16"/>
                  </a:cubicBezTo>
                  <a:cubicBezTo>
                    <a:pt x="36" y="13"/>
                    <a:pt x="38" y="0"/>
                    <a:pt x="30" y="12"/>
                  </a:cubicBezTo>
                  <a:cubicBezTo>
                    <a:pt x="23" y="23"/>
                    <a:pt x="20" y="17"/>
                    <a:pt x="23" y="23"/>
                  </a:cubicBezTo>
                  <a:cubicBezTo>
                    <a:pt x="25" y="30"/>
                    <a:pt x="32" y="27"/>
                    <a:pt x="19" y="34"/>
                  </a:cubicBezTo>
                  <a:cubicBezTo>
                    <a:pt x="6" y="40"/>
                    <a:pt x="4" y="41"/>
                    <a:pt x="4" y="45"/>
                  </a:cubicBezTo>
                  <a:cubicBezTo>
                    <a:pt x="4" y="48"/>
                    <a:pt x="0" y="46"/>
                    <a:pt x="5" y="50"/>
                  </a:cubicBezTo>
                  <a:cubicBezTo>
                    <a:pt x="10" y="54"/>
                    <a:pt x="16" y="50"/>
                    <a:pt x="13" y="58"/>
                  </a:cubicBezTo>
                  <a:cubicBezTo>
                    <a:pt x="11" y="66"/>
                    <a:pt x="7" y="63"/>
                    <a:pt x="11" y="66"/>
                  </a:cubicBezTo>
                  <a:cubicBezTo>
                    <a:pt x="14" y="68"/>
                    <a:pt x="16" y="70"/>
                    <a:pt x="16" y="73"/>
                  </a:cubicBezTo>
                  <a:cubicBezTo>
                    <a:pt x="16" y="75"/>
                    <a:pt x="16" y="75"/>
                    <a:pt x="16" y="75"/>
                  </a:cubicBezTo>
                  <a:lnTo>
                    <a:pt x="17" y="74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69" name="Freeform 1252"/>
            <p:cNvSpPr>
              <a:spLocks/>
            </p:cNvSpPr>
            <p:nvPr/>
          </p:nvSpPr>
          <p:spPr bwMode="auto">
            <a:xfrm>
              <a:off x="3997325" y="3319996"/>
              <a:ext cx="87313" cy="69850"/>
            </a:xfrm>
            <a:custGeom>
              <a:avLst/>
              <a:gdLst>
                <a:gd name="T0" fmla="*/ 0 w 99"/>
                <a:gd name="T1" fmla="*/ 2147483647 h 79"/>
                <a:gd name="T2" fmla="*/ 2147483647 w 99"/>
                <a:gd name="T3" fmla="*/ 2147483647 h 79"/>
                <a:gd name="T4" fmla="*/ 2147483647 w 99"/>
                <a:gd name="T5" fmla="*/ 2147483647 h 79"/>
                <a:gd name="T6" fmla="*/ 2147483647 w 99"/>
                <a:gd name="T7" fmla="*/ 2147483647 h 79"/>
                <a:gd name="T8" fmla="*/ 2147483647 w 99"/>
                <a:gd name="T9" fmla="*/ 2147483647 h 79"/>
                <a:gd name="T10" fmla="*/ 2147483647 w 99"/>
                <a:gd name="T11" fmla="*/ 2147483647 h 79"/>
                <a:gd name="T12" fmla="*/ 2147483647 w 99"/>
                <a:gd name="T13" fmla="*/ 2147483647 h 79"/>
                <a:gd name="T14" fmla="*/ 2147483647 w 99"/>
                <a:gd name="T15" fmla="*/ 2147483647 h 79"/>
                <a:gd name="T16" fmla="*/ 2147483647 w 99"/>
                <a:gd name="T17" fmla="*/ 2147483647 h 79"/>
                <a:gd name="T18" fmla="*/ 2147483647 w 99"/>
                <a:gd name="T19" fmla="*/ 2147483647 h 79"/>
                <a:gd name="T20" fmla="*/ 2147483647 w 99"/>
                <a:gd name="T21" fmla="*/ 2147483647 h 79"/>
                <a:gd name="T22" fmla="*/ 2147483647 w 99"/>
                <a:gd name="T23" fmla="*/ 2147483647 h 79"/>
                <a:gd name="T24" fmla="*/ 2147483647 w 99"/>
                <a:gd name="T25" fmla="*/ 2147483647 h 79"/>
                <a:gd name="T26" fmla="*/ 2147483647 w 99"/>
                <a:gd name="T27" fmla="*/ 2147483647 h 79"/>
                <a:gd name="T28" fmla="*/ 2147483647 w 99"/>
                <a:gd name="T29" fmla="*/ 2147483647 h 79"/>
                <a:gd name="T30" fmla="*/ 2147483647 w 99"/>
                <a:gd name="T31" fmla="*/ 2147483647 h 79"/>
                <a:gd name="T32" fmla="*/ 2147483647 w 99"/>
                <a:gd name="T33" fmla="*/ 2147483647 h 79"/>
                <a:gd name="T34" fmla="*/ 2147483647 w 99"/>
                <a:gd name="T35" fmla="*/ 2147483647 h 79"/>
                <a:gd name="T36" fmla="*/ 2147483647 w 99"/>
                <a:gd name="T37" fmla="*/ 2147483647 h 79"/>
                <a:gd name="T38" fmla="*/ 2147483647 w 99"/>
                <a:gd name="T39" fmla="*/ 2147483647 h 79"/>
                <a:gd name="T40" fmla="*/ 2147483647 w 99"/>
                <a:gd name="T41" fmla="*/ 2147483647 h 79"/>
                <a:gd name="T42" fmla="*/ 2147483647 w 99"/>
                <a:gd name="T43" fmla="*/ 0 h 79"/>
                <a:gd name="T44" fmla="*/ 2147483647 w 99"/>
                <a:gd name="T45" fmla="*/ 2147483647 h 79"/>
                <a:gd name="T46" fmla="*/ 2147483647 w 99"/>
                <a:gd name="T47" fmla="*/ 2147483647 h 79"/>
                <a:gd name="T48" fmla="*/ 2147483647 w 99"/>
                <a:gd name="T49" fmla="*/ 2147483647 h 79"/>
                <a:gd name="T50" fmla="*/ 2147483647 w 99"/>
                <a:gd name="T51" fmla="*/ 2147483647 h 79"/>
                <a:gd name="T52" fmla="*/ 2147483647 w 99"/>
                <a:gd name="T53" fmla="*/ 2147483647 h 79"/>
                <a:gd name="T54" fmla="*/ 2147483647 w 99"/>
                <a:gd name="T55" fmla="*/ 2147483647 h 79"/>
                <a:gd name="T56" fmla="*/ 2147483647 w 99"/>
                <a:gd name="T57" fmla="*/ 2147483647 h 79"/>
                <a:gd name="T58" fmla="*/ 2147483647 w 99"/>
                <a:gd name="T59" fmla="*/ 2147483647 h 79"/>
                <a:gd name="T60" fmla="*/ 2147483647 w 99"/>
                <a:gd name="T61" fmla="*/ 2147483647 h 79"/>
                <a:gd name="T62" fmla="*/ 0 w 99"/>
                <a:gd name="T63" fmla="*/ 2147483647 h 79"/>
                <a:gd name="T64" fmla="*/ 0 w 99"/>
                <a:gd name="T65" fmla="*/ 2147483647 h 79"/>
                <a:gd name="T66" fmla="*/ 0 w 99"/>
                <a:gd name="T67" fmla="*/ 2147483647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9" h="79">
                  <a:moveTo>
                    <a:pt x="0" y="15"/>
                  </a:moveTo>
                  <a:cubicBezTo>
                    <a:pt x="1" y="18"/>
                    <a:pt x="2" y="22"/>
                    <a:pt x="4" y="25"/>
                  </a:cubicBezTo>
                  <a:cubicBezTo>
                    <a:pt x="8" y="30"/>
                    <a:pt x="6" y="27"/>
                    <a:pt x="11" y="27"/>
                  </a:cubicBezTo>
                  <a:cubicBezTo>
                    <a:pt x="20" y="28"/>
                    <a:pt x="17" y="32"/>
                    <a:pt x="22" y="38"/>
                  </a:cubicBezTo>
                  <a:cubicBezTo>
                    <a:pt x="25" y="41"/>
                    <a:pt x="25" y="40"/>
                    <a:pt x="28" y="41"/>
                  </a:cubicBezTo>
                  <a:cubicBezTo>
                    <a:pt x="31" y="42"/>
                    <a:pt x="32" y="41"/>
                    <a:pt x="35" y="43"/>
                  </a:cubicBezTo>
                  <a:cubicBezTo>
                    <a:pt x="42" y="46"/>
                    <a:pt x="42" y="51"/>
                    <a:pt x="47" y="57"/>
                  </a:cubicBezTo>
                  <a:cubicBezTo>
                    <a:pt x="52" y="64"/>
                    <a:pt x="57" y="54"/>
                    <a:pt x="62" y="58"/>
                  </a:cubicBezTo>
                  <a:cubicBezTo>
                    <a:pt x="63" y="59"/>
                    <a:pt x="64" y="65"/>
                    <a:pt x="66" y="68"/>
                  </a:cubicBezTo>
                  <a:cubicBezTo>
                    <a:pt x="68" y="72"/>
                    <a:pt x="72" y="75"/>
                    <a:pt x="76" y="78"/>
                  </a:cubicBezTo>
                  <a:cubicBezTo>
                    <a:pt x="78" y="78"/>
                    <a:pt x="79" y="79"/>
                    <a:pt x="80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4" y="74"/>
                    <a:pt x="82" y="73"/>
                    <a:pt x="82" y="68"/>
                  </a:cubicBezTo>
                  <a:cubicBezTo>
                    <a:pt x="82" y="62"/>
                    <a:pt x="94" y="51"/>
                    <a:pt x="94" y="51"/>
                  </a:cubicBezTo>
                  <a:cubicBezTo>
                    <a:pt x="93" y="45"/>
                    <a:pt x="94" y="44"/>
                    <a:pt x="97" y="39"/>
                  </a:cubicBezTo>
                  <a:cubicBezTo>
                    <a:pt x="99" y="35"/>
                    <a:pt x="94" y="28"/>
                    <a:pt x="94" y="28"/>
                  </a:cubicBezTo>
                  <a:cubicBezTo>
                    <a:pt x="92" y="27"/>
                    <a:pt x="91" y="27"/>
                    <a:pt x="88" y="27"/>
                  </a:cubicBezTo>
                  <a:cubicBezTo>
                    <a:pt x="87" y="27"/>
                    <a:pt x="86" y="28"/>
                    <a:pt x="85" y="28"/>
                  </a:cubicBezTo>
                  <a:cubicBezTo>
                    <a:pt x="83" y="27"/>
                    <a:pt x="84" y="26"/>
                    <a:pt x="83" y="25"/>
                  </a:cubicBezTo>
                  <a:cubicBezTo>
                    <a:pt x="80" y="23"/>
                    <a:pt x="77" y="23"/>
                    <a:pt x="76" y="19"/>
                  </a:cubicBezTo>
                  <a:cubicBezTo>
                    <a:pt x="76" y="15"/>
                    <a:pt x="78" y="9"/>
                    <a:pt x="79" y="6"/>
                  </a:cubicBezTo>
                  <a:cubicBezTo>
                    <a:pt x="81" y="0"/>
                    <a:pt x="80" y="1"/>
                    <a:pt x="74" y="0"/>
                  </a:cubicBezTo>
                  <a:cubicBezTo>
                    <a:pt x="71" y="0"/>
                    <a:pt x="68" y="1"/>
                    <a:pt x="64" y="1"/>
                  </a:cubicBezTo>
                  <a:cubicBezTo>
                    <a:pt x="61" y="0"/>
                    <a:pt x="54" y="0"/>
                    <a:pt x="51" y="2"/>
                  </a:cubicBezTo>
                  <a:cubicBezTo>
                    <a:pt x="49" y="3"/>
                    <a:pt x="47" y="11"/>
                    <a:pt x="43" y="6"/>
                  </a:cubicBezTo>
                  <a:cubicBezTo>
                    <a:pt x="41" y="8"/>
                    <a:pt x="36" y="13"/>
                    <a:pt x="33" y="12"/>
                  </a:cubicBezTo>
                  <a:cubicBezTo>
                    <a:pt x="31" y="12"/>
                    <a:pt x="28" y="9"/>
                    <a:pt x="27" y="8"/>
                  </a:cubicBezTo>
                  <a:cubicBezTo>
                    <a:pt x="24" y="6"/>
                    <a:pt x="22" y="6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6"/>
                    <a:pt x="12" y="9"/>
                    <a:pt x="10" y="12"/>
                  </a:cubicBezTo>
                  <a:cubicBezTo>
                    <a:pt x="8" y="14"/>
                    <a:pt x="3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70" name="Freeform 1253"/>
            <p:cNvSpPr>
              <a:spLocks/>
            </p:cNvSpPr>
            <p:nvPr/>
          </p:nvSpPr>
          <p:spPr bwMode="auto">
            <a:xfrm>
              <a:off x="4013200" y="3235859"/>
              <a:ext cx="93663" cy="109537"/>
            </a:xfrm>
            <a:custGeom>
              <a:avLst/>
              <a:gdLst>
                <a:gd name="T0" fmla="*/ 2147483647 w 105"/>
                <a:gd name="T1" fmla="*/ 2147483647 h 124"/>
                <a:gd name="T2" fmla="*/ 2147483647 w 105"/>
                <a:gd name="T3" fmla="*/ 2147483647 h 124"/>
                <a:gd name="T4" fmla="*/ 2147483647 w 105"/>
                <a:gd name="T5" fmla="*/ 2147483647 h 124"/>
                <a:gd name="T6" fmla="*/ 2147483647 w 105"/>
                <a:gd name="T7" fmla="*/ 2147483647 h 124"/>
                <a:gd name="T8" fmla="*/ 2147483647 w 105"/>
                <a:gd name="T9" fmla="*/ 2147483647 h 124"/>
                <a:gd name="T10" fmla="*/ 2147483647 w 105"/>
                <a:gd name="T11" fmla="*/ 2147483647 h 124"/>
                <a:gd name="T12" fmla="*/ 2147483647 w 105"/>
                <a:gd name="T13" fmla="*/ 2147483647 h 124"/>
                <a:gd name="T14" fmla="*/ 2147483647 w 105"/>
                <a:gd name="T15" fmla="*/ 2147483647 h 124"/>
                <a:gd name="T16" fmla="*/ 2147483647 w 105"/>
                <a:gd name="T17" fmla="*/ 2147483647 h 124"/>
                <a:gd name="T18" fmla="*/ 2147483647 w 105"/>
                <a:gd name="T19" fmla="*/ 2147483647 h 124"/>
                <a:gd name="T20" fmla="*/ 2147483647 w 105"/>
                <a:gd name="T21" fmla="*/ 2147483647 h 124"/>
                <a:gd name="T22" fmla="*/ 2147483647 w 105"/>
                <a:gd name="T23" fmla="*/ 2147483647 h 124"/>
                <a:gd name="T24" fmla="*/ 0 w 105"/>
                <a:gd name="T25" fmla="*/ 2147483647 h 124"/>
                <a:gd name="T26" fmla="*/ 0 w 105"/>
                <a:gd name="T27" fmla="*/ 2147483647 h 124"/>
                <a:gd name="T28" fmla="*/ 0 w 105"/>
                <a:gd name="T29" fmla="*/ 2147483647 h 124"/>
                <a:gd name="T30" fmla="*/ 2147483647 w 105"/>
                <a:gd name="T31" fmla="*/ 2147483647 h 124"/>
                <a:gd name="T32" fmla="*/ 2147483647 w 105"/>
                <a:gd name="T33" fmla="*/ 2147483647 h 124"/>
                <a:gd name="T34" fmla="*/ 2147483647 w 105"/>
                <a:gd name="T35" fmla="*/ 2147483647 h 124"/>
                <a:gd name="T36" fmla="*/ 2147483647 w 105"/>
                <a:gd name="T37" fmla="*/ 2147483647 h 124"/>
                <a:gd name="T38" fmla="*/ 2147483647 w 105"/>
                <a:gd name="T39" fmla="*/ 2147483647 h 124"/>
                <a:gd name="T40" fmla="*/ 2147483647 w 105"/>
                <a:gd name="T41" fmla="*/ 2147483647 h 124"/>
                <a:gd name="T42" fmla="*/ 2147483647 w 105"/>
                <a:gd name="T43" fmla="*/ 2147483647 h 124"/>
                <a:gd name="T44" fmla="*/ 2147483647 w 105"/>
                <a:gd name="T45" fmla="*/ 2147483647 h 124"/>
                <a:gd name="T46" fmla="*/ 2147483647 w 105"/>
                <a:gd name="T47" fmla="*/ 2147483647 h 124"/>
                <a:gd name="T48" fmla="*/ 2147483647 w 105"/>
                <a:gd name="T49" fmla="*/ 2147483647 h 124"/>
                <a:gd name="T50" fmla="*/ 2147483647 w 105"/>
                <a:gd name="T51" fmla="*/ 2147483647 h 124"/>
                <a:gd name="T52" fmla="*/ 2147483647 w 105"/>
                <a:gd name="T53" fmla="*/ 2147483647 h 124"/>
                <a:gd name="T54" fmla="*/ 2147483647 w 105"/>
                <a:gd name="T55" fmla="*/ 2147483647 h 124"/>
                <a:gd name="T56" fmla="*/ 2147483647 w 105"/>
                <a:gd name="T57" fmla="*/ 2147483647 h 124"/>
                <a:gd name="T58" fmla="*/ 2147483647 w 105"/>
                <a:gd name="T59" fmla="*/ 2147483647 h 124"/>
                <a:gd name="T60" fmla="*/ 2147483647 w 105"/>
                <a:gd name="T61" fmla="*/ 2147483647 h 124"/>
                <a:gd name="T62" fmla="*/ 2147483647 w 105"/>
                <a:gd name="T63" fmla="*/ 2147483647 h 124"/>
                <a:gd name="T64" fmla="*/ 2147483647 w 105"/>
                <a:gd name="T65" fmla="*/ 2147483647 h 124"/>
                <a:gd name="T66" fmla="*/ 2147483647 w 105"/>
                <a:gd name="T67" fmla="*/ 2147483647 h 124"/>
                <a:gd name="T68" fmla="*/ 2147483647 w 105"/>
                <a:gd name="T69" fmla="*/ 2147483647 h 124"/>
                <a:gd name="T70" fmla="*/ 2147483647 w 105"/>
                <a:gd name="T71" fmla="*/ 2147483647 h 124"/>
                <a:gd name="T72" fmla="*/ 2147483647 w 105"/>
                <a:gd name="T73" fmla="*/ 2147483647 h 124"/>
                <a:gd name="T74" fmla="*/ 2147483647 w 105"/>
                <a:gd name="T75" fmla="*/ 2147483647 h 124"/>
                <a:gd name="T76" fmla="*/ 2147483647 w 105"/>
                <a:gd name="T77" fmla="*/ 2147483647 h 124"/>
                <a:gd name="T78" fmla="*/ 2147483647 w 105"/>
                <a:gd name="T79" fmla="*/ 2147483647 h 124"/>
                <a:gd name="T80" fmla="*/ 2147483647 w 105"/>
                <a:gd name="T81" fmla="*/ 2147483647 h 124"/>
                <a:gd name="T82" fmla="*/ 2147483647 w 105"/>
                <a:gd name="T83" fmla="*/ 2147483647 h 124"/>
                <a:gd name="T84" fmla="*/ 2147483647 w 105"/>
                <a:gd name="T85" fmla="*/ 2147483647 h 124"/>
                <a:gd name="T86" fmla="*/ 2147483647 w 105"/>
                <a:gd name="T87" fmla="*/ 2147483647 h 124"/>
                <a:gd name="T88" fmla="*/ 2147483647 w 105"/>
                <a:gd name="T89" fmla="*/ 2147483647 h 124"/>
                <a:gd name="T90" fmla="*/ 2147483647 w 105"/>
                <a:gd name="T91" fmla="*/ 2147483647 h 124"/>
                <a:gd name="T92" fmla="*/ 2147483647 w 105"/>
                <a:gd name="T93" fmla="*/ 2147483647 h 124"/>
                <a:gd name="T94" fmla="*/ 2147483647 w 105"/>
                <a:gd name="T95" fmla="*/ 2147483647 h 124"/>
                <a:gd name="T96" fmla="*/ 2147483647 w 105"/>
                <a:gd name="T97" fmla="*/ 2147483647 h 124"/>
                <a:gd name="T98" fmla="*/ 2147483647 w 105"/>
                <a:gd name="T99" fmla="*/ 2147483647 h 124"/>
                <a:gd name="T100" fmla="*/ 2147483647 w 105"/>
                <a:gd name="T101" fmla="*/ 2147483647 h 124"/>
                <a:gd name="T102" fmla="*/ 2147483647 w 105"/>
                <a:gd name="T103" fmla="*/ 2147483647 h 124"/>
                <a:gd name="T104" fmla="*/ 2147483647 w 105"/>
                <a:gd name="T105" fmla="*/ 2147483647 h 124"/>
                <a:gd name="T106" fmla="*/ 2147483647 w 105"/>
                <a:gd name="T107" fmla="*/ 2147483647 h 124"/>
                <a:gd name="T108" fmla="*/ 2147483647 w 105"/>
                <a:gd name="T109" fmla="*/ 2147483647 h 124"/>
                <a:gd name="T110" fmla="*/ 2147483647 w 105"/>
                <a:gd name="T111" fmla="*/ 2147483647 h 124"/>
                <a:gd name="T112" fmla="*/ 2147483647 w 105"/>
                <a:gd name="T113" fmla="*/ 2147483647 h 124"/>
                <a:gd name="T114" fmla="*/ 2147483647 w 105"/>
                <a:gd name="T115" fmla="*/ 2147483647 h 124"/>
                <a:gd name="T116" fmla="*/ 2147483647 w 105"/>
                <a:gd name="T117" fmla="*/ 2147483647 h 1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5" h="124">
                  <a:moveTo>
                    <a:pt x="76" y="124"/>
                  </a:moveTo>
                  <a:cubicBezTo>
                    <a:pt x="74" y="123"/>
                    <a:pt x="73" y="123"/>
                    <a:pt x="70" y="123"/>
                  </a:cubicBezTo>
                  <a:cubicBezTo>
                    <a:pt x="69" y="123"/>
                    <a:pt x="68" y="124"/>
                    <a:pt x="67" y="124"/>
                  </a:cubicBezTo>
                  <a:cubicBezTo>
                    <a:pt x="65" y="123"/>
                    <a:pt x="66" y="122"/>
                    <a:pt x="65" y="121"/>
                  </a:cubicBezTo>
                  <a:cubicBezTo>
                    <a:pt x="62" y="119"/>
                    <a:pt x="59" y="119"/>
                    <a:pt x="58" y="115"/>
                  </a:cubicBezTo>
                  <a:cubicBezTo>
                    <a:pt x="58" y="111"/>
                    <a:pt x="60" y="105"/>
                    <a:pt x="61" y="101"/>
                  </a:cubicBezTo>
                  <a:cubicBezTo>
                    <a:pt x="63" y="96"/>
                    <a:pt x="62" y="96"/>
                    <a:pt x="56" y="96"/>
                  </a:cubicBezTo>
                  <a:cubicBezTo>
                    <a:pt x="53" y="96"/>
                    <a:pt x="50" y="97"/>
                    <a:pt x="46" y="96"/>
                  </a:cubicBezTo>
                  <a:cubicBezTo>
                    <a:pt x="43" y="96"/>
                    <a:pt x="37" y="96"/>
                    <a:pt x="33" y="98"/>
                  </a:cubicBezTo>
                  <a:cubicBezTo>
                    <a:pt x="31" y="99"/>
                    <a:pt x="29" y="107"/>
                    <a:pt x="25" y="102"/>
                  </a:cubicBezTo>
                  <a:cubicBezTo>
                    <a:pt x="23" y="104"/>
                    <a:pt x="18" y="109"/>
                    <a:pt x="15" y="108"/>
                  </a:cubicBezTo>
                  <a:cubicBezTo>
                    <a:pt x="13" y="108"/>
                    <a:pt x="10" y="105"/>
                    <a:pt x="9" y="104"/>
                  </a:cubicBezTo>
                  <a:cubicBezTo>
                    <a:pt x="6" y="102"/>
                    <a:pt x="4" y="101"/>
                    <a:pt x="0" y="10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98"/>
                    <a:pt x="2" y="97"/>
                    <a:pt x="2" y="97"/>
                  </a:cubicBezTo>
                  <a:cubicBezTo>
                    <a:pt x="3" y="96"/>
                    <a:pt x="6" y="91"/>
                    <a:pt x="11" y="95"/>
                  </a:cubicBezTo>
                  <a:cubicBezTo>
                    <a:pt x="15" y="98"/>
                    <a:pt x="16" y="96"/>
                    <a:pt x="17" y="95"/>
                  </a:cubicBezTo>
                  <a:cubicBezTo>
                    <a:pt x="18" y="94"/>
                    <a:pt x="16" y="89"/>
                    <a:pt x="16" y="87"/>
                  </a:cubicBezTo>
                  <a:cubicBezTo>
                    <a:pt x="16" y="85"/>
                    <a:pt x="12" y="82"/>
                    <a:pt x="15" y="80"/>
                  </a:cubicBezTo>
                  <a:cubicBezTo>
                    <a:pt x="18" y="79"/>
                    <a:pt x="20" y="77"/>
                    <a:pt x="20" y="76"/>
                  </a:cubicBezTo>
                  <a:cubicBezTo>
                    <a:pt x="21" y="74"/>
                    <a:pt x="20" y="73"/>
                    <a:pt x="22" y="71"/>
                  </a:cubicBezTo>
                  <a:cubicBezTo>
                    <a:pt x="24" y="69"/>
                    <a:pt x="23" y="66"/>
                    <a:pt x="24" y="64"/>
                  </a:cubicBezTo>
                  <a:cubicBezTo>
                    <a:pt x="25" y="62"/>
                    <a:pt x="30" y="56"/>
                    <a:pt x="32" y="51"/>
                  </a:cubicBezTo>
                  <a:cubicBezTo>
                    <a:pt x="35" y="47"/>
                    <a:pt x="36" y="34"/>
                    <a:pt x="37" y="30"/>
                  </a:cubicBezTo>
                  <a:cubicBezTo>
                    <a:pt x="37" y="26"/>
                    <a:pt x="34" y="20"/>
                    <a:pt x="38" y="16"/>
                  </a:cubicBezTo>
                  <a:cubicBezTo>
                    <a:pt x="41" y="12"/>
                    <a:pt x="51" y="6"/>
                    <a:pt x="60" y="4"/>
                  </a:cubicBezTo>
                  <a:cubicBezTo>
                    <a:pt x="69" y="1"/>
                    <a:pt x="72" y="7"/>
                    <a:pt x="82" y="1"/>
                  </a:cubicBezTo>
                  <a:cubicBezTo>
                    <a:pt x="82" y="1"/>
                    <a:pt x="76" y="6"/>
                    <a:pt x="66" y="6"/>
                  </a:cubicBezTo>
                  <a:cubicBezTo>
                    <a:pt x="56" y="6"/>
                    <a:pt x="54" y="10"/>
                    <a:pt x="51" y="13"/>
                  </a:cubicBezTo>
                  <a:cubicBezTo>
                    <a:pt x="48" y="16"/>
                    <a:pt x="43" y="21"/>
                    <a:pt x="44" y="25"/>
                  </a:cubicBezTo>
                  <a:cubicBezTo>
                    <a:pt x="45" y="28"/>
                    <a:pt x="44" y="29"/>
                    <a:pt x="48" y="32"/>
                  </a:cubicBezTo>
                  <a:cubicBezTo>
                    <a:pt x="51" y="36"/>
                    <a:pt x="54" y="36"/>
                    <a:pt x="53" y="40"/>
                  </a:cubicBezTo>
                  <a:cubicBezTo>
                    <a:pt x="51" y="44"/>
                    <a:pt x="46" y="47"/>
                    <a:pt x="51" y="47"/>
                  </a:cubicBezTo>
                  <a:cubicBezTo>
                    <a:pt x="56" y="47"/>
                    <a:pt x="57" y="45"/>
                    <a:pt x="58" y="42"/>
                  </a:cubicBezTo>
                  <a:cubicBezTo>
                    <a:pt x="59" y="38"/>
                    <a:pt x="54" y="24"/>
                    <a:pt x="56" y="21"/>
                  </a:cubicBezTo>
                  <a:cubicBezTo>
                    <a:pt x="58" y="17"/>
                    <a:pt x="59" y="11"/>
                    <a:pt x="62" y="11"/>
                  </a:cubicBezTo>
                  <a:cubicBezTo>
                    <a:pt x="66" y="11"/>
                    <a:pt x="70" y="9"/>
                    <a:pt x="70" y="9"/>
                  </a:cubicBezTo>
                  <a:cubicBezTo>
                    <a:pt x="70" y="9"/>
                    <a:pt x="77" y="13"/>
                    <a:pt x="83" y="10"/>
                  </a:cubicBezTo>
                  <a:cubicBezTo>
                    <a:pt x="89" y="6"/>
                    <a:pt x="90" y="0"/>
                    <a:pt x="92" y="5"/>
                  </a:cubicBezTo>
                  <a:cubicBezTo>
                    <a:pt x="95" y="10"/>
                    <a:pt x="96" y="15"/>
                    <a:pt x="99" y="15"/>
                  </a:cubicBezTo>
                  <a:cubicBezTo>
                    <a:pt x="102" y="15"/>
                    <a:pt x="101" y="10"/>
                    <a:pt x="103" y="1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5"/>
                    <a:pt x="104" y="17"/>
                    <a:pt x="103" y="17"/>
                  </a:cubicBezTo>
                  <a:cubicBezTo>
                    <a:pt x="101" y="22"/>
                    <a:pt x="98" y="23"/>
                    <a:pt x="100" y="29"/>
                  </a:cubicBezTo>
                  <a:cubicBezTo>
                    <a:pt x="101" y="32"/>
                    <a:pt x="102" y="31"/>
                    <a:pt x="100" y="34"/>
                  </a:cubicBezTo>
                  <a:cubicBezTo>
                    <a:pt x="98" y="38"/>
                    <a:pt x="95" y="41"/>
                    <a:pt x="94" y="45"/>
                  </a:cubicBezTo>
                  <a:cubicBezTo>
                    <a:pt x="94" y="49"/>
                    <a:pt x="97" y="53"/>
                    <a:pt x="100" y="56"/>
                  </a:cubicBezTo>
                  <a:cubicBezTo>
                    <a:pt x="96" y="61"/>
                    <a:pt x="91" y="69"/>
                    <a:pt x="89" y="76"/>
                  </a:cubicBezTo>
                  <a:cubicBezTo>
                    <a:pt x="88" y="75"/>
                    <a:pt x="87" y="73"/>
                    <a:pt x="85" y="74"/>
                  </a:cubicBezTo>
                  <a:cubicBezTo>
                    <a:pt x="83" y="74"/>
                    <a:pt x="82" y="77"/>
                    <a:pt x="81" y="77"/>
                  </a:cubicBezTo>
                  <a:cubicBezTo>
                    <a:pt x="79" y="77"/>
                    <a:pt x="79" y="75"/>
                    <a:pt x="77" y="76"/>
                  </a:cubicBezTo>
                  <a:cubicBezTo>
                    <a:pt x="76" y="76"/>
                    <a:pt x="77" y="79"/>
                    <a:pt x="77" y="81"/>
                  </a:cubicBezTo>
                  <a:cubicBezTo>
                    <a:pt x="73" y="79"/>
                    <a:pt x="70" y="84"/>
                    <a:pt x="71" y="87"/>
                  </a:cubicBezTo>
                  <a:cubicBezTo>
                    <a:pt x="72" y="91"/>
                    <a:pt x="74" y="99"/>
                    <a:pt x="76" y="102"/>
                  </a:cubicBezTo>
                  <a:cubicBezTo>
                    <a:pt x="75" y="104"/>
                    <a:pt x="72" y="106"/>
                    <a:pt x="70" y="108"/>
                  </a:cubicBezTo>
                  <a:cubicBezTo>
                    <a:pt x="70" y="110"/>
                    <a:pt x="72" y="112"/>
                    <a:pt x="73" y="114"/>
                  </a:cubicBezTo>
                  <a:cubicBezTo>
                    <a:pt x="74" y="117"/>
                    <a:pt x="76" y="120"/>
                    <a:pt x="76" y="124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71" name="Freeform 1254"/>
            <p:cNvSpPr>
              <a:spLocks/>
            </p:cNvSpPr>
            <p:nvPr/>
          </p:nvSpPr>
          <p:spPr bwMode="auto">
            <a:xfrm>
              <a:off x="4215786" y="3329522"/>
              <a:ext cx="149233" cy="93662"/>
            </a:xfrm>
            <a:custGeom>
              <a:avLst/>
              <a:gdLst>
                <a:gd name="T0" fmla="*/ 2147483647 w 168"/>
                <a:gd name="T1" fmla="*/ 2147483647 h 106"/>
                <a:gd name="T2" fmla="*/ 2147483647 w 168"/>
                <a:gd name="T3" fmla="*/ 2147483647 h 106"/>
                <a:gd name="T4" fmla="*/ 2147483647 w 168"/>
                <a:gd name="T5" fmla="*/ 2147483647 h 106"/>
                <a:gd name="T6" fmla="*/ 2147483647 w 168"/>
                <a:gd name="T7" fmla="*/ 2147483647 h 106"/>
                <a:gd name="T8" fmla="*/ 2147483647 w 168"/>
                <a:gd name="T9" fmla="*/ 2147483647 h 106"/>
                <a:gd name="T10" fmla="*/ 2147483647 w 168"/>
                <a:gd name="T11" fmla="*/ 2147483647 h 106"/>
                <a:gd name="T12" fmla="*/ 2147483647 w 168"/>
                <a:gd name="T13" fmla="*/ 2147483647 h 106"/>
                <a:gd name="T14" fmla="*/ 2147483647 w 168"/>
                <a:gd name="T15" fmla="*/ 2147483647 h 106"/>
                <a:gd name="T16" fmla="*/ 2147483647 w 168"/>
                <a:gd name="T17" fmla="*/ 2147483647 h 106"/>
                <a:gd name="T18" fmla="*/ 2147483647 w 168"/>
                <a:gd name="T19" fmla="*/ 2147483647 h 106"/>
                <a:gd name="T20" fmla="*/ 2147483647 w 168"/>
                <a:gd name="T21" fmla="*/ 2147483647 h 106"/>
                <a:gd name="T22" fmla="*/ 2147483647 w 168"/>
                <a:gd name="T23" fmla="*/ 2147483647 h 106"/>
                <a:gd name="T24" fmla="*/ 2147483647 w 168"/>
                <a:gd name="T25" fmla="*/ 2147483647 h 106"/>
                <a:gd name="T26" fmla="*/ 2147483647 w 168"/>
                <a:gd name="T27" fmla="*/ 2147483647 h 106"/>
                <a:gd name="T28" fmla="*/ 2147483647 w 168"/>
                <a:gd name="T29" fmla="*/ 2147483647 h 106"/>
                <a:gd name="T30" fmla="*/ 0 w 168"/>
                <a:gd name="T31" fmla="*/ 2147483647 h 106"/>
                <a:gd name="T32" fmla="*/ 2147483647 w 168"/>
                <a:gd name="T33" fmla="*/ 2147483647 h 106"/>
                <a:gd name="T34" fmla="*/ 2147483647 w 168"/>
                <a:gd name="T35" fmla="*/ 2147483647 h 106"/>
                <a:gd name="T36" fmla="*/ 2147483647 w 168"/>
                <a:gd name="T37" fmla="*/ 2147483647 h 106"/>
                <a:gd name="T38" fmla="*/ 2147483647 w 168"/>
                <a:gd name="T39" fmla="*/ 2147483647 h 106"/>
                <a:gd name="T40" fmla="*/ 2147483647 w 168"/>
                <a:gd name="T41" fmla="*/ 2147483647 h 106"/>
                <a:gd name="T42" fmla="*/ 2147483647 w 168"/>
                <a:gd name="T43" fmla="*/ 2147483647 h 106"/>
                <a:gd name="T44" fmla="*/ 2147483647 w 168"/>
                <a:gd name="T45" fmla="*/ 0 h 106"/>
                <a:gd name="T46" fmla="*/ 2147483647 w 168"/>
                <a:gd name="T47" fmla="*/ 2147483647 h 106"/>
                <a:gd name="T48" fmla="*/ 2147483647 w 168"/>
                <a:gd name="T49" fmla="*/ 2147483647 h 106"/>
                <a:gd name="T50" fmla="*/ 2147483647 w 168"/>
                <a:gd name="T51" fmla="*/ 2147483647 h 106"/>
                <a:gd name="T52" fmla="*/ 2147483647 w 168"/>
                <a:gd name="T53" fmla="*/ 2147483647 h 106"/>
                <a:gd name="T54" fmla="*/ 2147483647 w 168"/>
                <a:gd name="T55" fmla="*/ 2147483647 h 106"/>
                <a:gd name="T56" fmla="*/ 2147483647 w 168"/>
                <a:gd name="T57" fmla="*/ 2147483647 h 106"/>
                <a:gd name="T58" fmla="*/ 2147483647 w 168"/>
                <a:gd name="T59" fmla="*/ 2147483647 h 106"/>
                <a:gd name="T60" fmla="*/ 2147483647 w 168"/>
                <a:gd name="T61" fmla="*/ 2147483647 h 106"/>
                <a:gd name="T62" fmla="*/ 2147483647 w 168"/>
                <a:gd name="T63" fmla="*/ 2147483647 h 106"/>
                <a:gd name="T64" fmla="*/ 2147483647 w 168"/>
                <a:gd name="T65" fmla="*/ 2147483647 h 106"/>
                <a:gd name="T66" fmla="*/ 2147483647 w 168"/>
                <a:gd name="T67" fmla="*/ 2147483647 h 106"/>
                <a:gd name="T68" fmla="*/ 2147483647 w 168"/>
                <a:gd name="T69" fmla="*/ 2147483647 h 106"/>
                <a:gd name="T70" fmla="*/ 2147483647 w 168"/>
                <a:gd name="T71" fmla="*/ 2147483647 h 106"/>
                <a:gd name="T72" fmla="*/ 2147483647 w 168"/>
                <a:gd name="T73" fmla="*/ 2147483647 h 106"/>
                <a:gd name="T74" fmla="*/ 2147483647 w 168"/>
                <a:gd name="T75" fmla="*/ 2147483647 h 106"/>
                <a:gd name="T76" fmla="*/ 2147483647 w 168"/>
                <a:gd name="T77" fmla="*/ 2147483647 h 106"/>
                <a:gd name="T78" fmla="*/ 2147483647 w 168"/>
                <a:gd name="T79" fmla="*/ 2147483647 h 106"/>
                <a:gd name="T80" fmla="*/ 2147483647 w 168"/>
                <a:gd name="T81" fmla="*/ 2147483647 h 106"/>
                <a:gd name="T82" fmla="*/ 2147483647 w 168"/>
                <a:gd name="T83" fmla="*/ 2147483647 h 106"/>
                <a:gd name="T84" fmla="*/ 2147483647 w 168"/>
                <a:gd name="T85" fmla="*/ 2147483647 h 106"/>
                <a:gd name="T86" fmla="*/ 2147483647 w 168"/>
                <a:gd name="T87" fmla="*/ 2147483647 h 106"/>
                <a:gd name="T88" fmla="*/ 2147483647 w 168"/>
                <a:gd name="T89" fmla="*/ 2147483647 h 106"/>
                <a:gd name="T90" fmla="*/ 2147483647 w 16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8" h="106">
                  <a:moveTo>
                    <a:pt x="119" y="93"/>
                  </a:moveTo>
                  <a:cubicBezTo>
                    <a:pt x="115" y="89"/>
                    <a:pt x="116" y="89"/>
                    <a:pt x="111" y="89"/>
                  </a:cubicBezTo>
                  <a:cubicBezTo>
                    <a:pt x="106" y="90"/>
                    <a:pt x="101" y="92"/>
                    <a:pt x="96" y="91"/>
                  </a:cubicBezTo>
                  <a:cubicBezTo>
                    <a:pt x="89" y="91"/>
                    <a:pt x="87" y="80"/>
                    <a:pt x="81" y="80"/>
                  </a:cubicBezTo>
                  <a:cubicBezTo>
                    <a:pt x="77" y="80"/>
                    <a:pt x="75" y="87"/>
                    <a:pt x="73" y="90"/>
                  </a:cubicBezTo>
                  <a:cubicBezTo>
                    <a:pt x="71" y="92"/>
                    <a:pt x="71" y="92"/>
                    <a:pt x="68" y="94"/>
                  </a:cubicBezTo>
                  <a:cubicBezTo>
                    <a:pt x="64" y="96"/>
                    <a:pt x="58" y="106"/>
                    <a:pt x="54" y="105"/>
                  </a:cubicBezTo>
                  <a:cubicBezTo>
                    <a:pt x="52" y="105"/>
                    <a:pt x="46" y="102"/>
                    <a:pt x="44" y="100"/>
                  </a:cubicBezTo>
                  <a:cubicBezTo>
                    <a:pt x="43" y="100"/>
                    <a:pt x="43" y="100"/>
                    <a:pt x="42" y="98"/>
                  </a:cubicBezTo>
                  <a:cubicBezTo>
                    <a:pt x="40" y="97"/>
                    <a:pt x="40" y="95"/>
                    <a:pt x="39" y="93"/>
                  </a:cubicBezTo>
                  <a:cubicBezTo>
                    <a:pt x="37" y="92"/>
                    <a:pt x="34" y="91"/>
                    <a:pt x="34" y="90"/>
                  </a:cubicBezTo>
                  <a:cubicBezTo>
                    <a:pt x="31" y="88"/>
                    <a:pt x="31" y="82"/>
                    <a:pt x="31" y="78"/>
                  </a:cubicBezTo>
                  <a:cubicBezTo>
                    <a:pt x="28" y="78"/>
                    <a:pt x="24" y="80"/>
                    <a:pt x="22" y="82"/>
                  </a:cubicBezTo>
                  <a:cubicBezTo>
                    <a:pt x="21" y="77"/>
                    <a:pt x="23" y="72"/>
                    <a:pt x="23" y="68"/>
                  </a:cubicBezTo>
                  <a:cubicBezTo>
                    <a:pt x="17" y="67"/>
                    <a:pt x="14" y="65"/>
                    <a:pt x="11" y="60"/>
                  </a:cubicBezTo>
                  <a:cubicBezTo>
                    <a:pt x="8" y="52"/>
                    <a:pt x="4" y="44"/>
                    <a:pt x="0" y="37"/>
                  </a:cubicBezTo>
                  <a:cubicBezTo>
                    <a:pt x="4" y="36"/>
                    <a:pt x="9" y="35"/>
                    <a:pt x="13" y="33"/>
                  </a:cubicBezTo>
                  <a:cubicBezTo>
                    <a:pt x="20" y="31"/>
                    <a:pt x="24" y="25"/>
                    <a:pt x="31" y="23"/>
                  </a:cubicBezTo>
                  <a:cubicBezTo>
                    <a:pt x="39" y="20"/>
                    <a:pt x="46" y="13"/>
                    <a:pt x="50" y="5"/>
                  </a:cubicBezTo>
                  <a:cubicBezTo>
                    <a:pt x="55" y="7"/>
                    <a:pt x="58" y="11"/>
                    <a:pt x="63" y="14"/>
                  </a:cubicBezTo>
                  <a:cubicBezTo>
                    <a:pt x="64" y="10"/>
                    <a:pt x="65" y="7"/>
                    <a:pt x="67" y="4"/>
                  </a:cubicBezTo>
                  <a:cubicBezTo>
                    <a:pt x="68" y="4"/>
                    <a:pt x="68" y="3"/>
                    <a:pt x="69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1"/>
                    <a:pt x="76" y="1"/>
                    <a:pt x="78" y="3"/>
                  </a:cubicBezTo>
                  <a:cubicBezTo>
                    <a:pt x="83" y="8"/>
                    <a:pt x="79" y="15"/>
                    <a:pt x="83" y="20"/>
                  </a:cubicBezTo>
                  <a:cubicBezTo>
                    <a:pt x="85" y="17"/>
                    <a:pt x="89" y="15"/>
                    <a:pt x="92" y="17"/>
                  </a:cubicBezTo>
                  <a:cubicBezTo>
                    <a:pt x="93" y="18"/>
                    <a:pt x="94" y="21"/>
                    <a:pt x="95" y="22"/>
                  </a:cubicBezTo>
                  <a:cubicBezTo>
                    <a:pt x="97" y="23"/>
                    <a:pt x="98" y="21"/>
                    <a:pt x="99" y="24"/>
                  </a:cubicBezTo>
                  <a:cubicBezTo>
                    <a:pt x="102" y="23"/>
                    <a:pt x="104" y="21"/>
                    <a:pt x="108" y="21"/>
                  </a:cubicBezTo>
                  <a:cubicBezTo>
                    <a:pt x="109" y="25"/>
                    <a:pt x="108" y="30"/>
                    <a:pt x="107" y="34"/>
                  </a:cubicBezTo>
                  <a:cubicBezTo>
                    <a:pt x="111" y="35"/>
                    <a:pt x="115" y="40"/>
                    <a:pt x="119" y="41"/>
                  </a:cubicBezTo>
                  <a:cubicBezTo>
                    <a:pt x="119" y="39"/>
                    <a:pt x="118" y="31"/>
                    <a:pt x="120" y="29"/>
                  </a:cubicBezTo>
                  <a:cubicBezTo>
                    <a:pt x="121" y="27"/>
                    <a:pt x="128" y="28"/>
                    <a:pt x="130" y="28"/>
                  </a:cubicBezTo>
                  <a:cubicBezTo>
                    <a:pt x="132" y="28"/>
                    <a:pt x="136" y="26"/>
                    <a:pt x="138" y="28"/>
                  </a:cubicBezTo>
                  <a:cubicBezTo>
                    <a:pt x="139" y="30"/>
                    <a:pt x="137" y="38"/>
                    <a:pt x="136" y="40"/>
                  </a:cubicBezTo>
                  <a:cubicBezTo>
                    <a:pt x="140" y="40"/>
                    <a:pt x="142" y="34"/>
                    <a:pt x="146" y="34"/>
                  </a:cubicBezTo>
                  <a:cubicBezTo>
                    <a:pt x="147" y="37"/>
                    <a:pt x="148" y="46"/>
                    <a:pt x="151" y="48"/>
                  </a:cubicBezTo>
                  <a:cubicBezTo>
                    <a:pt x="153" y="50"/>
                    <a:pt x="155" y="47"/>
                    <a:pt x="159" y="46"/>
                  </a:cubicBezTo>
                  <a:cubicBezTo>
                    <a:pt x="160" y="46"/>
                    <a:pt x="163" y="45"/>
                    <a:pt x="165" y="47"/>
                  </a:cubicBezTo>
                  <a:cubicBezTo>
                    <a:pt x="167" y="50"/>
                    <a:pt x="162" y="55"/>
                    <a:pt x="163" y="57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5" y="70"/>
                    <a:pt x="153" y="62"/>
                    <a:pt x="149" y="67"/>
                  </a:cubicBezTo>
                  <a:cubicBezTo>
                    <a:pt x="147" y="70"/>
                    <a:pt x="148" y="77"/>
                    <a:pt x="145" y="80"/>
                  </a:cubicBezTo>
                  <a:cubicBezTo>
                    <a:pt x="142" y="82"/>
                    <a:pt x="141" y="82"/>
                    <a:pt x="138" y="82"/>
                  </a:cubicBezTo>
                  <a:cubicBezTo>
                    <a:pt x="133" y="82"/>
                    <a:pt x="126" y="80"/>
                    <a:pt x="123" y="84"/>
                  </a:cubicBezTo>
                  <a:cubicBezTo>
                    <a:pt x="121" y="86"/>
                    <a:pt x="119" y="91"/>
                    <a:pt x="119" y="9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2" name="Freeform 1255"/>
            <p:cNvSpPr>
              <a:spLocks/>
            </p:cNvSpPr>
            <p:nvPr/>
          </p:nvSpPr>
          <p:spPr bwMode="auto">
            <a:xfrm>
              <a:off x="4157663" y="3400959"/>
              <a:ext cx="166687" cy="95250"/>
            </a:xfrm>
            <a:custGeom>
              <a:avLst/>
              <a:gdLst>
                <a:gd name="T0" fmla="*/ 2147483647 w 188"/>
                <a:gd name="T1" fmla="*/ 2147483647 h 108"/>
                <a:gd name="T2" fmla="*/ 2147483647 w 188"/>
                <a:gd name="T3" fmla="*/ 2147483647 h 108"/>
                <a:gd name="T4" fmla="*/ 2147483647 w 188"/>
                <a:gd name="T5" fmla="*/ 2147483647 h 108"/>
                <a:gd name="T6" fmla="*/ 2147483647 w 188"/>
                <a:gd name="T7" fmla="*/ 2147483647 h 108"/>
                <a:gd name="T8" fmla="*/ 2147483647 w 188"/>
                <a:gd name="T9" fmla="*/ 2147483647 h 108"/>
                <a:gd name="T10" fmla="*/ 2147483647 w 188"/>
                <a:gd name="T11" fmla="*/ 2147483647 h 108"/>
                <a:gd name="T12" fmla="*/ 2147483647 w 188"/>
                <a:gd name="T13" fmla="*/ 2147483647 h 108"/>
                <a:gd name="T14" fmla="*/ 2147483647 w 188"/>
                <a:gd name="T15" fmla="*/ 2147483647 h 108"/>
                <a:gd name="T16" fmla="*/ 2147483647 w 188"/>
                <a:gd name="T17" fmla="*/ 2147483647 h 108"/>
                <a:gd name="T18" fmla="*/ 2147483647 w 188"/>
                <a:gd name="T19" fmla="*/ 2147483647 h 108"/>
                <a:gd name="T20" fmla="*/ 2147483647 w 188"/>
                <a:gd name="T21" fmla="*/ 2147483647 h 108"/>
                <a:gd name="T22" fmla="*/ 2147483647 w 188"/>
                <a:gd name="T23" fmla="*/ 2147483647 h 108"/>
                <a:gd name="T24" fmla="*/ 2147483647 w 188"/>
                <a:gd name="T25" fmla="*/ 2147483647 h 108"/>
                <a:gd name="T26" fmla="*/ 2147483647 w 188"/>
                <a:gd name="T27" fmla="*/ 2147483647 h 108"/>
                <a:gd name="T28" fmla="*/ 2147483647 w 188"/>
                <a:gd name="T29" fmla="*/ 2147483647 h 108"/>
                <a:gd name="T30" fmla="*/ 2147483647 w 188"/>
                <a:gd name="T31" fmla="*/ 2147483647 h 108"/>
                <a:gd name="T32" fmla="*/ 2147483647 w 188"/>
                <a:gd name="T33" fmla="*/ 2147483647 h 108"/>
                <a:gd name="T34" fmla="*/ 2147483647 w 188"/>
                <a:gd name="T35" fmla="*/ 2147483647 h 108"/>
                <a:gd name="T36" fmla="*/ 2147483647 w 188"/>
                <a:gd name="T37" fmla="*/ 2147483647 h 108"/>
                <a:gd name="T38" fmla="*/ 2147483647 w 188"/>
                <a:gd name="T39" fmla="*/ 2147483647 h 108"/>
                <a:gd name="T40" fmla="*/ 2147483647 w 188"/>
                <a:gd name="T41" fmla="*/ 2147483647 h 108"/>
                <a:gd name="T42" fmla="*/ 2147483647 w 188"/>
                <a:gd name="T43" fmla="*/ 2147483647 h 108"/>
                <a:gd name="T44" fmla="*/ 2147483647 w 188"/>
                <a:gd name="T45" fmla="*/ 2147483647 h 108"/>
                <a:gd name="T46" fmla="*/ 2147483647 w 188"/>
                <a:gd name="T47" fmla="*/ 2147483647 h 108"/>
                <a:gd name="T48" fmla="*/ 2147483647 w 188"/>
                <a:gd name="T49" fmla="*/ 2147483647 h 108"/>
                <a:gd name="T50" fmla="*/ 2147483647 w 188"/>
                <a:gd name="T51" fmla="*/ 2147483647 h 108"/>
                <a:gd name="T52" fmla="*/ 2147483647 w 188"/>
                <a:gd name="T53" fmla="*/ 2147483647 h 108"/>
                <a:gd name="T54" fmla="*/ 2147483647 w 188"/>
                <a:gd name="T55" fmla="*/ 2147483647 h 108"/>
                <a:gd name="T56" fmla="*/ 0 w 188"/>
                <a:gd name="T57" fmla="*/ 2147483647 h 108"/>
                <a:gd name="T58" fmla="*/ 2147483647 w 188"/>
                <a:gd name="T59" fmla="*/ 2147483647 h 108"/>
                <a:gd name="T60" fmla="*/ 2147483647 w 188"/>
                <a:gd name="T61" fmla="*/ 2147483647 h 108"/>
                <a:gd name="T62" fmla="*/ 2147483647 w 188"/>
                <a:gd name="T63" fmla="*/ 2147483647 h 108"/>
                <a:gd name="T64" fmla="*/ 2147483647 w 188"/>
                <a:gd name="T65" fmla="*/ 2147483647 h 108"/>
                <a:gd name="T66" fmla="*/ 2147483647 w 188"/>
                <a:gd name="T67" fmla="*/ 2147483647 h 108"/>
                <a:gd name="T68" fmla="*/ 2147483647 w 188"/>
                <a:gd name="T69" fmla="*/ 2147483647 h 108"/>
                <a:gd name="T70" fmla="*/ 2147483647 w 188"/>
                <a:gd name="T71" fmla="*/ 2147483647 h 108"/>
                <a:gd name="T72" fmla="*/ 2147483647 w 188"/>
                <a:gd name="T73" fmla="*/ 2147483647 h 108"/>
                <a:gd name="T74" fmla="*/ 2147483647 w 188"/>
                <a:gd name="T75" fmla="*/ 2147483647 h 108"/>
                <a:gd name="T76" fmla="*/ 2147483647 w 188"/>
                <a:gd name="T77" fmla="*/ 2147483647 h 108"/>
                <a:gd name="T78" fmla="*/ 2147483647 w 188"/>
                <a:gd name="T79" fmla="*/ 2147483647 h 108"/>
                <a:gd name="T80" fmla="*/ 2147483647 w 188"/>
                <a:gd name="T81" fmla="*/ 2147483647 h 108"/>
                <a:gd name="T82" fmla="*/ 2147483647 w 188"/>
                <a:gd name="T83" fmla="*/ 2147483647 h 108"/>
                <a:gd name="T84" fmla="*/ 2147483647 w 188"/>
                <a:gd name="T85" fmla="*/ 2147483647 h 108"/>
                <a:gd name="T86" fmla="*/ 2147483647 w 188"/>
                <a:gd name="T87" fmla="*/ 2147483647 h 108"/>
                <a:gd name="T88" fmla="*/ 2147483647 w 188"/>
                <a:gd name="T89" fmla="*/ 2147483647 h 108"/>
                <a:gd name="T90" fmla="*/ 2147483647 w 188"/>
                <a:gd name="T91" fmla="*/ 2147483647 h 108"/>
                <a:gd name="T92" fmla="*/ 2147483647 w 188"/>
                <a:gd name="T93" fmla="*/ 2147483647 h 108"/>
                <a:gd name="T94" fmla="*/ 2147483647 w 188"/>
                <a:gd name="T95" fmla="*/ 2147483647 h 108"/>
                <a:gd name="T96" fmla="*/ 2147483647 w 188"/>
                <a:gd name="T97" fmla="*/ 2147483647 h 108"/>
                <a:gd name="T98" fmla="*/ 2147483647 w 188"/>
                <a:gd name="T99" fmla="*/ 2147483647 h 108"/>
                <a:gd name="T100" fmla="*/ 2147483647 w 188"/>
                <a:gd name="T101" fmla="*/ 2147483647 h 108"/>
                <a:gd name="T102" fmla="*/ 2147483647 w 188"/>
                <a:gd name="T103" fmla="*/ 2147483647 h 108"/>
                <a:gd name="T104" fmla="*/ 2147483647 w 188"/>
                <a:gd name="T105" fmla="*/ 2147483647 h 108"/>
                <a:gd name="T106" fmla="*/ 2147483647 w 188"/>
                <a:gd name="T107" fmla="*/ 2147483647 h 108"/>
                <a:gd name="T108" fmla="*/ 2147483647 w 188"/>
                <a:gd name="T109" fmla="*/ 2147483647 h 108"/>
                <a:gd name="T110" fmla="*/ 2147483647 w 188"/>
                <a:gd name="T111" fmla="*/ 0 h 108"/>
                <a:gd name="T112" fmla="*/ 2147483647 w 188"/>
                <a:gd name="T113" fmla="*/ 2147483647 h 108"/>
                <a:gd name="T114" fmla="*/ 2147483647 w 188"/>
                <a:gd name="T115" fmla="*/ 2147483647 h 108"/>
                <a:gd name="T116" fmla="*/ 2147483647 w 188"/>
                <a:gd name="T117" fmla="*/ 2147483647 h 108"/>
                <a:gd name="T118" fmla="*/ 2147483647 w 188"/>
                <a:gd name="T119" fmla="*/ 2147483647 h 108"/>
                <a:gd name="T120" fmla="*/ 2147483647 w 188"/>
                <a:gd name="T121" fmla="*/ 2147483647 h 1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8" h="108">
                  <a:moveTo>
                    <a:pt x="184" y="36"/>
                  </a:moveTo>
                  <a:cubicBezTo>
                    <a:pt x="185" y="41"/>
                    <a:pt x="188" y="46"/>
                    <a:pt x="186" y="51"/>
                  </a:cubicBezTo>
                  <a:cubicBezTo>
                    <a:pt x="184" y="55"/>
                    <a:pt x="179" y="57"/>
                    <a:pt x="178" y="61"/>
                  </a:cubicBezTo>
                  <a:cubicBezTo>
                    <a:pt x="178" y="64"/>
                    <a:pt x="181" y="66"/>
                    <a:pt x="179" y="70"/>
                  </a:cubicBezTo>
                  <a:cubicBezTo>
                    <a:pt x="175" y="77"/>
                    <a:pt x="166" y="80"/>
                    <a:pt x="165" y="88"/>
                  </a:cubicBezTo>
                  <a:cubicBezTo>
                    <a:pt x="164" y="91"/>
                    <a:pt x="166" y="96"/>
                    <a:pt x="162" y="98"/>
                  </a:cubicBezTo>
                  <a:cubicBezTo>
                    <a:pt x="159" y="99"/>
                    <a:pt x="157" y="96"/>
                    <a:pt x="156" y="94"/>
                  </a:cubicBezTo>
                  <a:cubicBezTo>
                    <a:pt x="154" y="95"/>
                    <a:pt x="153" y="97"/>
                    <a:pt x="152" y="98"/>
                  </a:cubicBezTo>
                  <a:cubicBezTo>
                    <a:pt x="149" y="97"/>
                    <a:pt x="145" y="97"/>
                    <a:pt x="142" y="97"/>
                  </a:cubicBezTo>
                  <a:cubicBezTo>
                    <a:pt x="138" y="96"/>
                    <a:pt x="137" y="96"/>
                    <a:pt x="134" y="99"/>
                  </a:cubicBezTo>
                  <a:cubicBezTo>
                    <a:pt x="131" y="101"/>
                    <a:pt x="128" y="106"/>
                    <a:pt x="124" y="107"/>
                  </a:cubicBezTo>
                  <a:cubicBezTo>
                    <a:pt x="117" y="108"/>
                    <a:pt x="110" y="103"/>
                    <a:pt x="103" y="103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2"/>
                    <a:pt x="99" y="102"/>
                    <a:pt x="97" y="101"/>
                  </a:cubicBezTo>
                  <a:cubicBezTo>
                    <a:pt x="95" y="100"/>
                    <a:pt x="93" y="98"/>
                    <a:pt x="91" y="97"/>
                  </a:cubicBezTo>
                  <a:cubicBezTo>
                    <a:pt x="88" y="96"/>
                    <a:pt x="88" y="96"/>
                    <a:pt x="86" y="96"/>
                  </a:cubicBezTo>
                  <a:cubicBezTo>
                    <a:pt x="82" y="97"/>
                    <a:pt x="80" y="98"/>
                    <a:pt x="76" y="97"/>
                  </a:cubicBezTo>
                  <a:cubicBezTo>
                    <a:pt x="71" y="96"/>
                    <a:pt x="68" y="90"/>
                    <a:pt x="65" y="86"/>
                  </a:cubicBezTo>
                  <a:cubicBezTo>
                    <a:pt x="64" y="85"/>
                    <a:pt x="63" y="84"/>
                    <a:pt x="62" y="84"/>
                  </a:cubicBezTo>
                  <a:cubicBezTo>
                    <a:pt x="61" y="84"/>
                    <a:pt x="60" y="85"/>
                    <a:pt x="59" y="85"/>
                  </a:cubicBezTo>
                  <a:cubicBezTo>
                    <a:pt x="57" y="85"/>
                    <a:pt x="56" y="84"/>
                    <a:pt x="54" y="84"/>
                  </a:cubicBezTo>
                  <a:cubicBezTo>
                    <a:pt x="49" y="84"/>
                    <a:pt x="45" y="88"/>
                    <a:pt x="41" y="90"/>
                  </a:cubicBezTo>
                  <a:cubicBezTo>
                    <a:pt x="36" y="93"/>
                    <a:pt x="33" y="92"/>
                    <a:pt x="29" y="90"/>
                  </a:cubicBezTo>
                  <a:cubicBezTo>
                    <a:pt x="26" y="89"/>
                    <a:pt x="23" y="89"/>
                    <a:pt x="21" y="89"/>
                  </a:cubicBezTo>
                  <a:cubicBezTo>
                    <a:pt x="21" y="89"/>
                    <a:pt x="20" y="88"/>
                    <a:pt x="19" y="88"/>
                  </a:cubicBezTo>
                  <a:cubicBezTo>
                    <a:pt x="17" y="88"/>
                    <a:pt x="16" y="94"/>
                    <a:pt x="13" y="93"/>
                  </a:cubicBezTo>
                  <a:cubicBezTo>
                    <a:pt x="11" y="93"/>
                    <a:pt x="10" y="88"/>
                    <a:pt x="9" y="87"/>
                  </a:cubicBezTo>
                  <a:cubicBezTo>
                    <a:pt x="7" y="84"/>
                    <a:pt x="3" y="85"/>
                    <a:pt x="0" y="85"/>
                  </a:cubicBezTo>
                  <a:cubicBezTo>
                    <a:pt x="0" y="80"/>
                    <a:pt x="4" y="75"/>
                    <a:pt x="5" y="70"/>
                  </a:cubicBezTo>
                  <a:cubicBezTo>
                    <a:pt x="6" y="67"/>
                    <a:pt x="5" y="67"/>
                    <a:pt x="2" y="66"/>
                  </a:cubicBezTo>
                  <a:cubicBezTo>
                    <a:pt x="2" y="66"/>
                    <a:pt x="8" y="65"/>
                    <a:pt x="9" y="66"/>
                  </a:cubicBezTo>
                  <a:cubicBezTo>
                    <a:pt x="11" y="66"/>
                    <a:pt x="13" y="68"/>
                    <a:pt x="15" y="69"/>
                  </a:cubicBezTo>
                  <a:cubicBezTo>
                    <a:pt x="16" y="70"/>
                    <a:pt x="17" y="72"/>
                    <a:pt x="19" y="72"/>
                  </a:cubicBezTo>
                  <a:cubicBezTo>
                    <a:pt x="20" y="72"/>
                    <a:pt x="22" y="70"/>
                    <a:pt x="24" y="70"/>
                  </a:cubicBezTo>
                  <a:cubicBezTo>
                    <a:pt x="25" y="69"/>
                    <a:pt x="27" y="67"/>
                    <a:pt x="28" y="65"/>
                  </a:cubicBezTo>
                  <a:cubicBezTo>
                    <a:pt x="29" y="65"/>
                    <a:pt x="30" y="62"/>
                    <a:pt x="31" y="62"/>
                  </a:cubicBezTo>
                  <a:cubicBezTo>
                    <a:pt x="34" y="61"/>
                    <a:pt x="40" y="68"/>
                    <a:pt x="42" y="69"/>
                  </a:cubicBezTo>
                  <a:cubicBezTo>
                    <a:pt x="46" y="72"/>
                    <a:pt x="51" y="66"/>
                    <a:pt x="55" y="64"/>
                  </a:cubicBezTo>
                  <a:cubicBezTo>
                    <a:pt x="58" y="61"/>
                    <a:pt x="63" y="58"/>
                    <a:pt x="67" y="56"/>
                  </a:cubicBezTo>
                  <a:cubicBezTo>
                    <a:pt x="70" y="55"/>
                    <a:pt x="71" y="55"/>
                    <a:pt x="74" y="57"/>
                  </a:cubicBezTo>
                  <a:cubicBezTo>
                    <a:pt x="77" y="58"/>
                    <a:pt x="79" y="59"/>
                    <a:pt x="82" y="58"/>
                  </a:cubicBezTo>
                  <a:cubicBezTo>
                    <a:pt x="82" y="58"/>
                    <a:pt x="83" y="57"/>
                    <a:pt x="84" y="57"/>
                  </a:cubicBezTo>
                  <a:cubicBezTo>
                    <a:pt x="85" y="56"/>
                    <a:pt x="86" y="57"/>
                    <a:pt x="87" y="57"/>
                  </a:cubicBezTo>
                  <a:cubicBezTo>
                    <a:pt x="89" y="58"/>
                    <a:pt x="91" y="59"/>
                    <a:pt x="93" y="60"/>
                  </a:cubicBezTo>
                  <a:cubicBezTo>
                    <a:pt x="93" y="56"/>
                    <a:pt x="91" y="52"/>
                    <a:pt x="90" y="49"/>
                  </a:cubicBezTo>
                  <a:cubicBezTo>
                    <a:pt x="89" y="46"/>
                    <a:pt x="87" y="45"/>
                    <a:pt x="84" y="43"/>
                  </a:cubicBezTo>
                  <a:cubicBezTo>
                    <a:pt x="86" y="39"/>
                    <a:pt x="92" y="35"/>
                    <a:pt x="96" y="32"/>
                  </a:cubicBezTo>
                  <a:cubicBezTo>
                    <a:pt x="97" y="30"/>
                    <a:pt x="98" y="29"/>
                    <a:pt x="100" y="30"/>
                  </a:cubicBezTo>
                  <a:cubicBezTo>
                    <a:pt x="101" y="30"/>
                    <a:pt x="101" y="31"/>
                    <a:pt x="102" y="32"/>
                  </a:cubicBezTo>
                  <a:cubicBezTo>
                    <a:pt x="102" y="24"/>
                    <a:pt x="108" y="18"/>
                    <a:pt x="108" y="18"/>
                  </a:cubicBezTo>
                  <a:cubicBezTo>
                    <a:pt x="109" y="19"/>
                    <a:pt x="110" y="20"/>
                    <a:pt x="111" y="20"/>
                  </a:cubicBezTo>
                  <a:cubicBezTo>
                    <a:pt x="113" y="22"/>
                    <a:pt x="119" y="25"/>
                    <a:pt x="121" y="25"/>
                  </a:cubicBezTo>
                  <a:cubicBezTo>
                    <a:pt x="125" y="26"/>
                    <a:pt x="131" y="16"/>
                    <a:pt x="135" y="14"/>
                  </a:cubicBezTo>
                  <a:cubicBezTo>
                    <a:pt x="138" y="12"/>
                    <a:pt x="138" y="12"/>
                    <a:pt x="140" y="10"/>
                  </a:cubicBezTo>
                  <a:cubicBezTo>
                    <a:pt x="142" y="7"/>
                    <a:pt x="144" y="0"/>
                    <a:pt x="148" y="0"/>
                  </a:cubicBezTo>
                  <a:cubicBezTo>
                    <a:pt x="153" y="0"/>
                    <a:pt x="156" y="11"/>
                    <a:pt x="163" y="11"/>
                  </a:cubicBezTo>
                  <a:cubicBezTo>
                    <a:pt x="167" y="12"/>
                    <a:pt x="173" y="10"/>
                    <a:pt x="178" y="9"/>
                  </a:cubicBezTo>
                  <a:cubicBezTo>
                    <a:pt x="183" y="9"/>
                    <a:pt x="183" y="9"/>
                    <a:pt x="186" y="13"/>
                  </a:cubicBezTo>
                  <a:cubicBezTo>
                    <a:pt x="186" y="14"/>
                    <a:pt x="186" y="14"/>
                    <a:pt x="186" y="14"/>
                  </a:cubicBezTo>
                  <a:cubicBezTo>
                    <a:pt x="186" y="21"/>
                    <a:pt x="187" y="30"/>
                    <a:pt x="185" y="36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3" name="Freeform 1256"/>
            <p:cNvSpPr>
              <a:spLocks/>
            </p:cNvSpPr>
            <p:nvPr/>
          </p:nvSpPr>
          <p:spPr bwMode="auto">
            <a:xfrm>
              <a:off x="4157663" y="3400959"/>
              <a:ext cx="166687" cy="95250"/>
            </a:xfrm>
            <a:custGeom>
              <a:avLst/>
              <a:gdLst>
                <a:gd name="T0" fmla="*/ 2147483647 w 188"/>
                <a:gd name="T1" fmla="*/ 2147483647 h 108"/>
                <a:gd name="T2" fmla="*/ 2147483647 w 188"/>
                <a:gd name="T3" fmla="*/ 2147483647 h 108"/>
                <a:gd name="T4" fmla="*/ 2147483647 w 188"/>
                <a:gd name="T5" fmla="*/ 2147483647 h 108"/>
                <a:gd name="T6" fmla="*/ 2147483647 w 188"/>
                <a:gd name="T7" fmla="*/ 2147483647 h 108"/>
                <a:gd name="T8" fmla="*/ 2147483647 w 188"/>
                <a:gd name="T9" fmla="*/ 2147483647 h 108"/>
                <a:gd name="T10" fmla="*/ 2147483647 w 188"/>
                <a:gd name="T11" fmla="*/ 2147483647 h 108"/>
                <a:gd name="T12" fmla="*/ 2147483647 w 188"/>
                <a:gd name="T13" fmla="*/ 2147483647 h 108"/>
                <a:gd name="T14" fmla="*/ 2147483647 w 188"/>
                <a:gd name="T15" fmla="*/ 2147483647 h 108"/>
                <a:gd name="T16" fmla="*/ 2147483647 w 188"/>
                <a:gd name="T17" fmla="*/ 2147483647 h 108"/>
                <a:gd name="T18" fmla="*/ 2147483647 w 188"/>
                <a:gd name="T19" fmla="*/ 2147483647 h 108"/>
                <a:gd name="T20" fmla="*/ 2147483647 w 188"/>
                <a:gd name="T21" fmla="*/ 2147483647 h 108"/>
                <a:gd name="T22" fmla="*/ 2147483647 w 188"/>
                <a:gd name="T23" fmla="*/ 2147483647 h 108"/>
                <a:gd name="T24" fmla="*/ 2147483647 w 188"/>
                <a:gd name="T25" fmla="*/ 2147483647 h 108"/>
                <a:gd name="T26" fmla="*/ 2147483647 w 188"/>
                <a:gd name="T27" fmla="*/ 2147483647 h 108"/>
                <a:gd name="T28" fmla="*/ 2147483647 w 188"/>
                <a:gd name="T29" fmla="*/ 2147483647 h 108"/>
                <a:gd name="T30" fmla="*/ 2147483647 w 188"/>
                <a:gd name="T31" fmla="*/ 2147483647 h 108"/>
                <a:gd name="T32" fmla="*/ 2147483647 w 188"/>
                <a:gd name="T33" fmla="*/ 2147483647 h 108"/>
                <a:gd name="T34" fmla="*/ 2147483647 w 188"/>
                <a:gd name="T35" fmla="*/ 2147483647 h 108"/>
                <a:gd name="T36" fmla="*/ 2147483647 w 188"/>
                <a:gd name="T37" fmla="*/ 2147483647 h 108"/>
                <a:gd name="T38" fmla="*/ 2147483647 w 188"/>
                <a:gd name="T39" fmla="*/ 2147483647 h 108"/>
                <a:gd name="T40" fmla="*/ 2147483647 w 188"/>
                <a:gd name="T41" fmla="*/ 2147483647 h 108"/>
                <a:gd name="T42" fmla="*/ 2147483647 w 188"/>
                <a:gd name="T43" fmla="*/ 2147483647 h 108"/>
                <a:gd name="T44" fmla="*/ 2147483647 w 188"/>
                <a:gd name="T45" fmla="*/ 2147483647 h 108"/>
                <a:gd name="T46" fmla="*/ 2147483647 w 188"/>
                <a:gd name="T47" fmla="*/ 2147483647 h 108"/>
                <a:gd name="T48" fmla="*/ 2147483647 w 188"/>
                <a:gd name="T49" fmla="*/ 2147483647 h 108"/>
                <a:gd name="T50" fmla="*/ 2147483647 w 188"/>
                <a:gd name="T51" fmla="*/ 2147483647 h 108"/>
                <a:gd name="T52" fmla="*/ 2147483647 w 188"/>
                <a:gd name="T53" fmla="*/ 2147483647 h 108"/>
                <a:gd name="T54" fmla="*/ 2147483647 w 188"/>
                <a:gd name="T55" fmla="*/ 2147483647 h 108"/>
                <a:gd name="T56" fmla="*/ 0 w 188"/>
                <a:gd name="T57" fmla="*/ 2147483647 h 108"/>
                <a:gd name="T58" fmla="*/ 2147483647 w 188"/>
                <a:gd name="T59" fmla="*/ 2147483647 h 108"/>
                <a:gd name="T60" fmla="*/ 2147483647 w 188"/>
                <a:gd name="T61" fmla="*/ 2147483647 h 108"/>
                <a:gd name="T62" fmla="*/ 2147483647 w 188"/>
                <a:gd name="T63" fmla="*/ 2147483647 h 108"/>
                <a:gd name="T64" fmla="*/ 2147483647 w 188"/>
                <a:gd name="T65" fmla="*/ 2147483647 h 108"/>
                <a:gd name="T66" fmla="*/ 2147483647 w 188"/>
                <a:gd name="T67" fmla="*/ 2147483647 h 108"/>
                <a:gd name="T68" fmla="*/ 2147483647 w 188"/>
                <a:gd name="T69" fmla="*/ 2147483647 h 108"/>
                <a:gd name="T70" fmla="*/ 2147483647 w 188"/>
                <a:gd name="T71" fmla="*/ 2147483647 h 108"/>
                <a:gd name="T72" fmla="*/ 2147483647 w 188"/>
                <a:gd name="T73" fmla="*/ 2147483647 h 108"/>
                <a:gd name="T74" fmla="*/ 2147483647 w 188"/>
                <a:gd name="T75" fmla="*/ 2147483647 h 108"/>
                <a:gd name="T76" fmla="*/ 2147483647 w 188"/>
                <a:gd name="T77" fmla="*/ 2147483647 h 108"/>
                <a:gd name="T78" fmla="*/ 2147483647 w 188"/>
                <a:gd name="T79" fmla="*/ 2147483647 h 108"/>
                <a:gd name="T80" fmla="*/ 2147483647 w 188"/>
                <a:gd name="T81" fmla="*/ 2147483647 h 108"/>
                <a:gd name="T82" fmla="*/ 2147483647 w 188"/>
                <a:gd name="T83" fmla="*/ 2147483647 h 108"/>
                <a:gd name="T84" fmla="*/ 2147483647 w 188"/>
                <a:gd name="T85" fmla="*/ 2147483647 h 108"/>
                <a:gd name="T86" fmla="*/ 2147483647 w 188"/>
                <a:gd name="T87" fmla="*/ 2147483647 h 108"/>
                <a:gd name="T88" fmla="*/ 2147483647 w 188"/>
                <a:gd name="T89" fmla="*/ 2147483647 h 108"/>
                <a:gd name="T90" fmla="*/ 2147483647 w 188"/>
                <a:gd name="T91" fmla="*/ 2147483647 h 108"/>
                <a:gd name="T92" fmla="*/ 2147483647 w 188"/>
                <a:gd name="T93" fmla="*/ 2147483647 h 108"/>
                <a:gd name="T94" fmla="*/ 2147483647 w 188"/>
                <a:gd name="T95" fmla="*/ 2147483647 h 108"/>
                <a:gd name="T96" fmla="*/ 2147483647 w 188"/>
                <a:gd name="T97" fmla="*/ 2147483647 h 108"/>
                <a:gd name="T98" fmla="*/ 2147483647 w 188"/>
                <a:gd name="T99" fmla="*/ 2147483647 h 108"/>
                <a:gd name="T100" fmla="*/ 2147483647 w 188"/>
                <a:gd name="T101" fmla="*/ 2147483647 h 108"/>
                <a:gd name="T102" fmla="*/ 2147483647 w 188"/>
                <a:gd name="T103" fmla="*/ 2147483647 h 108"/>
                <a:gd name="T104" fmla="*/ 2147483647 w 188"/>
                <a:gd name="T105" fmla="*/ 2147483647 h 108"/>
                <a:gd name="T106" fmla="*/ 2147483647 w 188"/>
                <a:gd name="T107" fmla="*/ 2147483647 h 108"/>
                <a:gd name="T108" fmla="*/ 2147483647 w 188"/>
                <a:gd name="T109" fmla="*/ 2147483647 h 108"/>
                <a:gd name="T110" fmla="*/ 2147483647 w 188"/>
                <a:gd name="T111" fmla="*/ 0 h 108"/>
                <a:gd name="T112" fmla="*/ 2147483647 w 188"/>
                <a:gd name="T113" fmla="*/ 2147483647 h 108"/>
                <a:gd name="T114" fmla="*/ 2147483647 w 188"/>
                <a:gd name="T115" fmla="*/ 2147483647 h 108"/>
                <a:gd name="T116" fmla="*/ 2147483647 w 188"/>
                <a:gd name="T117" fmla="*/ 2147483647 h 108"/>
                <a:gd name="T118" fmla="*/ 2147483647 w 188"/>
                <a:gd name="T119" fmla="*/ 2147483647 h 108"/>
                <a:gd name="T120" fmla="*/ 2147483647 w 188"/>
                <a:gd name="T121" fmla="*/ 2147483647 h 1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8" h="108">
                  <a:moveTo>
                    <a:pt x="184" y="36"/>
                  </a:moveTo>
                  <a:cubicBezTo>
                    <a:pt x="185" y="41"/>
                    <a:pt x="188" y="46"/>
                    <a:pt x="186" y="51"/>
                  </a:cubicBezTo>
                  <a:cubicBezTo>
                    <a:pt x="184" y="55"/>
                    <a:pt x="179" y="57"/>
                    <a:pt x="178" y="61"/>
                  </a:cubicBezTo>
                  <a:cubicBezTo>
                    <a:pt x="178" y="64"/>
                    <a:pt x="181" y="66"/>
                    <a:pt x="179" y="70"/>
                  </a:cubicBezTo>
                  <a:cubicBezTo>
                    <a:pt x="175" y="77"/>
                    <a:pt x="166" y="80"/>
                    <a:pt x="165" y="88"/>
                  </a:cubicBezTo>
                  <a:cubicBezTo>
                    <a:pt x="164" y="91"/>
                    <a:pt x="166" y="96"/>
                    <a:pt x="162" y="98"/>
                  </a:cubicBezTo>
                  <a:cubicBezTo>
                    <a:pt x="159" y="99"/>
                    <a:pt x="157" y="96"/>
                    <a:pt x="156" y="94"/>
                  </a:cubicBezTo>
                  <a:cubicBezTo>
                    <a:pt x="154" y="95"/>
                    <a:pt x="153" y="97"/>
                    <a:pt x="152" y="98"/>
                  </a:cubicBezTo>
                  <a:cubicBezTo>
                    <a:pt x="149" y="97"/>
                    <a:pt x="145" y="97"/>
                    <a:pt x="142" y="97"/>
                  </a:cubicBezTo>
                  <a:cubicBezTo>
                    <a:pt x="138" y="96"/>
                    <a:pt x="137" y="96"/>
                    <a:pt x="134" y="99"/>
                  </a:cubicBezTo>
                  <a:cubicBezTo>
                    <a:pt x="131" y="101"/>
                    <a:pt x="128" y="106"/>
                    <a:pt x="124" y="107"/>
                  </a:cubicBezTo>
                  <a:cubicBezTo>
                    <a:pt x="117" y="108"/>
                    <a:pt x="110" y="103"/>
                    <a:pt x="103" y="103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2"/>
                    <a:pt x="99" y="102"/>
                    <a:pt x="97" y="101"/>
                  </a:cubicBezTo>
                  <a:cubicBezTo>
                    <a:pt x="95" y="100"/>
                    <a:pt x="93" y="98"/>
                    <a:pt x="91" y="97"/>
                  </a:cubicBezTo>
                  <a:cubicBezTo>
                    <a:pt x="88" y="96"/>
                    <a:pt x="88" y="96"/>
                    <a:pt x="86" y="96"/>
                  </a:cubicBezTo>
                  <a:cubicBezTo>
                    <a:pt x="82" y="97"/>
                    <a:pt x="80" y="98"/>
                    <a:pt x="76" y="97"/>
                  </a:cubicBezTo>
                  <a:cubicBezTo>
                    <a:pt x="71" y="96"/>
                    <a:pt x="68" y="90"/>
                    <a:pt x="65" y="86"/>
                  </a:cubicBezTo>
                  <a:cubicBezTo>
                    <a:pt x="64" y="85"/>
                    <a:pt x="63" y="84"/>
                    <a:pt x="62" y="84"/>
                  </a:cubicBezTo>
                  <a:cubicBezTo>
                    <a:pt x="61" y="84"/>
                    <a:pt x="60" y="85"/>
                    <a:pt x="59" y="85"/>
                  </a:cubicBezTo>
                  <a:cubicBezTo>
                    <a:pt x="57" y="85"/>
                    <a:pt x="56" y="84"/>
                    <a:pt x="54" y="84"/>
                  </a:cubicBezTo>
                  <a:cubicBezTo>
                    <a:pt x="49" y="84"/>
                    <a:pt x="45" y="88"/>
                    <a:pt x="41" y="90"/>
                  </a:cubicBezTo>
                  <a:cubicBezTo>
                    <a:pt x="36" y="93"/>
                    <a:pt x="33" y="92"/>
                    <a:pt x="29" y="90"/>
                  </a:cubicBezTo>
                  <a:cubicBezTo>
                    <a:pt x="26" y="89"/>
                    <a:pt x="23" y="89"/>
                    <a:pt x="21" y="89"/>
                  </a:cubicBezTo>
                  <a:cubicBezTo>
                    <a:pt x="21" y="89"/>
                    <a:pt x="20" y="88"/>
                    <a:pt x="19" y="88"/>
                  </a:cubicBezTo>
                  <a:cubicBezTo>
                    <a:pt x="17" y="88"/>
                    <a:pt x="16" y="94"/>
                    <a:pt x="13" y="93"/>
                  </a:cubicBezTo>
                  <a:cubicBezTo>
                    <a:pt x="11" y="93"/>
                    <a:pt x="10" y="88"/>
                    <a:pt x="9" y="87"/>
                  </a:cubicBezTo>
                  <a:cubicBezTo>
                    <a:pt x="7" y="84"/>
                    <a:pt x="3" y="85"/>
                    <a:pt x="0" y="85"/>
                  </a:cubicBezTo>
                  <a:cubicBezTo>
                    <a:pt x="0" y="80"/>
                    <a:pt x="4" y="75"/>
                    <a:pt x="5" y="70"/>
                  </a:cubicBezTo>
                  <a:cubicBezTo>
                    <a:pt x="6" y="67"/>
                    <a:pt x="5" y="67"/>
                    <a:pt x="2" y="66"/>
                  </a:cubicBezTo>
                  <a:cubicBezTo>
                    <a:pt x="2" y="66"/>
                    <a:pt x="8" y="65"/>
                    <a:pt x="9" y="66"/>
                  </a:cubicBezTo>
                  <a:cubicBezTo>
                    <a:pt x="11" y="66"/>
                    <a:pt x="13" y="68"/>
                    <a:pt x="15" y="69"/>
                  </a:cubicBezTo>
                  <a:cubicBezTo>
                    <a:pt x="16" y="70"/>
                    <a:pt x="17" y="72"/>
                    <a:pt x="19" y="72"/>
                  </a:cubicBezTo>
                  <a:cubicBezTo>
                    <a:pt x="20" y="72"/>
                    <a:pt x="22" y="70"/>
                    <a:pt x="24" y="70"/>
                  </a:cubicBezTo>
                  <a:cubicBezTo>
                    <a:pt x="25" y="69"/>
                    <a:pt x="27" y="67"/>
                    <a:pt x="28" y="65"/>
                  </a:cubicBezTo>
                  <a:cubicBezTo>
                    <a:pt x="29" y="65"/>
                    <a:pt x="30" y="62"/>
                    <a:pt x="31" y="62"/>
                  </a:cubicBezTo>
                  <a:cubicBezTo>
                    <a:pt x="34" y="61"/>
                    <a:pt x="40" y="68"/>
                    <a:pt x="42" y="69"/>
                  </a:cubicBezTo>
                  <a:cubicBezTo>
                    <a:pt x="46" y="72"/>
                    <a:pt x="51" y="66"/>
                    <a:pt x="55" y="64"/>
                  </a:cubicBezTo>
                  <a:cubicBezTo>
                    <a:pt x="58" y="61"/>
                    <a:pt x="63" y="58"/>
                    <a:pt x="67" y="56"/>
                  </a:cubicBezTo>
                  <a:cubicBezTo>
                    <a:pt x="70" y="55"/>
                    <a:pt x="71" y="55"/>
                    <a:pt x="74" y="57"/>
                  </a:cubicBezTo>
                  <a:cubicBezTo>
                    <a:pt x="77" y="58"/>
                    <a:pt x="79" y="59"/>
                    <a:pt x="82" y="58"/>
                  </a:cubicBezTo>
                  <a:cubicBezTo>
                    <a:pt x="82" y="58"/>
                    <a:pt x="83" y="57"/>
                    <a:pt x="84" y="57"/>
                  </a:cubicBezTo>
                  <a:cubicBezTo>
                    <a:pt x="85" y="56"/>
                    <a:pt x="86" y="57"/>
                    <a:pt x="87" y="57"/>
                  </a:cubicBezTo>
                  <a:cubicBezTo>
                    <a:pt x="89" y="58"/>
                    <a:pt x="91" y="59"/>
                    <a:pt x="93" y="60"/>
                  </a:cubicBezTo>
                  <a:cubicBezTo>
                    <a:pt x="93" y="56"/>
                    <a:pt x="91" y="52"/>
                    <a:pt x="90" y="49"/>
                  </a:cubicBezTo>
                  <a:cubicBezTo>
                    <a:pt x="89" y="46"/>
                    <a:pt x="87" y="45"/>
                    <a:pt x="84" y="43"/>
                  </a:cubicBezTo>
                  <a:cubicBezTo>
                    <a:pt x="86" y="39"/>
                    <a:pt x="92" y="35"/>
                    <a:pt x="96" y="32"/>
                  </a:cubicBezTo>
                  <a:cubicBezTo>
                    <a:pt x="97" y="30"/>
                    <a:pt x="98" y="29"/>
                    <a:pt x="100" y="30"/>
                  </a:cubicBezTo>
                  <a:cubicBezTo>
                    <a:pt x="101" y="30"/>
                    <a:pt x="101" y="31"/>
                    <a:pt x="102" y="32"/>
                  </a:cubicBezTo>
                  <a:cubicBezTo>
                    <a:pt x="102" y="24"/>
                    <a:pt x="108" y="18"/>
                    <a:pt x="108" y="18"/>
                  </a:cubicBezTo>
                  <a:cubicBezTo>
                    <a:pt x="109" y="19"/>
                    <a:pt x="110" y="20"/>
                    <a:pt x="111" y="20"/>
                  </a:cubicBezTo>
                  <a:cubicBezTo>
                    <a:pt x="113" y="22"/>
                    <a:pt x="119" y="25"/>
                    <a:pt x="121" y="25"/>
                  </a:cubicBezTo>
                  <a:cubicBezTo>
                    <a:pt x="125" y="26"/>
                    <a:pt x="131" y="16"/>
                    <a:pt x="135" y="14"/>
                  </a:cubicBezTo>
                  <a:cubicBezTo>
                    <a:pt x="138" y="12"/>
                    <a:pt x="138" y="12"/>
                    <a:pt x="140" y="10"/>
                  </a:cubicBezTo>
                  <a:cubicBezTo>
                    <a:pt x="142" y="7"/>
                    <a:pt x="144" y="0"/>
                    <a:pt x="148" y="0"/>
                  </a:cubicBezTo>
                  <a:cubicBezTo>
                    <a:pt x="153" y="0"/>
                    <a:pt x="156" y="11"/>
                    <a:pt x="163" y="11"/>
                  </a:cubicBezTo>
                  <a:cubicBezTo>
                    <a:pt x="167" y="12"/>
                    <a:pt x="173" y="10"/>
                    <a:pt x="178" y="9"/>
                  </a:cubicBezTo>
                  <a:cubicBezTo>
                    <a:pt x="183" y="9"/>
                    <a:pt x="183" y="9"/>
                    <a:pt x="186" y="13"/>
                  </a:cubicBezTo>
                  <a:cubicBezTo>
                    <a:pt x="186" y="14"/>
                    <a:pt x="186" y="14"/>
                    <a:pt x="186" y="14"/>
                  </a:cubicBezTo>
                  <a:cubicBezTo>
                    <a:pt x="186" y="21"/>
                    <a:pt x="187" y="30"/>
                    <a:pt x="185" y="36"/>
                  </a:cubicBezTo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4" name="Freeform 1257"/>
            <p:cNvSpPr>
              <a:spLocks/>
            </p:cNvSpPr>
            <p:nvPr/>
          </p:nvSpPr>
          <p:spPr bwMode="auto">
            <a:xfrm>
              <a:off x="4243388" y="3473984"/>
              <a:ext cx="76200" cy="55562"/>
            </a:xfrm>
            <a:custGeom>
              <a:avLst/>
              <a:gdLst>
                <a:gd name="T0" fmla="*/ 2147483647 w 85"/>
                <a:gd name="T1" fmla="*/ 2147483647 h 63"/>
                <a:gd name="T2" fmla="*/ 2147483647 w 85"/>
                <a:gd name="T3" fmla="*/ 2147483647 h 63"/>
                <a:gd name="T4" fmla="*/ 2147483647 w 85"/>
                <a:gd name="T5" fmla="*/ 2147483647 h 63"/>
                <a:gd name="T6" fmla="*/ 2147483647 w 85"/>
                <a:gd name="T7" fmla="*/ 2147483647 h 63"/>
                <a:gd name="T8" fmla="*/ 2147483647 w 85"/>
                <a:gd name="T9" fmla="*/ 2147483647 h 63"/>
                <a:gd name="T10" fmla="*/ 2147483647 w 85"/>
                <a:gd name="T11" fmla="*/ 2147483647 h 63"/>
                <a:gd name="T12" fmla="*/ 2147483647 w 85"/>
                <a:gd name="T13" fmla="*/ 2147483647 h 63"/>
                <a:gd name="T14" fmla="*/ 2147483647 w 85"/>
                <a:gd name="T15" fmla="*/ 2147483647 h 63"/>
                <a:gd name="T16" fmla="*/ 2147483647 w 85"/>
                <a:gd name="T17" fmla="*/ 0 h 63"/>
                <a:gd name="T18" fmla="*/ 2147483647 w 85"/>
                <a:gd name="T19" fmla="*/ 0 h 63"/>
                <a:gd name="T20" fmla="*/ 2147483647 w 85"/>
                <a:gd name="T21" fmla="*/ 2147483647 h 63"/>
                <a:gd name="T22" fmla="*/ 2147483647 w 85"/>
                <a:gd name="T23" fmla="*/ 2147483647 h 63"/>
                <a:gd name="T24" fmla="*/ 2147483647 w 85"/>
                <a:gd name="T25" fmla="*/ 2147483647 h 63"/>
                <a:gd name="T26" fmla="*/ 2147483647 w 85"/>
                <a:gd name="T27" fmla="*/ 2147483647 h 63"/>
                <a:gd name="T28" fmla="*/ 2147483647 w 85"/>
                <a:gd name="T29" fmla="*/ 2147483647 h 63"/>
                <a:gd name="T30" fmla="*/ 2147483647 w 85"/>
                <a:gd name="T31" fmla="*/ 2147483647 h 63"/>
                <a:gd name="T32" fmla="*/ 2147483647 w 85"/>
                <a:gd name="T33" fmla="*/ 2147483647 h 63"/>
                <a:gd name="T34" fmla="*/ 2147483647 w 85"/>
                <a:gd name="T35" fmla="*/ 2147483647 h 63"/>
                <a:gd name="T36" fmla="*/ 2147483647 w 85"/>
                <a:gd name="T37" fmla="*/ 2147483647 h 63"/>
                <a:gd name="T38" fmla="*/ 2147483647 w 85"/>
                <a:gd name="T39" fmla="*/ 2147483647 h 63"/>
                <a:gd name="T40" fmla="*/ 2147483647 w 85"/>
                <a:gd name="T41" fmla="*/ 2147483647 h 63"/>
                <a:gd name="T42" fmla="*/ 2147483647 w 85"/>
                <a:gd name="T43" fmla="*/ 2147483647 h 63"/>
                <a:gd name="T44" fmla="*/ 2147483647 w 85"/>
                <a:gd name="T45" fmla="*/ 2147483647 h 63"/>
                <a:gd name="T46" fmla="*/ 2147483647 w 85"/>
                <a:gd name="T47" fmla="*/ 2147483647 h 63"/>
                <a:gd name="T48" fmla="*/ 2147483647 w 85"/>
                <a:gd name="T49" fmla="*/ 2147483647 h 63"/>
                <a:gd name="T50" fmla="*/ 2147483647 w 85"/>
                <a:gd name="T51" fmla="*/ 2147483647 h 63"/>
                <a:gd name="T52" fmla="*/ 2147483647 w 85"/>
                <a:gd name="T53" fmla="*/ 2147483647 h 63"/>
                <a:gd name="T54" fmla="*/ 2147483647 w 85"/>
                <a:gd name="T55" fmla="*/ 2147483647 h 63"/>
                <a:gd name="T56" fmla="*/ 2147483647 w 85"/>
                <a:gd name="T57" fmla="*/ 2147483647 h 63"/>
                <a:gd name="T58" fmla="*/ 2147483647 w 85"/>
                <a:gd name="T59" fmla="*/ 2147483647 h 63"/>
                <a:gd name="T60" fmla="*/ 2147483647 w 85"/>
                <a:gd name="T61" fmla="*/ 2147483647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5" h="63">
                  <a:moveTo>
                    <a:pt x="5" y="20"/>
                  </a:moveTo>
                  <a:cubicBezTo>
                    <a:pt x="12" y="20"/>
                    <a:pt x="19" y="25"/>
                    <a:pt x="26" y="24"/>
                  </a:cubicBezTo>
                  <a:cubicBezTo>
                    <a:pt x="30" y="23"/>
                    <a:pt x="33" y="18"/>
                    <a:pt x="36" y="16"/>
                  </a:cubicBezTo>
                  <a:cubicBezTo>
                    <a:pt x="39" y="13"/>
                    <a:pt x="40" y="13"/>
                    <a:pt x="44" y="14"/>
                  </a:cubicBezTo>
                  <a:cubicBezTo>
                    <a:pt x="47" y="14"/>
                    <a:pt x="51" y="14"/>
                    <a:pt x="54" y="15"/>
                  </a:cubicBezTo>
                  <a:cubicBezTo>
                    <a:pt x="55" y="14"/>
                    <a:pt x="56" y="12"/>
                    <a:pt x="58" y="11"/>
                  </a:cubicBezTo>
                  <a:cubicBezTo>
                    <a:pt x="59" y="13"/>
                    <a:pt x="61" y="16"/>
                    <a:pt x="64" y="15"/>
                  </a:cubicBezTo>
                  <a:cubicBezTo>
                    <a:pt x="68" y="13"/>
                    <a:pt x="66" y="8"/>
                    <a:pt x="67" y="5"/>
                  </a:cubicBezTo>
                  <a:cubicBezTo>
                    <a:pt x="67" y="3"/>
                    <a:pt x="68" y="1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5"/>
                    <a:pt x="76" y="11"/>
                    <a:pt x="80" y="15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1" y="20"/>
                    <a:pt x="77" y="22"/>
                    <a:pt x="74" y="23"/>
                  </a:cubicBezTo>
                  <a:cubicBezTo>
                    <a:pt x="71" y="24"/>
                    <a:pt x="69" y="26"/>
                    <a:pt x="67" y="27"/>
                  </a:cubicBezTo>
                  <a:cubicBezTo>
                    <a:pt x="65" y="28"/>
                    <a:pt x="59" y="30"/>
                    <a:pt x="58" y="31"/>
                  </a:cubicBezTo>
                  <a:cubicBezTo>
                    <a:pt x="56" y="35"/>
                    <a:pt x="63" y="40"/>
                    <a:pt x="63" y="44"/>
                  </a:cubicBezTo>
                  <a:cubicBezTo>
                    <a:pt x="62" y="47"/>
                    <a:pt x="56" y="48"/>
                    <a:pt x="54" y="49"/>
                  </a:cubicBezTo>
                  <a:cubicBezTo>
                    <a:pt x="53" y="53"/>
                    <a:pt x="53" y="57"/>
                    <a:pt x="55" y="61"/>
                  </a:cubicBezTo>
                  <a:cubicBezTo>
                    <a:pt x="46" y="61"/>
                    <a:pt x="38" y="62"/>
                    <a:pt x="32" y="54"/>
                  </a:cubicBezTo>
                  <a:cubicBezTo>
                    <a:pt x="29" y="56"/>
                    <a:pt x="30" y="61"/>
                    <a:pt x="28" y="62"/>
                  </a:cubicBezTo>
                  <a:cubicBezTo>
                    <a:pt x="27" y="63"/>
                    <a:pt x="23" y="62"/>
                    <a:pt x="22" y="62"/>
                  </a:cubicBezTo>
                  <a:cubicBezTo>
                    <a:pt x="18" y="62"/>
                    <a:pt x="5" y="58"/>
                    <a:pt x="4" y="60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7"/>
                    <a:pt x="6" y="55"/>
                    <a:pt x="6" y="52"/>
                  </a:cubicBezTo>
                  <a:cubicBezTo>
                    <a:pt x="7" y="49"/>
                    <a:pt x="7" y="48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5"/>
                    <a:pt x="2" y="42"/>
                    <a:pt x="3" y="40"/>
                  </a:cubicBezTo>
                  <a:cubicBezTo>
                    <a:pt x="3" y="38"/>
                    <a:pt x="6" y="37"/>
                    <a:pt x="6" y="35"/>
                  </a:cubicBezTo>
                  <a:cubicBezTo>
                    <a:pt x="0" y="34"/>
                    <a:pt x="2" y="27"/>
                    <a:pt x="3" y="24"/>
                  </a:cubicBezTo>
                  <a:cubicBezTo>
                    <a:pt x="4" y="22"/>
                    <a:pt x="5" y="21"/>
                    <a:pt x="4" y="21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5" name="Freeform 1258"/>
            <p:cNvSpPr>
              <a:spLocks/>
            </p:cNvSpPr>
            <p:nvPr/>
          </p:nvSpPr>
          <p:spPr bwMode="auto">
            <a:xfrm>
              <a:off x="4246563" y="3489859"/>
              <a:ext cx="131762" cy="119062"/>
            </a:xfrm>
            <a:custGeom>
              <a:avLst/>
              <a:gdLst>
                <a:gd name="T0" fmla="*/ 2147483647 w 148"/>
                <a:gd name="T1" fmla="*/ 2147483647 h 134"/>
                <a:gd name="T2" fmla="*/ 2147483647 w 148"/>
                <a:gd name="T3" fmla="*/ 2147483647 h 134"/>
                <a:gd name="T4" fmla="*/ 2147483647 w 148"/>
                <a:gd name="T5" fmla="*/ 2147483647 h 134"/>
                <a:gd name="T6" fmla="*/ 2147483647 w 148"/>
                <a:gd name="T7" fmla="*/ 2147483647 h 134"/>
                <a:gd name="T8" fmla="*/ 2147483647 w 148"/>
                <a:gd name="T9" fmla="*/ 2147483647 h 134"/>
                <a:gd name="T10" fmla="*/ 2147483647 w 148"/>
                <a:gd name="T11" fmla="*/ 2147483647 h 134"/>
                <a:gd name="T12" fmla="*/ 2147483647 w 148"/>
                <a:gd name="T13" fmla="*/ 2147483647 h 134"/>
                <a:gd name="T14" fmla="*/ 2147483647 w 148"/>
                <a:gd name="T15" fmla="*/ 2147483647 h 134"/>
                <a:gd name="T16" fmla="*/ 2147483647 w 148"/>
                <a:gd name="T17" fmla="*/ 2147483647 h 134"/>
                <a:gd name="T18" fmla="*/ 2147483647 w 148"/>
                <a:gd name="T19" fmla="*/ 2147483647 h 134"/>
                <a:gd name="T20" fmla="*/ 2147483647 w 148"/>
                <a:gd name="T21" fmla="*/ 2147483647 h 134"/>
                <a:gd name="T22" fmla="*/ 2147483647 w 148"/>
                <a:gd name="T23" fmla="*/ 2147483647 h 134"/>
                <a:gd name="T24" fmla="*/ 2147483647 w 148"/>
                <a:gd name="T25" fmla="*/ 2147483647 h 134"/>
                <a:gd name="T26" fmla="*/ 2147483647 w 148"/>
                <a:gd name="T27" fmla="*/ 2147483647 h 134"/>
                <a:gd name="T28" fmla="*/ 2147483647 w 148"/>
                <a:gd name="T29" fmla="*/ 2147483647 h 134"/>
                <a:gd name="T30" fmla="*/ 2147483647 w 148"/>
                <a:gd name="T31" fmla="*/ 2147483647 h 134"/>
                <a:gd name="T32" fmla="*/ 2147483647 w 148"/>
                <a:gd name="T33" fmla="*/ 2147483647 h 134"/>
                <a:gd name="T34" fmla="*/ 2147483647 w 148"/>
                <a:gd name="T35" fmla="*/ 2147483647 h 134"/>
                <a:gd name="T36" fmla="*/ 2147483647 w 148"/>
                <a:gd name="T37" fmla="*/ 2147483647 h 134"/>
                <a:gd name="T38" fmla="*/ 2147483647 w 148"/>
                <a:gd name="T39" fmla="*/ 2147483647 h 134"/>
                <a:gd name="T40" fmla="*/ 2147483647 w 148"/>
                <a:gd name="T41" fmla="*/ 2147483647 h 134"/>
                <a:gd name="T42" fmla="*/ 2147483647 w 148"/>
                <a:gd name="T43" fmla="*/ 2147483647 h 134"/>
                <a:gd name="T44" fmla="*/ 2147483647 w 148"/>
                <a:gd name="T45" fmla="*/ 0 h 134"/>
                <a:gd name="T46" fmla="*/ 2147483647 w 148"/>
                <a:gd name="T47" fmla="*/ 0 h 134"/>
                <a:gd name="T48" fmla="*/ 2147483647 w 148"/>
                <a:gd name="T49" fmla="*/ 2147483647 h 134"/>
                <a:gd name="T50" fmla="*/ 2147483647 w 148"/>
                <a:gd name="T51" fmla="*/ 2147483647 h 134"/>
                <a:gd name="T52" fmla="*/ 2147483647 w 148"/>
                <a:gd name="T53" fmla="*/ 2147483647 h 134"/>
                <a:gd name="T54" fmla="*/ 2147483647 w 148"/>
                <a:gd name="T55" fmla="*/ 2147483647 h 134"/>
                <a:gd name="T56" fmla="*/ 2147483647 w 148"/>
                <a:gd name="T57" fmla="*/ 2147483647 h 134"/>
                <a:gd name="T58" fmla="*/ 2147483647 w 148"/>
                <a:gd name="T59" fmla="*/ 2147483647 h 134"/>
                <a:gd name="T60" fmla="*/ 2147483647 w 148"/>
                <a:gd name="T61" fmla="*/ 2147483647 h 134"/>
                <a:gd name="T62" fmla="*/ 2147483647 w 148"/>
                <a:gd name="T63" fmla="*/ 2147483647 h 134"/>
                <a:gd name="T64" fmla="*/ 2147483647 w 148"/>
                <a:gd name="T65" fmla="*/ 2147483647 h 134"/>
                <a:gd name="T66" fmla="*/ 2147483647 w 148"/>
                <a:gd name="T67" fmla="*/ 2147483647 h 134"/>
                <a:gd name="T68" fmla="*/ 2147483647 w 148"/>
                <a:gd name="T69" fmla="*/ 2147483647 h 134"/>
                <a:gd name="T70" fmla="*/ 2147483647 w 148"/>
                <a:gd name="T71" fmla="*/ 2147483647 h 134"/>
                <a:gd name="T72" fmla="*/ 2147483647 w 148"/>
                <a:gd name="T73" fmla="*/ 2147483647 h 134"/>
                <a:gd name="T74" fmla="*/ 2147483647 w 148"/>
                <a:gd name="T75" fmla="*/ 2147483647 h 134"/>
                <a:gd name="T76" fmla="*/ 2147483647 w 148"/>
                <a:gd name="T77" fmla="*/ 2147483647 h 134"/>
                <a:gd name="T78" fmla="*/ 2147483647 w 148"/>
                <a:gd name="T79" fmla="*/ 2147483647 h 134"/>
                <a:gd name="T80" fmla="*/ 2147483647 w 148"/>
                <a:gd name="T81" fmla="*/ 2147483647 h 134"/>
                <a:gd name="T82" fmla="*/ 2147483647 w 148"/>
                <a:gd name="T83" fmla="*/ 2147483647 h 134"/>
                <a:gd name="T84" fmla="*/ 2147483647 w 148"/>
                <a:gd name="T85" fmla="*/ 2147483647 h 134"/>
                <a:gd name="T86" fmla="*/ 2147483647 w 148"/>
                <a:gd name="T87" fmla="*/ 2147483647 h 134"/>
                <a:gd name="T88" fmla="*/ 2147483647 w 148"/>
                <a:gd name="T89" fmla="*/ 2147483647 h 134"/>
                <a:gd name="T90" fmla="*/ 2147483647 w 148"/>
                <a:gd name="T91" fmla="*/ 2147483647 h 134"/>
                <a:gd name="T92" fmla="*/ 2147483647 w 148"/>
                <a:gd name="T93" fmla="*/ 2147483647 h 134"/>
                <a:gd name="T94" fmla="*/ 2147483647 w 148"/>
                <a:gd name="T95" fmla="*/ 2147483647 h 134"/>
                <a:gd name="T96" fmla="*/ 2147483647 w 148"/>
                <a:gd name="T97" fmla="*/ 2147483647 h 134"/>
                <a:gd name="T98" fmla="*/ 2147483647 w 148"/>
                <a:gd name="T99" fmla="*/ 2147483647 h 134"/>
                <a:gd name="T100" fmla="*/ 2147483647 w 148"/>
                <a:gd name="T101" fmla="*/ 2147483647 h 1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8" h="134">
                  <a:moveTo>
                    <a:pt x="107" y="134"/>
                  </a:moveTo>
                  <a:cubicBezTo>
                    <a:pt x="109" y="129"/>
                    <a:pt x="105" y="127"/>
                    <a:pt x="101" y="122"/>
                  </a:cubicBezTo>
                  <a:cubicBezTo>
                    <a:pt x="95" y="115"/>
                    <a:pt x="92" y="106"/>
                    <a:pt x="84" y="100"/>
                  </a:cubicBezTo>
                  <a:cubicBezTo>
                    <a:pt x="81" y="99"/>
                    <a:pt x="78" y="98"/>
                    <a:pt x="77" y="95"/>
                  </a:cubicBezTo>
                  <a:cubicBezTo>
                    <a:pt x="75" y="92"/>
                    <a:pt x="77" y="88"/>
                    <a:pt x="75" y="84"/>
                  </a:cubicBezTo>
                  <a:cubicBezTo>
                    <a:pt x="72" y="75"/>
                    <a:pt x="55" y="70"/>
                    <a:pt x="58" y="60"/>
                  </a:cubicBezTo>
                  <a:cubicBezTo>
                    <a:pt x="59" y="57"/>
                    <a:pt x="61" y="52"/>
                    <a:pt x="63" y="52"/>
                  </a:cubicBezTo>
                  <a:cubicBezTo>
                    <a:pt x="64" y="52"/>
                    <a:pt x="68" y="55"/>
                    <a:pt x="69" y="55"/>
                  </a:cubicBezTo>
                  <a:cubicBezTo>
                    <a:pt x="76" y="56"/>
                    <a:pt x="83" y="53"/>
                    <a:pt x="89" y="52"/>
                  </a:cubicBezTo>
                  <a:cubicBezTo>
                    <a:pt x="96" y="52"/>
                    <a:pt x="97" y="55"/>
                    <a:pt x="102" y="59"/>
                  </a:cubicBezTo>
                  <a:cubicBezTo>
                    <a:pt x="109" y="62"/>
                    <a:pt x="112" y="57"/>
                    <a:pt x="118" y="56"/>
                  </a:cubicBezTo>
                  <a:cubicBezTo>
                    <a:pt x="124" y="56"/>
                    <a:pt x="128" y="61"/>
                    <a:pt x="132" y="65"/>
                  </a:cubicBezTo>
                  <a:cubicBezTo>
                    <a:pt x="139" y="71"/>
                    <a:pt x="138" y="62"/>
                    <a:pt x="145" y="61"/>
                  </a:cubicBezTo>
                  <a:cubicBezTo>
                    <a:pt x="146" y="57"/>
                    <a:pt x="148" y="52"/>
                    <a:pt x="148" y="48"/>
                  </a:cubicBezTo>
                  <a:cubicBezTo>
                    <a:pt x="146" y="48"/>
                    <a:pt x="143" y="48"/>
                    <a:pt x="141" y="48"/>
                  </a:cubicBezTo>
                  <a:cubicBezTo>
                    <a:pt x="141" y="45"/>
                    <a:pt x="142" y="38"/>
                    <a:pt x="138" y="37"/>
                  </a:cubicBezTo>
                  <a:cubicBezTo>
                    <a:pt x="139" y="35"/>
                    <a:pt x="141" y="32"/>
                    <a:pt x="141" y="30"/>
                  </a:cubicBezTo>
                  <a:cubicBezTo>
                    <a:pt x="142" y="28"/>
                    <a:pt x="139" y="24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4" y="24"/>
                    <a:pt x="129" y="25"/>
                    <a:pt x="125" y="25"/>
                  </a:cubicBezTo>
                  <a:cubicBezTo>
                    <a:pt x="121" y="25"/>
                    <a:pt x="114" y="16"/>
                    <a:pt x="111" y="25"/>
                  </a:cubicBezTo>
                  <a:cubicBezTo>
                    <a:pt x="102" y="20"/>
                    <a:pt x="95" y="13"/>
                    <a:pt x="88" y="6"/>
                  </a:cubicBezTo>
                  <a:cubicBezTo>
                    <a:pt x="86" y="3"/>
                    <a:pt x="84" y="2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1"/>
                    <a:pt x="74" y="3"/>
                    <a:pt x="70" y="4"/>
                  </a:cubicBezTo>
                  <a:cubicBezTo>
                    <a:pt x="68" y="5"/>
                    <a:pt x="66" y="7"/>
                    <a:pt x="64" y="8"/>
                  </a:cubicBezTo>
                  <a:cubicBezTo>
                    <a:pt x="62" y="9"/>
                    <a:pt x="56" y="11"/>
                    <a:pt x="55" y="12"/>
                  </a:cubicBezTo>
                  <a:cubicBezTo>
                    <a:pt x="53" y="16"/>
                    <a:pt x="60" y="21"/>
                    <a:pt x="60" y="25"/>
                  </a:cubicBezTo>
                  <a:cubicBezTo>
                    <a:pt x="59" y="28"/>
                    <a:pt x="53" y="29"/>
                    <a:pt x="51" y="30"/>
                  </a:cubicBezTo>
                  <a:cubicBezTo>
                    <a:pt x="50" y="34"/>
                    <a:pt x="50" y="38"/>
                    <a:pt x="52" y="42"/>
                  </a:cubicBezTo>
                  <a:cubicBezTo>
                    <a:pt x="42" y="42"/>
                    <a:pt x="35" y="43"/>
                    <a:pt x="29" y="35"/>
                  </a:cubicBezTo>
                  <a:cubicBezTo>
                    <a:pt x="26" y="37"/>
                    <a:pt x="27" y="42"/>
                    <a:pt x="25" y="43"/>
                  </a:cubicBezTo>
                  <a:cubicBezTo>
                    <a:pt x="24" y="44"/>
                    <a:pt x="20" y="43"/>
                    <a:pt x="19" y="43"/>
                  </a:cubicBezTo>
                  <a:cubicBezTo>
                    <a:pt x="15" y="43"/>
                    <a:pt x="2" y="39"/>
                    <a:pt x="1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6"/>
                    <a:pt x="0" y="48"/>
                    <a:pt x="2" y="49"/>
                  </a:cubicBezTo>
                  <a:cubicBezTo>
                    <a:pt x="4" y="52"/>
                    <a:pt x="2" y="54"/>
                    <a:pt x="6" y="60"/>
                  </a:cubicBezTo>
                  <a:cubicBezTo>
                    <a:pt x="10" y="66"/>
                    <a:pt x="11" y="71"/>
                    <a:pt x="15" y="64"/>
                  </a:cubicBezTo>
                  <a:cubicBezTo>
                    <a:pt x="18" y="58"/>
                    <a:pt x="18" y="57"/>
                    <a:pt x="20" y="51"/>
                  </a:cubicBezTo>
                  <a:cubicBezTo>
                    <a:pt x="22" y="45"/>
                    <a:pt x="22" y="44"/>
                    <a:pt x="26" y="49"/>
                  </a:cubicBezTo>
                  <a:cubicBezTo>
                    <a:pt x="31" y="54"/>
                    <a:pt x="37" y="57"/>
                    <a:pt x="38" y="61"/>
                  </a:cubicBezTo>
                  <a:cubicBezTo>
                    <a:pt x="40" y="65"/>
                    <a:pt x="34" y="59"/>
                    <a:pt x="36" y="66"/>
                  </a:cubicBezTo>
                  <a:cubicBezTo>
                    <a:pt x="39" y="74"/>
                    <a:pt x="44" y="79"/>
                    <a:pt x="46" y="81"/>
                  </a:cubicBezTo>
                  <a:cubicBezTo>
                    <a:pt x="48" y="84"/>
                    <a:pt x="54" y="88"/>
                    <a:pt x="47" y="87"/>
                  </a:cubicBezTo>
                  <a:cubicBezTo>
                    <a:pt x="40" y="87"/>
                    <a:pt x="38" y="87"/>
                    <a:pt x="44" y="92"/>
                  </a:cubicBezTo>
                  <a:cubicBezTo>
                    <a:pt x="51" y="98"/>
                    <a:pt x="55" y="101"/>
                    <a:pt x="59" y="105"/>
                  </a:cubicBezTo>
                  <a:cubicBezTo>
                    <a:pt x="63" y="110"/>
                    <a:pt x="62" y="111"/>
                    <a:pt x="66" y="114"/>
                  </a:cubicBezTo>
                  <a:cubicBezTo>
                    <a:pt x="70" y="117"/>
                    <a:pt x="73" y="116"/>
                    <a:pt x="78" y="116"/>
                  </a:cubicBezTo>
                  <a:cubicBezTo>
                    <a:pt x="82" y="117"/>
                    <a:pt x="80" y="111"/>
                    <a:pt x="86" y="118"/>
                  </a:cubicBezTo>
                  <a:cubicBezTo>
                    <a:pt x="91" y="125"/>
                    <a:pt x="92" y="128"/>
                    <a:pt x="97" y="130"/>
                  </a:cubicBezTo>
                  <a:cubicBezTo>
                    <a:pt x="101" y="133"/>
                    <a:pt x="102" y="129"/>
                    <a:pt x="107" y="13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6" name="Freeform 1259"/>
            <p:cNvSpPr>
              <a:spLocks/>
            </p:cNvSpPr>
            <p:nvPr/>
          </p:nvSpPr>
          <p:spPr bwMode="auto">
            <a:xfrm>
              <a:off x="4295775" y="3535896"/>
              <a:ext cx="92075" cy="84138"/>
            </a:xfrm>
            <a:custGeom>
              <a:avLst/>
              <a:gdLst>
                <a:gd name="T0" fmla="*/ 2147483647 w 105"/>
                <a:gd name="T1" fmla="*/ 2147483647 h 95"/>
                <a:gd name="T2" fmla="*/ 2147483647 w 105"/>
                <a:gd name="T3" fmla="*/ 2147483647 h 95"/>
                <a:gd name="T4" fmla="*/ 2147483647 w 105"/>
                <a:gd name="T5" fmla="*/ 2147483647 h 95"/>
                <a:gd name="T6" fmla="*/ 2147483647 w 105"/>
                <a:gd name="T7" fmla="*/ 2147483647 h 95"/>
                <a:gd name="T8" fmla="*/ 2147483647 w 105"/>
                <a:gd name="T9" fmla="*/ 0 h 95"/>
                <a:gd name="T10" fmla="*/ 2147483647 w 105"/>
                <a:gd name="T11" fmla="*/ 2147483647 h 95"/>
                <a:gd name="T12" fmla="*/ 2147483647 w 105"/>
                <a:gd name="T13" fmla="*/ 0 h 95"/>
                <a:gd name="T14" fmla="*/ 2147483647 w 105"/>
                <a:gd name="T15" fmla="*/ 2147483647 h 95"/>
                <a:gd name="T16" fmla="*/ 2147483647 w 105"/>
                <a:gd name="T17" fmla="*/ 2147483647 h 95"/>
                <a:gd name="T18" fmla="*/ 2147483647 w 105"/>
                <a:gd name="T19" fmla="*/ 2147483647 h 95"/>
                <a:gd name="T20" fmla="*/ 2147483647 w 105"/>
                <a:gd name="T21" fmla="*/ 2147483647 h 95"/>
                <a:gd name="T22" fmla="*/ 2147483647 w 105"/>
                <a:gd name="T23" fmla="*/ 2147483647 h 95"/>
                <a:gd name="T24" fmla="*/ 2147483647 w 105"/>
                <a:gd name="T25" fmla="*/ 2147483647 h 95"/>
                <a:gd name="T26" fmla="*/ 2147483647 w 105"/>
                <a:gd name="T27" fmla="*/ 2147483647 h 95"/>
                <a:gd name="T28" fmla="*/ 2147483647 w 105"/>
                <a:gd name="T29" fmla="*/ 2147483647 h 95"/>
                <a:gd name="T30" fmla="*/ 2147483647 w 105"/>
                <a:gd name="T31" fmla="*/ 2147483647 h 95"/>
                <a:gd name="T32" fmla="*/ 2147483647 w 105"/>
                <a:gd name="T33" fmla="*/ 2147483647 h 95"/>
                <a:gd name="T34" fmla="*/ 2147483647 w 105"/>
                <a:gd name="T35" fmla="*/ 2147483647 h 95"/>
                <a:gd name="T36" fmla="*/ 2147483647 w 105"/>
                <a:gd name="T37" fmla="*/ 2147483647 h 95"/>
                <a:gd name="T38" fmla="*/ 2147483647 w 105"/>
                <a:gd name="T39" fmla="*/ 2147483647 h 95"/>
                <a:gd name="T40" fmla="*/ 2147483647 w 105"/>
                <a:gd name="T41" fmla="*/ 2147483647 h 95"/>
                <a:gd name="T42" fmla="*/ 2147483647 w 105"/>
                <a:gd name="T43" fmla="*/ 2147483647 h 95"/>
                <a:gd name="T44" fmla="*/ 2147483647 w 105"/>
                <a:gd name="T45" fmla="*/ 2147483647 h 95"/>
                <a:gd name="T46" fmla="*/ 2147483647 w 105"/>
                <a:gd name="T47" fmla="*/ 2147483647 h 95"/>
                <a:gd name="T48" fmla="*/ 2147483647 w 105"/>
                <a:gd name="T49" fmla="*/ 2147483647 h 95"/>
                <a:gd name="T50" fmla="*/ 2147483647 w 105"/>
                <a:gd name="T51" fmla="*/ 2147483647 h 95"/>
                <a:gd name="T52" fmla="*/ 2147483647 w 105"/>
                <a:gd name="T53" fmla="*/ 2147483647 h 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5" h="95">
                  <a:moveTo>
                    <a:pt x="90" y="9"/>
                  </a:moveTo>
                  <a:cubicBezTo>
                    <a:pt x="83" y="10"/>
                    <a:pt x="84" y="19"/>
                    <a:pt x="77" y="13"/>
                  </a:cubicBezTo>
                  <a:cubicBezTo>
                    <a:pt x="73" y="9"/>
                    <a:pt x="69" y="4"/>
                    <a:pt x="63" y="4"/>
                  </a:cubicBezTo>
                  <a:cubicBezTo>
                    <a:pt x="57" y="5"/>
                    <a:pt x="54" y="10"/>
                    <a:pt x="47" y="7"/>
                  </a:cubicBezTo>
                  <a:cubicBezTo>
                    <a:pt x="42" y="3"/>
                    <a:pt x="41" y="0"/>
                    <a:pt x="34" y="0"/>
                  </a:cubicBezTo>
                  <a:cubicBezTo>
                    <a:pt x="28" y="1"/>
                    <a:pt x="21" y="4"/>
                    <a:pt x="14" y="3"/>
                  </a:cubicBezTo>
                  <a:cubicBezTo>
                    <a:pt x="13" y="3"/>
                    <a:pt x="9" y="0"/>
                    <a:pt x="8" y="0"/>
                  </a:cubicBezTo>
                  <a:cubicBezTo>
                    <a:pt x="6" y="0"/>
                    <a:pt x="4" y="5"/>
                    <a:pt x="3" y="8"/>
                  </a:cubicBezTo>
                  <a:cubicBezTo>
                    <a:pt x="0" y="18"/>
                    <a:pt x="17" y="23"/>
                    <a:pt x="20" y="32"/>
                  </a:cubicBezTo>
                  <a:cubicBezTo>
                    <a:pt x="22" y="36"/>
                    <a:pt x="20" y="40"/>
                    <a:pt x="22" y="43"/>
                  </a:cubicBezTo>
                  <a:cubicBezTo>
                    <a:pt x="23" y="46"/>
                    <a:pt x="26" y="47"/>
                    <a:pt x="29" y="48"/>
                  </a:cubicBezTo>
                  <a:cubicBezTo>
                    <a:pt x="37" y="54"/>
                    <a:pt x="40" y="63"/>
                    <a:pt x="46" y="70"/>
                  </a:cubicBezTo>
                  <a:cubicBezTo>
                    <a:pt x="50" y="75"/>
                    <a:pt x="54" y="77"/>
                    <a:pt x="52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64" y="82"/>
                    <a:pt x="69" y="91"/>
                    <a:pt x="74" y="95"/>
                  </a:cubicBezTo>
                  <a:cubicBezTo>
                    <a:pt x="75" y="86"/>
                    <a:pt x="80" y="78"/>
                    <a:pt x="81" y="70"/>
                  </a:cubicBezTo>
                  <a:cubicBezTo>
                    <a:pt x="83" y="70"/>
                    <a:pt x="86" y="70"/>
                    <a:pt x="87" y="69"/>
                  </a:cubicBezTo>
                  <a:cubicBezTo>
                    <a:pt x="89" y="68"/>
                    <a:pt x="87" y="67"/>
                    <a:pt x="88" y="65"/>
                  </a:cubicBezTo>
                  <a:cubicBezTo>
                    <a:pt x="90" y="63"/>
                    <a:pt x="90" y="63"/>
                    <a:pt x="91" y="62"/>
                  </a:cubicBezTo>
                  <a:cubicBezTo>
                    <a:pt x="93" y="61"/>
                    <a:pt x="98" y="60"/>
                    <a:pt x="99" y="58"/>
                  </a:cubicBezTo>
                  <a:cubicBezTo>
                    <a:pt x="101" y="53"/>
                    <a:pt x="93" y="50"/>
                    <a:pt x="93" y="45"/>
                  </a:cubicBezTo>
                  <a:cubicBezTo>
                    <a:pt x="94" y="40"/>
                    <a:pt x="103" y="42"/>
                    <a:pt x="105" y="39"/>
                  </a:cubicBezTo>
                  <a:cubicBezTo>
                    <a:pt x="102" y="36"/>
                    <a:pt x="96" y="34"/>
                    <a:pt x="94" y="29"/>
                  </a:cubicBezTo>
                  <a:cubicBezTo>
                    <a:pt x="92" y="25"/>
                    <a:pt x="94" y="24"/>
                    <a:pt x="95" y="20"/>
                  </a:cubicBezTo>
                  <a:cubicBezTo>
                    <a:pt x="96" y="13"/>
                    <a:pt x="95" y="12"/>
                    <a:pt x="90" y="10"/>
                  </a:cubicBezTo>
                  <a:lnTo>
                    <a:pt x="90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7" name="Freeform 1260"/>
            <p:cNvSpPr>
              <a:spLocks/>
            </p:cNvSpPr>
            <p:nvPr/>
          </p:nvSpPr>
          <p:spPr bwMode="auto">
            <a:xfrm>
              <a:off x="4373563" y="3615271"/>
              <a:ext cx="41275" cy="95250"/>
            </a:xfrm>
            <a:custGeom>
              <a:avLst/>
              <a:gdLst>
                <a:gd name="T0" fmla="*/ 2147483647 w 48"/>
                <a:gd name="T1" fmla="*/ 2147483647 h 107"/>
                <a:gd name="T2" fmla="*/ 2147483647 w 48"/>
                <a:gd name="T3" fmla="*/ 2147483647 h 107"/>
                <a:gd name="T4" fmla="*/ 2147483647 w 48"/>
                <a:gd name="T5" fmla="*/ 2147483647 h 107"/>
                <a:gd name="T6" fmla="*/ 2147483647 w 48"/>
                <a:gd name="T7" fmla="*/ 2147483647 h 107"/>
                <a:gd name="T8" fmla="*/ 2147483647 w 48"/>
                <a:gd name="T9" fmla="*/ 2147483647 h 107"/>
                <a:gd name="T10" fmla="*/ 2147483647 w 48"/>
                <a:gd name="T11" fmla="*/ 2147483647 h 107"/>
                <a:gd name="T12" fmla="*/ 2147483647 w 48"/>
                <a:gd name="T13" fmla="*/ 2147483647 h 107"/>
                <a:gd name="T14" fmla="*/ 2147483647 w 48"/>
                <a:gd name="T15" fmla="*/ 2147483647 h 107"/>
                <a:gd name="T16" fmla="*/ 2147483647 w 48"/>
                <a:gd name="T17" fmla="*/ 2147483647 h 107"/>
                <a:gd name="T18" fmla="*/ 2147483647 w 48"/>
                <a:gd name="T19" fmla="*/ 2147483647 h 107"/>
                <a:gd name="T20" fmla="*/ 2147483647 w 48"/>
                <a:gd name="T21" fmla="*/ 2147483647 h 107"/>
                <a:gd name="T22" fmla="*/ 2147483647 w 48"/>
                <a:gd name="T23" fmla="*/ 2147483647 h 107"/>
                <a:gd name="T24" fmla="*/ 2147483647 w 48"/>
                <a:gd name="T25" fmla="*/ 2147483647 h 107"/>
                <a:gd name="T26" fmla="*/ 2147483647 w 48"/>
                <a:gd name="T27" fmla="*/ 2147483647 h 107"/>
                <a:gd name="T28" fmla="*/ 2147483647 w 48"/>
                <a:gd name="T29" fmla="*/ 2147483647 h 107"/>
                <a:gd name="T30" fmla="*/ 2147483647 w 48"/>
                <a:gd name="T31" fmla="*/ 2147483647 h 107"/>
                <a:gd name="T32" fmla="*/ 2147483647 w 48"/>
                <a:gd name="T33" fmla="*/ 2147483647 h 107"/>
                <a:gd name="T34" fmla="*/ 2147483647 w 48"/>
                <a:gd name="T35" fmla="*/ 2147483647 h 107"/>
                <a:gd name="T36" fmla="*/ 2147483647 w 48"/>
                <a:gd name="T37" fmla="*/ 2147483647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" h="107">
                  <a:moveTo>
                    <a:pt x="44" y="68"/>
                  </a:moveTo>
                  <a:cubicBezTo>
                    <a:pt x="44" y="77"/>
                    <a:pt x="48" y="85"/>
                    <a:pt x="42" y="93"/>
                  </a:cubicBezTo>
                  <a:cubicBezTo>
                    <a:pt x="39" y="96"/>
                    <a:pt x="38" y="99"/>
                    <a:pt x="35" y="102"/>
                  </a:cubicBezTo>
                  <a:cubicBezTo>
                    <a:pt x="33" y="103"/>
                    <a:pt x="31" y="105"/>
                    <a:pt x="29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5"/>
                    <a:pt x="26" y="106"/>
                    <a:pt x="24" y="105"/>
                  </a:cubicBezTo>
                  <a:cubicBezTo>
                    <a:pt x="20" y="102"/>
                    <a:pt x="20" y="98"/>
                    <a:pt x="10" y="86"/>
                  </a:cubicBezTo>
                  <a:cubicBezTo>
                    <a:pt x="0" y="74"/>
                    <a:pt x="12" y="83"/>
                    <a:pt x="9" y="79"/>
                  </a:cubicBezTo>
                  <a:cubicBezTo>
                    <a:pt x="5" y="76"/>
                    <a:pt x="7" y="72"/>
                    <a:pt x="12" y="66"/>
                  </a:cubicBezTo>
                  <a:cubicBezTo>
                    <a:pt x="16" y="60"/>
                    <a:pt x="13" y="61"/>
                    <a:pt x="9" y="58"/>
                  </a:cubicBezTo>
                  <a:cubicBezTo>
                    <a:pt x="5" y="56"/>
                    <a:pt x="9" y="46"/>
                    <a:pt x="13" y="41"/>
                  </a:cubicBezTo>
                  <a:cubicBezTo>
                    <a:pt x="17" y="37"/>
                    <a:pt x="12" y="38"/>
                    <a:pt x="9" y="36"/>
                  </a:cubicBezTo>
                  <a:cubicBezTo>
                    <a:pt x="8" y="35"/>
                    <a:pt x="7" y="34"/>
                    <a:pt x="7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26"/>
                    <a:pt x="8" y="20"/>
                    <a:pt x="8" y="13"/>
                  </a:cubicBezTo>
                  <a:cubicBezTo>
                    <a:pt x="8" y="5"/>
                    <a:pt x="10" y="5"/>
                    <a:pt x="18" y="3"/>
                  </a:cubicBezTo>
                  <a:cubicBezTo>
                    <a:pt x="29" y="0"/>
                    <a:pt x="34" y="9"/>
                    <a:pt x="41" y="17"/>
                  </a:cubicBezTo>
                  <a:cubicBezTo>
                    <a:pt x="35" y="28"/>
                    <a:pt x="43" y="36"/>
                    <a:pt x="45" y="46"/>
                  </a:cubicBezTo>
                  <a:cubicBezTo>
                    <a:pt x="46" y="52"/>
                    <a:pt x="47" y="64"/>
                    <a:pt x="44" y="6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8" name="Freeform 1261"/>
            <p:cNvSpPr>
              <a:spLocks/>
            </p:cNvSpPr>
            <p:nvPr/>
          </p:nvSpPr>
          <p:spPr bwMode="auto">
            <a:xfrm>
              <a:off x="4398963" y="3604159"/>
              <a:ext cx="69850" cy="73025"/>
            </a:xfrm>
            <a:custGeom>
              <a:avLst/>
              <a:gdLst>
                <a:gd name="T0" fmla="*/ 2147483647 w 79"/>
                <a:gd name="T1" fmla="*/ 2147483647 h 83"/>
                <a:gd name="T2" fmla="*/ 2147483647 w 79"/>
                <a:gd name="T3" fmla="*/ 2147483647 h 83"/>
                <a:gd name="T4" fmla="*/ 2147483647 w 79"/>
                <a:gd name="T5" fmla="*/ 2147483647 h 83"/>
                <a:gd name="T6" fmla="*/ 2147483647 w 79"/>
                <a:gd name="T7" fmla="*/ 2147483647 h 83"/>
                <a:gd name="T8" fmla="*/ 2147483647 w 79"/>
                <a:gd name="T9" fmla="*/ 2147483647 h 83"/>
                <a:gd name="T10" fmla="*/ 2147483647 w 79"/>
                <a:gd name="T11" fmla="*/ 2147483647 h 83"/>
                <a:gd name="T12" fmla="*/ 2147483647 w 79"/>
                <a:gd name="T13" fmla="*/ 2147483647 h 83"/>
                <a:gd name="T14" fmla="*/ 2147483647 w 79"/>
                <a:gd name="T15" fmla="*/ 2147483647 h 83"/>
                <a:gd name="T16" fmla="*/ 2147483647 w 79"/>
                <a:gd name="T17" fmla="*/ 2147483647 h 83"/>
                <a:gd name="T18" fmla="*/ 2147483647 w 79"/>
                <a:gd name="T19" fmla="*/ 2147483647 h 83"/>
                <a:gd name="T20" fmla="*/ 2147483647 w 79"/>
                <a:gd name="T21" fmla="*/ 2147483647 h 83"/>
                <a:gd name="T22" fmla="*/ 2147483647 w 79"/>
                <a:gd name="T23" fmla="*/ 2147483647 h 83"/>
                <a:gd name="T24" fmla="*/ 0 w 79"/>
                <a:gd name="T25" fmla="*/ 2147483647 h 83"/>
                <a:gd name="T26" fmla="*/ 0 w 79"/>
                <a:gd name="T27" fmla="*/ 2147483647 h 83"/>
                <a:gd name="T28" fmla="*/ 2147483647 w 79"/>
                <a:gd name="T29" fmla="*/ 2147483647 h 83"/>
                <a:gd name="T30" fmla="*/ 2147483647 w 79"/>
                <a:gd name="T31" fmla="*/ 2147483647 h 83"/>
                <a:gd name="T32" fmla="*/ 2147483647 w 79"/>
                <a:gd name="T33" fmla="*/ 2147483647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83">
                  <a:moveTo>
                    <a:pt x="14" y="82"/>
                  </a:moveTo>
                  <a:cubicBezTo>
                    <a:pt x="22" y="80"/>
                    <a:pt x="31" y="78"/>
                    <a:pt x="38" y="83"/>
                  </a:cubicBezTo>
                  <a:cubicBezTo>
                    <a:pt x="41" y="79"/>
                    <a:pt x="42" y="73"/>
                    <a:pt x="46" y="72"/>
                  </a:cubicBezTo>
                  <a:cubicBezTo>
                    <a:pt x="48" y="71"/>
                    <a:pt x="52" y="72"/>
                    <a:pt x="54" y="72"/>
                  </a:cubicBezTo>
                  <a:cubicBezTo>
                    <a:pt x="58" y="71"/>
                    <a:pt x="62" y="69"/>
                    <a:pt x="65" y="68"/>
                  </a:cubicBezTo>
                  <a:cubicBezTo>
                    <a:pt x="69" y="66"/>
                    <a:pt x="73" y="63"/>
                    <a:pt x="75" y="58"/>
                  </a:cubicBezTo>
                  <a:cubicBezTo>
                    <a:pt x="79" y="51"/>
                    <a:pt x="67" y="39"/>
                    <a:pt x="63" y="32"/>
                  </a:cubicBezTo>
                  <a:cubicBezTo>
                    <a:pt x="61" y="28"/>
                    <a:pt x="57" y="25"/>
                    <a:pt x="58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1" y="25"/>
                    <a:pt x="44" y="32"/>
                    <a:pt x="38" y="28"/>
                  </a:cubicBezTo>
                  <a:cubicBezTo>
                    <a:pt x="30" y="23"/>
                    <a:pt x="25" y="10"/>
                    <a:pt x="18" y="3"/>
                  </a:cubicBezTo>
                  <a:cubicBezTo>
                    <a:pt x="14" y="0"/>
                    <a:pt x="7" y="1"/>
                    <a:pt x="4" y="6"/>
                  </a:cubicBezTo>
                  <a:cubicBezTo>
                    <a:pt x="2" y="9"/>
                    <a:pt x="1" y="1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2"/>
                    <a:pt x="7" y="26"/>
                    <a:pt x="11" y="31"/>
                  </a:cubicBezTo>
                  <a:cubicBezTo>
                    <a:pt x="5" y="42"/>
                    <a:pt x="13" y="49"/>
                    <a:pt x="15" y="60"/>
                  </a:cubicBezTo>
                  <a:cubicBezTo>
                    <a:pt x="16" y="66"/>
                    <a:pt x="17" y="78"/>
                    <a:pt x="14" y="8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9" name="Freeform 1262"/>
            <p:cNvSpPr>
              <a:spLocks/>
            </p:cNvSpPr>
            <p:nvPr/>
          </p:nvSpPr>
          <p:spPr bwMode="auto">
            <a:xfrm>
              <a:off x="4340225" y="3500971"/>
              <a:ext cx="122238" cy="144463"/>
            </a:xfrm>
            <a:custGeom>
              <a:avLst/>
              <a:gdLst>
                <a:gd name="T0" fmla="*/ 2147483647 w 138"/>
                <a:gd name="T1" fmla="*/ 2147483647 h 164"/>
                <a:gd name="T2" fmla="*/ 2147483647 w 138"/>
                <a:gd name="T3" fmla="*/ 2147483647 h 164"/>
                <a:gd name="T4" fmla="*/ 2147483647 w 138"/>
                <a:gd name="T5" fmla="*/ 2147483647 h 164"/>
                <a:gd name="T6" fmla="*/ 2147483647 w 138"/>
                <a:gd name="T7" fmla="*/ 2147483647 h 164"/>
                <a:gd name="T8" fmla="*/ 2147483647 w 138"/>
                <a:gd name="T9" fmla="*/ 2147483647 h 164"/>
                <a:gd name="T10" fmla="*/ 2147483647 w 138"/>
                <a:gd name="T11" fmla="*/ 2147483647 h 164"/>
                <a:gd name="T12" fmla="*/ 2147483647 w 138"/>
                <a:gd name="T13" fmla="*/ 2147483647 h 164"/>
                <a:gd name="T14" fmla="*/ 2147483647 w 138"/>
                <a:gd name="T15" fmla="*/ 2147483647 h 164"/>
                <a:gd name="T16" fmla="*/ 2147483647 w 138"/>
                <a:gd name="T17" fmla="*/ 2147483647 h 164"/>
                <a:gd name="T18" fmla="*/ 2147483647 w 138"/>
                <a:gd name="T19" fmla="*/ 2147483647 h 164"/>
                <a:gd name="T20" fmla="*/ 2147483647 w 138"/>
                <a:gd name="T21" fmla="*/ 2147483647 h 164"/>
                <a:gd name="T22" fmla="*/ 2147483647 w 138"/>
                <a:gd name="T23" fmla="*/ 2147483647 h 164"/>
                <a:gd name="T24" fmla="*/ 2147483647 w 138"/>
                <a:gd name="T25" fmla="*/ 2147483647 h 164"/>
                <a:gd name="T26" fmla="*/ 2147483647 w 138"/>
                <a:gd name="T27" fmla="*/ 2147483647 h 164"/>
                <a:gd name="T28" fmla="*/ 2147483647 w 138"/>
                <a:gd name="T29" fmla="*/ 2147483647 h 164"/>
                <a:gd name="T30" fmla="*/ 2147483647 w 138"/>
                <a:gd name="T31" fmla="*/ 2147483647 h 164"/>
                <a:gd name="T32" fmla="*/ 2147483647 w 138"/>
                <a:gd name="T33" fmla="*/ 2147483647 h 164"/>
                <a:gd name="T34" fmla="*/ 2147483647 w 138"/>
                <a:gd name="T35" fmla="*/ 2147483647 h 164"/>
                <a:gd name="T36" fmla="*/ 2147483647 w 138"/>
                <a:gd name="T37" fmla="*/ 2147483647 h 164"/>
                <a:gd name="T38" fmla="*/ 2147483647 w 138"/>
                <a:gd name="T39" fmla="*/ 2147483647 h 164"/>
                <a:gd name="T40" fmla="*/ 2147483647 w 138"/>
                <a:gd name="T41" fmla="*/ 2147483647 h 164"/>
                <a:gd name="T42" fmla="*/ 2147483647 w 138"/>
                <a:gd name="T43" fmla="*/ 2147483647 h 164"/>
                <a:gd name="T44" fmla="*/ 2147483647 w 138"/>
                <a:gd name="T45" fmla="*/ 2147483647 h 164"/>
                <a:gd name="T46" fmla="*/ 2147483647 w 138"/>
                <a:gd name="T47" fmla="*/ 2147483647 h 164"/>
                <a:gd name="T48" fmla="*/ 2147483647 w 138"/>
                <a:gd name="T49" fmla="*/ 2147483647 h 164"/>
                <a:gd name="T50" fmla="*/ 2147483647 w 138"/>
                <a:gd name="T51" fmla="*/ 2147483647 h 164"/>
                <a:gd name="T52" fmla="*/ 2147483647 w 138"/>
                <a:gd name="T53" fmla="*/ 2147483647 h 164"/>
                <a:gd name="T54" fmla="*/ 2147483647 w 138"/>
                <a:gd name="T55" fmla="*/ 2147483647 h 164"/>
                <a:gd name="T56" fmla="*/ 2147483647 w 138"/>
                <a:gd name="T57" fmla="*/ 2147483647 h 164"/>
                <a:gd name="T58" fmla="*/ 2147483647 w 138"/>
                <a:gd name="T59" fmla="*/ 2147483647 h 164"/>
                <a:gd name="T60" fmla="*/ 2147483647 w 138"/>
                <a:gd name="T61" fmla="*/ 2147483647 h 164"/>
                <a:gd name="T62" fmla="*/ 2147483647 w 138"/>
                <a:gd name="T63" fmla="*/ 2147483647 h 164"/>
                <a:gd name="T64" fmla="*/ 2147483647 w 138"/>
                <a:gd name="T65" fmla="*/ 2147483647 h 164"/>
                <a:gd name="T66" fmla="*/ 2147483647 w 138"/>
                <a:gd name="T67" fmla="*/ 2147483647 h 164"/>
                <a:gd name="T68" fmla="*/ 2147483647 w 138"/>
                <a:gd name="T69" fmla="*/ 2147483647 h 164"/>
                <a:gd name="T70" fmla="*/ 2147483647 w 138"/>
                <a:gd name="T71" fmla="*/ 2147483647 h 164"/>
                <a:gd name="T72" fmla="*/ 2147483647 w 138"/>
                <a:gd name="T73" fmla="*/ 2147483647 h 164"/>
                <a:gd name="T74" fmla="*/ 2147483647 w 138"/>
                <a:gd name="T75" fmla="*/ 2147483647 h 164"/>
                <a:gd name="T76" fmla="*/ 2147483647 w 138"/>
                <a:gd name="T77" fmla="*/ 2147483647 h 164"/>
                <a:gd name="T78" fmla="*/ 2147483647 w 138"/>
                <a:gd name="T79" fmla="*/ 2147483647 h 164"/>
                <a:gd name="T80" fmla="*/ 2147483647 w 138"/>
                <a:gd name="T81" fmla="*/ 2147483647 h 164"/>
                <a:gd name="T82" fmla="*/ 2147483647 w 138"/>
                <a:gd name="T83" fmla="*/ 2147483647 h 164"/>
                <a:gd name="T84" fmla="*/ 2147483647 w 138"/>
                <a:gd name="T85" fmla="*/ 2147483647 h 164"/>
                <a:gd name="T86" fmla="*/ 2147483647 w 138"/>
                <a:gd name="T87" fmla="*/ 2147483647 h 164"/>
                <a:gd name="T88" fmla="*/ 2147483647 w 138"/>
                <a:gd name="T89" fmla="*/ 2147483647 h 164"/>
                <a:gd name="T90" fmla="*/ 2147483647 w 138"/>
                <a:gd name="T91" fmla="*/ 2147483647 h 164"/>
                <a:gd name="T92" fmla="*/ 2147483647 w 138"/>
                <a:gd name="T93" fmla="*/ 2147483647 h 164"/>
                <a:gd name="T94" fmla="*/ 2147483647 w 138"/>
                <a:gd name="T95" fmla="*/ 2147483647 h 164"/>
                <a:gd name="T96" fmla="*/ 2147483647 w 138"/>
                <a:gd name="T97" fmla="*/ 2147483647 h 1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8" h="164">
                  <a:moveTo>
                    <a:pt x="36" y="9"/>
                  </a:moveTo>
                  <a:cubicBezTo>
                    <a:pt x="42" y="8"/>
                    <a:pt x="42" y="4"/>
                    <a:pt x="46" y="1"/>
                  </a:cubicBezTo>
                  <a:cubicBezTo>
                    <a:pt x="49" y="0"/>
                    <a:pt x="55" y="1"/>
                    <a:pt x="58" y="1"/>
                  </a:cubicBezTo>
                  <a:cubicBezTo>
                    <a:pt x="63" y="1"/>
                    <a:pt x="64" y="0"/>
                    <a:pt x="67" y="3"/>
                  </a:cubicBezTo>
                  <a:cubicBezTo>
                    <a:pt x="71" y="8"/>
                    <a:pt x="73" y="16"/>
                    <a:pt x="76" y="22"/>
                  </a:cubicBezTo>
                  <a:cubicBezTo>
                    <a:pt x="79" y="27"/>
                    <a:pt x="82" y="32"/>
                    <a:pt x="85" y="37"/>
                  </a:cubicBezTo>
                  <a:cubicBezTo>
                    <a:pt x="90" y="36"/>
                    <a:pt x="94" y="40"/>
                    <a:pt x="99" y="41"/>
                  </a:cubicBezTo>
                  <a:cubicBezTo>
                    <a:pt x="99" y="45"/>
                    <a:pt x="97" y="49"/>
                    <a:pt x="96" y="52"/>
                  </a:cubicBezTo>
                  <a:cubicBezTo>
                    <a:pt x="103" y="53"/>
                    <a:pt x="109" y="58"/>
                    <a:pt x="115" y="61"/>
                  </a:cubicBezTo>
                  <a:cubicBezTo>
                    <a:pt x="118" y="63"/>
                    <a:pt x="123" y="64"/>
                    <a:pt x="126" y="66"/>
                  </a:cubicBezTo>
                  <a:cubicBezTo>
                    <a:pt x="129" y="69"/>
                    <a:pt x="130" y="71"/>
                    <a:pt x="132" y="74"/>
                  </a:cubicBezTo>
                  <a:cubicBezTo>
                    <a:pt x="130" y="78"/>
                    <a:pt x="128" y="81"/>
                    <a:pt x="127" y="84"/>
                  </a:cubicBezTo>
                  <a:cubicBezTo>
                    <a:pt x="130" y="91"/>
                    <a:pt x="131" y="99"/>
                    <a:pt x="134" y="107"/>
                  </a:cubicBezTo>
                  <a:cubicBezTo>
                    <a:pt x="135" y="111"/>
                    <a:pt x="138" y="115"/>
                    <a:pt x="137" y="119"/>
                  </a:cubicBezTo>
                  <a:cubicBezTo>
                    <a:pt x="134" y="125"/>
                    <a:pt x="127" y="130"/>
                    <a:pt x="125" y="137"/>
                  </a:cubicBezTo>
                  <a:cubicBezTo>
                    <a:pt x="124" y="138"/>
                    <a:pt x="124" y="138"/>
                    <a:pt x="124" y="138"/>
                  </a:cubicBezTo>
                  <a:cubicBezTo>
                    <a:pt x="118" y="141"/>
                    <a:pt x="111" y="148"/>
                    <a:pt x="105" y="144"/>
                  </a:cubicBezTo>
                  <a:cubicBezTo>
                    <a:pt x="97" y="139"/>
                    <a:pt x="92" y="126"/>
                    <a:pt x="84" y="119"/>
                  </a:cubicBezTo>
                  <a:cubicBezTo>
                    <a:pt x="81" y="116"/>
                    <a:pt x="74" y="117"/>
                    <a:pt x="71" y="122"/>
                  </a:cubicBezTo>
                  <a:cubicBezTo>
                    <a:pt x="69" y="125"/>
                    <a:pt x="68" y="130"/>
                    <a:pt x="67" y="134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3" y="133"/>
                    <a:pt x="60" y="132"/>
                    <a:pt x="55" y="133"/>
                  </a:cubicBezTo>
                  <a:cubicBezTo>
                    <a:pt x="47" y="135"/>
                    <a:pt x="45" y="135"/>
                    <a:pt x="45" y="143"/>
                  </a:cubicBezTo>
                  <a:cubicBezTo>
                    <a:pt x="45" y="150"/>
                    <a:pt x="44" y="156"/>
                    <a:pt x="44" y="163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2" y="162"/>
                    <a:pt x="41" y="159"/>
                    <a:pt x="37" y="154"/>
                  </a:cubicBezTo>
                  <a:cubicBezTo>
                    <a:pt x="31" y="147"/>
                    <a:pt x="31" y="152"/>
                    <a:pt x="25" y="149"/>
                  </a:cubicBezTo>
                  <a:cubicBezTo>
                    <a:pt x="20" y="147"/>
                    <a:pt x="23" y="145"/>
                    <a:pt x="14" y="138"/>
                  </a:cubicBezTo>
                  <a:cubicBezTo>
                    <a:pt x="4" y="131"/>
                    <a:pt x="14" y="138"/>
                    <a:pt x="7" y="135"/>
                  </a:cubicBezTo>
                  <a:cubicBezTo>
                    <a:pt x="0" y="133"/>
                    <a:pt x="7" y="128"/>
                    <a:pt x="2" y="122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13" y="122"/>
                    <a:pt x="18" y="131"/>
                    <a:pt x="23" y="135"/>
                  </a:cubicBezTo>
                  <a:cubicBezTo>
                    <a:pt x="24" y="126"/>
                    <a:pt x="29" y="118"/>
                    <a:pt x="30" y="110"/>
                  </a:cubicBezTo>
                  <a:cubicBezTo>
                    <a:pt x="32" y="110"/>
                    <a:pt x="35" y="110"/>
                    <a:pt x="36" y="109"/>
                  </a:cubicBezTo>
                  <a:cubicBezTo>
                    <a:pt x="38" y="108"/>
                    <a:pt x="36" y="107"/>
                    <a:pt x="37" y="105"/>
                  </a:cubicBezTo>
                  <a:cubicBezTo>
                    <a:pt x="39" y="103"/>
                    <a:pt x="39" y="103"/>
                    <a:pt x="40" y="102"/>
                  </a:cubicBezTo>
                  <a:cubicBezTo>
                    <a:pt x="42" y="101"/>
                    <a:pt x="47" y="100"/>
                    <a:pt x="48" y="98"/>
                  </a:cubicBezTo>
                  <a:cubicBezTo>
                    <a:pt x="50" y="93"/>
                    <a:pt x="42" y="90"/>
                    <a:pt x="42" y="85"/>
                  </a:cubicBezTo>
                  <a:cubicBezTo>
                    <a:pt x="43" y="80"/>
                    <a:pt x="52" y="82"/>
                    <a:pt x="54" y="79"/>
                  </a:cubicBezTo>
                  <a:cubicBezTo>
                    <a:pt x="51" y="76"/>
                    <a:pt x="45" y="74"/>
                    <a:pt x="43" y="69"/>
                  </a:cubicBezTo>
                  <a:cubicBezTo>
                    <a:pt x="41" y="65"/>
                    <a:pt x="43" y="64"/>
                    <a:pt x="44" y="60"/>
                  </a:cubicBezTo>
                  <a:cubicBezTo>
                    <a:pt x="45" y="53"/>
                    <a:pt x="44" y="52"/>
                    <a:pt x="39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5"/>
                    <a:pt x="42" y="40"/>
                    <a:pt x="42" y="36"/>
                  </a:cubicBezTo>
                  <a:cubicBezTo>
                    <a:pt x="40" y="36"/>
                    <a:pt x="37" y="36"/>
                    <a:pt x="35" y="37"/>
                  </a:cubicBezTo>
                  <a:cubicBezTo>
                    <a:pt x="35" y="33"/>
                    <a:pt x="36" y="26"/>
                    <a:pt x="32" y="25"/>
                  </a:cubicBezTo>
                  <a:cubicBezTo>
                    <a:pt x="33" y="23"/>
                    <a:pt x="35" y="20"/>
                    <a:pt x="35" y="18"/>
                  </a:cubicBezTo>
                  <a:cubicBezTo>
                    <a:pt x="36" y="16"/>
                    <a:pt x="32" y="10"/>
                    <a:pt x="32" y="10"/>
                  </a:cubicBezTo>
                  <a:lnTo>
                    <a:pt x="36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0" name="Freeform 1263"/>
            <p:cNvSpPr>
              <a:spLocks/>
            </p:cNvSpPr>
            <p:nvPr/>
          </p:nvSpPr>
          <p:spPr bwMode="auto">
            <a:xfrm>
              <a:off x="4449161" y="3569234"/>
              <a:ext cx="142882" cy="92075"/>
            </a:xfrm>
            <a:custGeom>
              <a:avLst/>
              <a:gdLst>
                <a:gd name="T0" fmla="*/ 2147483647 w 162"/>
                <a:gd name="T1" fmla="*/ 2147483647 h 103"/>
                <a:gd name="T2" fmla="*/ 2147483647 w 162"/>
                <a:gd name="T3" fmla="*/ 2147483647 h 103"/>
                <a:gd name="T4" fmla="*/ 2147483647 w 162"/>
                <a:gd name="T5" fmla="*/ 2147483647 h 103"/>
                <a:gd name="T6" fmla="*/ 2147483647 w 162"/>
                <a:gd name="T7" fmla="*/ 2147483647 h 103"/>
                <a:gd name="T8" fmla="*/ 2147483647 w 162"/>
                <a:gd name="T9" fmla="*/ 2147483647 h 103"/>
                <a:gd name="T10" fmla="*/ 2147483647 w 162"/>
                <a:gd name="T11" fmla="*/ 2147483647 h 103"/>
                <a:gd name="T12" fmla="*/ 2147483647 w 162"/>
                <a:gd name="T13" fmla="*/ 2147483647 h 103"/>
                <a:gd name="T14" fmla="*/ 2147483647 w 162"/>
                <a:gd name="T15" fmla="*/ 2147483647 h 103"/>
                <a:gd name="T16" fmla="*/ 2147483647 w 162"/>
                <a:gd name="T17" fmla="*/ 2147483647 h 103"/>
                <a:gd name="T18" fmla="*/ 2147483647 w 162"/>
                <a:gd name="T19" fmla="*/ 2147483647 h 103"/>
                <a:gd name="T20" fmla="*/ 2147483647 w 162"/>
                <a:gd name="T21" fmla="*/ 2147483647 h 103"/>
                <a:gd name="T22" fmla="*/ 2147483647 w 162"/>
                <a:gd name="T23" fmla="*/ 2147483647 h 103"/>
                <a:gd name="T24" fmla="*/ 2147483647 w 162"/>
                <a:gd name="T25" fmla="*/ 2147483647 h 103"/>
                <a:gd name="T26" fmla="*/ 2147483647 w 162"/>
                <a:gd name="T27" fmla="*/ 2147483647 h 103"/>
                <a:gd name="T28" fmla="*/ 2147483647 w 162"/>
                <a:gd name="T29" fmla="*/ 2147483647 h 103"/>
                <a:gd name="T30" fmla="*/ 2147483647 w 162"/>
                <a:gd name="T31" fmla="*/ 2147483647 h 103"/>
                <a:gd name="T32" fmla="*/ 2147483647 w 162"/>
                <a:gd name="T33" fmla="*/ 2147483647 h 103"/>
                <a:gd name="T34" fmla="*/ 2147483647 w 162"/>
                <a:gd name="T35" fmla="*/ 2147483647 h 103"/>
                <a:gd name="T36" fmla="*/ 2147483647 w 162"/>
                <a:gd name="T37" fmla="*/ 2147483647 h 103"/>
                <a:gd name="T38" fmla="*/ 2147483647 w 162"/>
                <a:gd name="T39" fmla="*/ 2147483647 h 103"/>
                <a:gd name="T40" fmla="*/ 2147483647 w 162"/>
                <a:gd name="T41" fmla="*/ 2147483647 h 103"/>
                <a:gd name="T42" fmla="*/ 2147483647 w 162"/>
                <a:gd name="T43" fmla="*/ 2147483647 h 103"/>
                <a:gd name="T44" fmla="*/ 2147483647 w 162"/>
                <a:gd name="T45" fmla="*/ 2147483647 h 103"/>
                <a:gd name="T46" fmla="*/ 2147483647 w 162"/>
                <a:gd name="T47" fmla="*/ 2147483647 h 103"/>
                <a:gd name="T48" fmla="*/ 2147483647 w 162"/>
                <a:gd name="T49" fmla="*/ 2147483647 h 103"/>
                <a:gd name="T50" fmla="*/ 2147483647 w 162"/>
                <a:gd name="T51" fmla="*/ 2147483647 h 103"/>
                <a:gd name="T52" fmla="*/ 2147483647 w 162"/>
                <a:gd name="T53" fmla="*/ 2147483647 h 103"/>
                <a:gd name="T54" fmla="*/ 2147483647 w 162"/>
                <a:gd name="T55" fmla="*/ 2147483647 h 103"/>
                <a:gd name="T56" fmla="*/ 2147483647 w 162"/>
                <a:gd name="T57" fmla="*/ 2147483647 h 103"/>
                <a:gd name="T58" fmla="*/ 2147483647 w 162"/>
                <a:gd name="T59" fmla="*/ 2147483647 h 103"/>
                <a:gd name="T60" fmla="*/ 2147483647 w 162"/>
                <a:gd name="T61" fmla="*/ 2147483647 h 1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2" h="103">
                  <a:moveTo>
                    <a:pt x="19" y="98"/>
                  </a:moveTo>
                  <a:cubicBezTo>
                    <a:pt x="26" y="100"/>
                    <a:pt x="38" y="92"/>
                    <a:pt x="45" y="94"/>
                  </a:cubicBezTo>
                  <a:cubicBezTo>
                    <a:pt x="50" y="95"/>
                    <a:pt x="52" y="98"/>
                    <a:pt x="56" y="100"/>
                  </a:cubicBezTo>
                  <a:cubicBezTo>
                    <a:pt x="61" y="103"/>
                    <a:pt x="68" y="102"/>
                    <a:pt x="74" y="102"/>
                  </a:cubicBezTo>
                  <a:cubicBezTo>
                    <a:pt x="82" y="103"/>
                    <a:pt x="81" y="103"/>
                    <a:pt x="88" y="97"/>
                  </a:cubicBezTo>
                  <a:cubicBezTo>
                    <a:pt x="94" y="91"/>
                    <a:pt x="101" y="81"/>
                    <a:pt x="108" y="78"/>
                  </a:cubicBezTo>
                  <a:cubicBezTo>
                    <a:pt x="117" y="74"/>
                    <a:pt x="130" y="81"/>
                    <a:pt x="140" y="80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4"/>
                    <a:pt x="139" y="65"/>
                    <a:pt x="134" y="63"/>
                  </a:cubicBezTo>
                  <a:cubicBezTo>
                    <a:pt x="129" y="61"/>
                    <a:pt x="135" y="56"/>
                    <a:pt x="141" y="52"/>
                  </a:cubicBezTo>
                  <a:cubicBezTo>
                    <a:pt x="146" y="48"/>
                    <a:pt x="148" y="42"/>
                    <a:pt x="152" y="35"/>
                  </a:cubicBezTo>
                  <a:cubicBezTo>
                    <a:pt x="156" y="29"/>
                    <a:pt x="161" y="35"/>
                    <a:pt x="162" y="23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0" y="15"/>
                    <a:pt x="157" y="15"/>
                    <a:pt x="151" y="13"/>
                  </a:cubicBezTo>
                  <a:cubicBezTo>
                    <a:pt x="147" y="11"/>
                    <a:pt x="142" y="9"/>
                    <a:pt x="138" y="7"/>
                  </a:cubicBezTo>
                  <a:cubicBezTo>
                    <a:pt x="133" y="5"/>
                    <a:pt x="129" y="1"/>
                    <a:pt x="124" y="1"/>
                  </a:cubicBezTo>
                  <a:cubicBezTo>
                    <a:pt x="117" y="0"/>
                    <a:pt x="108" y="6"/>
                    <a:pt x="101" y="7"/>
                  </a:cubicBezTo>
                  <a:cubicBezTo>
                    <a:pt x="97" y="8"/>
                    <a:pt x="94" y="9"/>
                    <a:pt x="90" y="11"/>
                  </a:cubicBezTo>
                  <a:cubicBezTo>
                    <a:pt x="87" y="14"/>
                    <a:pt x="84" y="19"/>
                    <a:pt x="79" y="19"/>
                  </a:cubicBezTo>
                  <a:cubicBezTo>
                    <a:pt x="76" y="19"/>
                    <a:pt x="75" y="16"/>
                    <a:pt x="72" y="15"/>
                  </a:cubicBezTo>
                  <a:cubicBezTo>
                    <a:pt x="69" y="15"/>
                    <a:pt x="66" y="16"/>
                    <a:pt x="64" y="17"/>
                  </a:cubicBezTo>
                  <a:cubicBezTo>
                    <a:pt x="56" y="18"/>
                    <a:pt x="49" y="17"/>
                    <a:pt x="43" y="14"/>
                  </a:cubicBezTo>
                  <a:cubicBezTo>
                    <a:pt x="36" y="11"/>
                    <a:pt x="29" y="13"/>
                    <a:pt x="23" y="10"/>
                  </a:cubicBezTo>
                  <a:cubicBezTo>
                    <a:pt x="16" y="6"/>
                    <a:pt x="10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13"/>
                    <a:pt x="7" y="21"/>
                    <a:pt x="10" y="29"/>
                  </a:cubicBezTo>
                  <a:cubicBezTo>
                    <a:pt x="11" y="33"/>
                    <a:pt x="14" y="37"/>
                    <a:pt x="13" y="41"/>
                  </a:cubicBezTo>
                  <a:cubicBezTo>
                    <a:pt x="10" y="47"/>
                    <a:pt x="3" y="52"/>
                    <a:pt x="1" y="59"/>
                  </a:cubicBezTo>
                  <a:cubicBezTo>
                    <a:pt x="0" y="63"/>
                    <a:pt x="4" y="66"/>
                    <a:pt x="6" y="70"/>
                  </a:cubicBezTo>
                  <a:cubicBezTo>
                    <a:pt x="10" y="77"/>
                    <a:pt x="22" y="89"/>
                    <a:pt x="18" y="96"/>
                  </a:cubicBezTo>
                  <a:lnTo>
                    <a:pt x="19" y="98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1" name="Freeform 1264"/>
            <p:cNvSpPr>
              <a:spLocks/>
            </p:cNvSpPr>
            <p:nvPr/>
          </p:nvSpPr>
          <p:spPr bwMode="auto">
            <a:xfrm>
              <a:off x="4397375" y="3640671"/>
              <a:ext cx="149225" cy="174625"/>
            </a:xfrm>
            <a:custGeom>
              <a:avLst/>
              <a:gdLst>
                <a:gd name="T0" fmla="*/ 2147483647 w 169"/>
                <a:gd name="T1" fmla="*/ 2147483647 h 199"/>
                <a:gd name="T2" fmla="*/ 2147483647 w 169"/>
                <a:gd name="T3" fmla="*/ 2147483647 h 199"/>
                <a:gd name="T4" fmla="*/ 2147483647 w 169"/>
                <a:gd name="T5" fmla="*/ 2147483647 h 199"/>
                <a:gd name="T6" fmla="*/ 2147483647 w 169"/>
                <a:gd name="T7" fmla="*/ 2147483647 h 199"/>
                <a:gd name="T8" fmla="*/ 2147483647 w 169"/>
                <a:gd name="T9" fmla="*/ 2147483647 h 199"/>
                <a:gd name="T10" fmla="*/ 2147483647 w 169"/>
                <a:gd name="T11" fmla="*/ 2147483647 h 199"/>
                <a:gd name="T12" fmla="*/ 2147483647 w 169"/>
                <a:gd name="T13" fmla="*/ 2147483647 h 199"/>
                <a:gd name="T14" fmla="*/ 2147483647 w 169"/>
                <a:gd name="T15" fmla="*/ 2147483647 h 199"/>
                <a:gd name="T16" fmla="*/ 2147483647 w 169"/>
                <a:gd name="T17" fmla="*/ 2147483647 h 199"/>
                <a:gd name="T18" fmla="*/ 2147483647 w 169"/>
                <a:gd name="T19" fmla="*/ 2147483647 h 199"/>
                <a:gd name="T20" fmla="*/ 2147483647 w 169"/>
                <a:gd name="T21" fmla="*/ 2147483647 h 199"/>
                <a:gd name="T22" fmla="*/ 2147483647 w 169"/>
                <a:gd name="T23" fmla="*/ 2147483647 h 199"/>
                <a:gd name="T24" fmla="*/ 2147483647 w 169"/>
                <a:gd name="T25" fmla="*/ 2147483647 h 199"/>
                <a:gd name="T26" fmla="*/ 2147483647 w 169"/>
                <a:gd name="T27" fmla="*/ 2147483647 h 199"/>
                <a:gd name="T28" fmla="*/ 2147483647 w 169"/>
                <a:gd name="T29" fmla="*/ 2147483647 h 199"/>
                <a:gd name="T30" fmla="*/ 2147483647 w 169"/>
                <a:gd name="T31" fmla="*/ 2147483647 h 199"/>
                <a:gd name="T32" fmla="*/ 2147483647 w 169"/>
                <a:gd name="T33" fmla="*/ 2147483647 h 199"/>
                <a:gd name="T34" fmla="*/ 2147483647 w 169"/>
                <a:gd name="T35" fmla="*/ 2147483647 h 199"/>
                <a:gd name="T36" fmla="*/ 2147483647 w 169"/>
                <a:gd name="T37" fmla="*/ 2147483647 h 199"/>
                <a:gd name="T38" fmla="*/ 2147483647 w 169"/>
                <a:gd name="T39" fmla="*/ 2147483647 h 199"/>
                <a:gd name="T40" fmla="*/ 2147483647 w 169"/>
                <a:gd name="T41" fmla="*/ 2147483647 h 199"/>
                <a:gd name="T42" fmla="*/ 2147483647 w 169"/>
                <a:gd name="T43" fmla="*/ 2147483647 h 199"/>
                <a:gd name="T44" fmla="*/ 2147483647 w 169"/>
                <a:gd name="T45" fmla="*/ 2147483647 h 199"/>
                <a:gd name="T46" fmla="*/ 2147483647 w 169"/>
                <a:gd name="T47" fmla="*/ 2147483647 h 199"/>
                <a:gd name="T48" fmla="*/ 2147483647 w 169"/>
                <a:gd name="T49" fmla="*/ 2147483647 h 199"/>
                <a:gd name="T50" fmla="*/ 2147483647 w 169"/>
                <a:gd name="T51" fmla="*/ 2147483647 h 199"/>
                <a:gd name="T52" fmla="*/ 2147483647 w 169"/>
                <a:gd name="T53" fmla="*/ 2147483647 h 199"/>
                <a:gd name="T54" fmla="*/ 2147483647 w 169"/>
                <a:gd name="T55" fmla="*/ 2147483647 h 199"/>
                <a:gd name="T56" fmla="*/ 2147483647 w 169"/>
                <a:gd name="T57" fmla="*/ 2147483647 h 199"/>
                <a:gd name="T58" fmla="*/ 2147483647 w 169"/>
                <a:gd name="T59" fmla="*/ 2147483647 h 199"/>
                <a:gd name="T60" fmla="*/ 2147483647 w 169"/>
                <a:gd name="T61" fmla="*/ 2147483647 h 199"/>
                <a:gd name="T62" fmla="*/ 2147483647 w 169"/>
                <a:gd name="T63" fmla="*/ 2147483647 h 199"/>
                <a:gd name="T64" fmla="*/ 2147483647 w 169"/>
                <a:gd name="T65" fmla="*/ 2147483647 h 199"/>
                <a:gd name="T66" fmla="*/ 2147483647 w 169"/>
                <a:gd name="T67" fmla="*/ 2147483647 h 199"/>
                <a:gd name="T68" fmla="*/ 2147483647 w 169"/>
                <a:gd name="T69" fmla="*/ 2147483647 h 199"/>
                <a:gd name="T70" fmla="*/ 2147483647 w 169"/>
                <a:gd name="T71" fmla="*/ 2147483647 h 199"/>
                <a:gd name="T72" fmla="*/ 2147483647 w 169"/>
                <a:gd name="T73" fmla="*/ 2147483647 h 199"/>
                <a:gd name="T74" fmla="*/ 2147483647 w 169"/>
                <a:gd name="T75" fmla="*/ 2147483647 h 199"/>
                <a:gd name="T76" fmla="*/ 2147483647 w 169"/>
                <a:gd name="T77" fmla="*/ 2147483647 h 199"/>
                <a:gd name="T78" fmla="*/ 2147483647 w 169"/>
                <a:gd name="T79" fmla="*/ 2147483647 h 199"/>
                <a:gd name="T80" fmla="*/ 2147483647 w 169"/>
                <a:gd name="T81" fmla="*/ 2147483647 h 199"/>
                <a:gd name="T82" fmla="*/ 2147483647 w 169"/>
                <a:gd name="T83" fmla="*/ 2147483647 h 199"/>
                <a:gd name="T84" fmla="*/ 2147483647 w 169"/>
                <a:gd name="T85" fmla="*/ 2147483647 h 199"/>
                <a:gd name="T86" fmla="*/ 2147483647 w 169"/>
                <a:gd name="T87" fmla="*/ 2147483647 h 199"/>
                <a:gd name="T88" fmla="*/ 2147483647 w 169"/>
                <a:gd name="T89" fmla="*/ 2147483647 h 199"/>
                <a:gd name="T90" fmla="*/ 2147483647 w 169"/>
                <a:gd name="T91" fmla="*/ 2147483647 h 199"/>
                <a:gd name="T92" fmla="*/ 2147483647 w 169"/>
                <a:gd name="T93" fmla="*/ 2147483647 h 199"/>
                <a:gd name="T94" fmla="*/ 2147483647 w 169"/>
                <a:gd name="T95" fmla="*/ 2147483647 h 199"/>
                <a:gd name="T96" fmla="*/ 2147483647 w 169"/>
                <a:gd name="T97" fmla="*/ 2147483647 h 199"/>
                <a:gd name="T98" fmla="*/ 2147483647 w 169"/>
                <a:gd name="T99" fmla="*/ 2147483647 h 199"/>
                <a:gd name="T100" fmla="*/ 2147483647 w 169"/>
                <a:gd name="T101" fmla="*/ 2147483647 h 199"/>
                <a:gd name="T102" fmla="*/ 2147483647 w 169"/>
                <a:gd name="T103" fmla="*/ 2147483647 h 199"/>
                <a:gd name="T104" fmla="*/ 2147483647 w 169"/>
                <a:gd name="T105" fmla="*/ 2147483647 h 199"/>
                <a:gd name="T106" fmla="*/ 2147483647 w 169"/>
                <a:gd name="T107" fmla="*/ 2147483647 h 199"/>
                <a:gd name="T108" fmla="*/ 2147483647 w 169"/>
                <a:gd name="T109" fmla="*/ 2147483647 h 1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9" h="199">
                  <a:moveTo>
                    <a:pt x="16" y="42"/>
                  </a:moveTo>
                  <a:cubicBezTo>
                    <a:pt x="16" y="50"/>
                    <a:pt x="20" y="58"/>
                    <a:pt x="14" y="66"/>
                  </a:cubicBezTo>
                  <a:cubicBezTo>
                    <a:pt x="11" y="69"/>
                    <a:pt x="10" y="72"/>
                    <a:pt x="8" y="75"/>
                  </a:cubicBezTo>
                  <a:cubicBezTo>
                    <a:pt x="6" y="76"/>
                    <a:pt x="3" y="78"/>
                    <a:pt x="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1"/>
                    <a:pt x="1" y="82"/>
                    <a:pt x="1" y="86"/>
                  </a:cubicBezTo>
                  <a:cubicBezTo>
                    <a:pt x="0" y="94"/>
                    <a:pt x="2" y="97"/>
                    <a:pt x="6" y="99"/>
                  </a:cubicBezTo>
                  <a:cubicBezTo>
                    <a:pt x="11" y="101"/>
                    <a:pt x="11" y="100"/>
                    <a:pt x="15" y="103"/>
                  </a:cubicBezTo>
                  <a:cubicBezTo>
                    <a:pt x="18" y="106"/>
                    <a:pt x="17" y="106"/>
                    <a:pt x="20" y="113"/>
                  </a:cubicBezTo>
                  <a:cubicBezTo>
                    <a:pt x="23" y="120"/>
                    <a:pt x="22" y="120"/>
                    <a:pt x="26" y="122"/>
                  </a:cubicBezTo>
                  <a:cubicBezTo>
                    <a:pt x="29" y="124"/>
                    <a:pt x="29" y="130"/>
                    <a:pt x="34" y="128"/>
                  </a:cubicBezTo>
                  <a:cubicBezTo>
                    <a:pt x="39" y="127"/>
                    <a:pt x="41" y="130"/>
                    <a:pt x="45" y="128"/>
                  </a:cubicBezTo>
                  <a:cubicBezTo>
                    <a:pt x="49" y="127"/>
                    <a:pt x="53" y="127"/>
                    <a:pt x="57" y="128"/>
                  </a:cubicBezTo>
                  <a:cubicBezTo>
                    <a:pt x="61" y="128"/>
                    <a:pt x="66" y="126"/>
                    <a:pt x="68" y="130"/>
                  </a:cubicBezTo>
                  <a:cubicBezTo>
                    <a:pt x="70" y="134"/>
                    <a:pt x="68" y="138"/>
                    <a:pt x="73" y="136"/>
                  </a:cubicBezTo>
                  <a:cubicBezTo>
                    <a:pt x="78" y="134"/>
                    <a:pt x="80" y="130"/>
                    <a:pt x="83" y="137"/>
                  </a:cubicBezTo>
                  <a:cubicBezTo>
                    <a:pt x="83" y="137"/>
                    <a:pt x="70" y="141"/>
                    <a:pt x="68" y="139"/>
                  </a:cubicBezTo>
                  <a:cubicBezTo>
                    <a:pt x="66" y="138"/>
                    <a:pt x="64" y="139"/>
                    <a:pt x="61" y="136"/>
                  </a:cubicBezTo>
                  <a:cubicBezTo>
                    <a:pt x="57" y="132"/>
                    <a:pt x="56" y="134"/>
                    <a:pt x="54" y="134"/>
                  </a:cubicBezTo>
                  <a:cubicBezTo>
                    <a:pt x="51" y="133"/>
                    <a:pt x="44" y="130"/>
                    <a:pt x="42" y="129"/>
                  </a:cubicBezTo>
                  <a:cubicBezTo>
                    <a:pt x="41" y="128"/>
                    <a:pt x="40" y="131"/>
                    <a:pt x="39" y="130"/>
                  </a:cubicBezTo>
                  <a:cubicBezTo>
                    <a:pt x="37" y="129"/>
                    <a:pt x="37" y="130"/>
                    <a:pt x="35" y="131"/>
                  </a:cubicBezTo>
                  <a:cubicBezTo>
                    <a:pt x="32" y="132"/>
                    <a:pt x="32" y="133"/>
                    <a:pt x="31" y="133"/>
                  </a:cubicBezTo>
                  <a:cubicBezTo>
                    <a:pt x="29" y="133"/>
                    <a:pt x="26" y="143"/>
                    <a:pt x="25" y="147"/>
                  </a:cubicBezTo>
                  <a:cubicBezTo>
                    <a:pt x="24" y="151"/>
                    <a:pt x="27" y="148"/>
                    <a:pt x="30" y="150"/>
                  </a:cubicBezTo>
                  <a:cubicBezTo>
                    <a:pt x="32" y="151"/>
                    <a:pt x="35" y="154"/>
                    <a:pt x="39" y="155"/>
                  </a:cubicBezTo>
                  <a:cubicBezTo>
                    <a:pt x="43" y="155"/>
                    <a:pt x="41" y="161"/>
                    <a:pt x="41" y="162"/>
                  </a:cubicBezTo>
                  <a:cubicBezTo>
                    <a:pt x="41" y="164"/>
                    <a:pt x="40" y="168"/>
                    <a:pt x="39" y="173"/>
                  </a:cubicBezTo>
                  <a:cubicBezTo>
                    <a:pt x="39" y="178"/>
                    <a:pt x="42" y="181"/>
                    <a:pt x="44" y="182"/>
                  </a:cubicBezTo>
                  <a:cubicBezTo>
                    <a:pt x="46" y="183"/>
                    <a:pt x="46" y="174"/>
                    <a:pt x="47" y="172"/>
                  </a:cubicBezTo>
                  <a:cubicBezTo>
                    <a:pt x="47" y="170"/>
                    <a:pt x="51" y="176"/>
                    <a:pt x="54" y="176"/>
                  </a:cubicBezTo>
                  <a:cubicBezTo>
                    <a:pt x="56" y="177"/>
                    <a:pt x="56" y="181"/>
                    <a:pt x="56" y="183"/>
                  </a:cubicBezTo>
                  <a:cubicBezTo>
                    <a:pt x="56" y="186"/>
                    <a:pt x="58" y="194"/>
                    <a:pt x="61" y="196"/>
                  </a:cubicBezTo>
                  <a:cubicBezTo>
                    <a:pt x="65" y="199"/>
                    <a:pt x="63" y="191"/>
                    <a:pt x="62" y="185"/>
                  </a:cubicBezTo>
                  <a:cubicBezTo>
                    <a:pt x="60" y="178"/>
                    <a:pt x="64" y="181"/>
                    <a:pt x="66" y="180"/>
                  </a:cubicBezTo>
                  <a:cubicBezTo>
                    <a:pt x="68" y="179"/>
                    <a:pt x="67" y="182"/>
                    <a:pt x="69" y="183"/>
                  </a:cubicBezTo>
                  <a:cubicBezTo>
                    <a:pt x="70" y="184"/>
                    <a:pt x="71" y="188"/>
                    <a:pt x="75" y="189"/>
                  </a:cubicBezTo>
                  <a:cubicBezTo>
                    <a:pt x="79" y="191"/>
                    <a:pt x="78" y="189"/>
                    <a:pt x="78" y="183"/>
                  </a:cubicBezTo>
                  <a:cubicBezTo>
                    <a:pt x="79" y="177"/>
                    <a:pt x="77" y="179"/>
                    <a:pt x="76" y="172"/>
                  </a:cubicBezTo>
                  <a:cubicBezTo>
                    <a:pt x="74" y="165"/>
                    <a:pt x="75" y="167"/>
                    <a:pt x="73" y="162"/>
                  </a:cubicBezTo>
                  <a:cubicBezTo>
                    <a:pt x="71" y="158"/>
                    <a:pt x="73" y="158"/>
                    <a:pt x="75" y="158"/>
                  </a:cubicBezTo>
                  <a:cubicBezTo>
                    <a:pt x="78" y="159"/>
                    <a:pt x="77" y="162"/>
                    <a:pt x="78" y="163"/>
                  </a:cubicBezTo>
                  <a:cubicBezTo>
                    <a:pt x="79" y="165"/>
                    <a:pt x="83" y="162"/>
                    <a:pt x="84" y="160"/>
                  </a:cubicBezTo>
                  <a:cubicBezTo>
                    <a:pt x="85" y="158"/>
                    <a:pt x="84" y="151"/>
                    <a:pt x="82" y="152"/>
                  </a:cubicBezTo>
                  <a:cubicBezTo>
                    <a:pt x="79" y="152"/>
                    <a:pt x="79" y="146"/>
                    <a:pt x="79" y="144"/>
                  </a:cubicBezTo>
                  <a:cubicBezTo>
                    <a:pt x="79" y="141"/>
                    <a:pt x="82" y="142"/>
                    <a:pt x="84" y="142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92" y="147"/>
                    <a:pt x="96" y="148"/>
                  </a:cubicBezTo>
                  <a:cubicBezTo>
                    <a:pt x="100" y="148"/>
                    <a:pt x="99" y="149"/>
                    <a:pt x="103" y="151"/>
                  </a:cubicBezTo>
                  <a:cubicBezTo>
                    <a:pt x="107" y="153"/>
                    <a:pt x="109" y="150"/>
                    <a:pt x="109" y="150"/>
                  </a:cubicBezTo>
                  <a:cubicBezTo>
                    <a:pt x="109" y="150"/>
                    <a:pt x="100" y="142"/>
                    <a:pt x="99" y="139"/>
                  </a:cubicBezTo>
                  <a:cubicBezTo>
                    <a:pt x="98" y="137"/>
                    <a:pt x="96" y="133"/>
                    <a:pt x="96" y="131"/>
                  </a:cubicBezTo>
                  <a:cubicBezTo>
                    <a:pt x="97" y="128"/>
                    <a:pt x="103" y="130"/>
                    <a:pt x="92" y="123"/>
                  </a:cubicBezTo>
                  <a:cubicBezTo>
                    <a:pt x="80" y="115"/>
                    <a:pt x="77" y="113"/>
                    <a:pt x="75" y="114"/>
                  </a:cubicBezTo>
                  <a:cubicBezTo>
                    <a:pt x="74" y="114"/>
                    <a:pt x="71" y="113"/>
                    <a:pt x="71" y="113"/>
                  </a:cubicBezTo>
                  <a:cubicBezTo>
                    <a:pt x="71" y="113"/>
                    <a:pt x="66" y="111"/>
                    <a:pt x="66" y="110"/>
                  </a:cubicBezTo>
                  <a:cubicBezTo>
                    <a:pt x="67" y="108"/>
                    <a:pt x="70" y="107"/>
                    <a:pt x="74" y="108"/>
                  </a:cubicBezTo>
                  <a:cubicBezTo>
                    <a:pt x="79" y="109"/>
                    <a:pt x="81" y="112"/>
                    <a:pt x="83" y="113"/>
                  </a:cubicBezTo>
                  <a:cubicBezTo>
                    <a:pt x="85" y="114"/>
                    <a:pt x="88" y="117"/>
                    <a:pt x="92" y="118"/>
                  </a:cubicBezTo>
                  <a:cubicBezTo>
                    <a:pt x="96" y="120"/>
                    <a:pt x="97" y="122"/>
                    <a:pt x="99" y="125"/>
                  </a:cubicBezTo>
                  <a:cubicBezTo>
                    <a:pt x="101" y="129"/>
                    <a:pt x="101" y="134"/>
                    <a:pt x="105" y="137"/>
                  </a:cubicBezTo>
                  <a:cubicBezTo>
                    <a:pt x="110" y="139"/>
                    <a:pt x="109" y="140"/>
                    <a:pt x="111" y="139"/>
                  </a:cubicBezTo>
                  <a:cubicBezTo>
                    <a:pt x="114" y="138"/>
                    <a:pt x="117" y="142"/>
                    <a:pt x="117" y="138"/>
                  </a:cubicBezTo>
                  <a:cubicBezTo>
                    <a:pt x="118" y="135"/>
                    <a:pt x="124" y="128"/>
                    <a:pt x="116" y="129"/>
                  </a:cubicBezTo>
                  <a:cubicBezTo>
                    <a:pt x="108" y="130"/>
                    <a:pt x="107" y="130"/>
                    <a:pt x="106" y="125"/>
                  </a:cubicBezTo>
                  <a:cubicBezTo>
                    <a:pt x="105" y="121"/>
                    <a:pt x="105" y="118"/>
                    <a:pt x="103" y="117"/>
                  </a:cubicBezTo>
                  <a:cubicBezTo>
                    <a:pt x="101" y="116"/>
                    <a:pt x="104" y="116"/>
                    <a:pt x="99" y="114"/>
                  </a:cubicBezTo>
                  <a:cubicBezTo>
                    <a:pt x="95" y="113"/>
                    <a:pt x="88" y="116"/>
                    <a:pt x="86" y="107"/>
                  </a:cubicBezTo>
                  <a:cubicBezTo>
                    <a:pt x="84" y="99"/>
                    <a:pt x="80" y="106"/>
                    <a:pt x="76" y="99"/>
                  </a:cubicBezTo>
                  <a:cubicBezTo>
                    <a:pt x="72" y="93"/>
                    <a:pt x="71" y="85"/>
                    <a:pt x="78" y="92"/>
                  </a:cubicBezTo>
                  <a:cubicBezTo>
                    <a:pt x="85" y="99"/>
                    <a:pt x="88" y="103"/>
                    <a:pt x="86" y="96"/>
                  </a:cubicBezTo>
                  <a:cubicBezTo>
                    <a:pt x="84" y="89"/>
                    <a:pt x="78" y="82"/>
                    <a:pt x="74" y="82"/>
                  </a:cubicBezTo>
                  <a:cubicBezTo>
                    <a:pt x="70" y="81"/>
                    <a:pt x="71" y="78"/>
                    <a:pt x="69" y="73"/>
                  </a:cubicBezTo>
                  <a:cubicBezTo>
                    <a:pt x="67" y="68"/>
                    <a:pt x="60" y="66"/>
                    <a:pt x="63" y="60"/>
                  </a:cubicBezTo>
                  <a:cubicBezTo>
                    <a:pt x="66" y="54"/>
                    <a:pt x="62" y="47"/>
                    <a:pt x="68" y="48"/>
                  </a:cubicBezTo>
                  <a:cubicBezTo>
                    <a:pt x="75" y="49"/>
                    <a:pt x="76" y="45"/>
                    <a:pt x="77" y="53"/>
                  </a:cubicBezTo>
                  <a:cubicBezTo>
                    <a:pt x="78" y="61"/>
                    <a:pt x="79" y="62"/>
                    <a:pt x="83" y="64"/>
                  </a:cubicBezTo>
                  <a:cubicBezTo>
                    <a:pt x="86" y="65"/>
                    <a:pt x="78" y="73"/>
                    <a:pt x="84" y="75"/>
                  </a:cubicBezTo>
                  <a:cubicBezTo>
                    <a:pt x="91" y="78"/>
                    <a:pt x="92" y="78"/>
                    <a:pt x="93" y="76"/>
                  </a:cubicBezTo>
                  <a:cubicBezTo>
                    <a:pt x="93" y="73"/>
                    <a:pt x="90" y="68"/>
                    <a:pt x="90" y="64"/>
                  </a:cubicBezTo>
                  <a:cubicBezTo>
                    <a:pt x="90" y="61"/>
                    <a:pt x="94" y="72"/>
                    <a:pt x="97" y="70"/>
                  </a:cubicBezTo>
                  <a:cubicBezTo>
                    <a:pt x="101" y="68"/>
                    <a:pt x="99" y="62"/>
                    <a:pt x="96" y="62"/>
                  </a:cubicBezTo>
                  <a:cubicBezTo>
                    <a:pt x="93" y="62"/>
                    <a:pt x="92" y="58"/>
                    <a:pt x="95" y="58"/>
                  </a:cubicBezTo>
                  <a:cubicBezTo>
                    <a:pt x="97" y="58"/>
                    <a:pt x="97" y="57"/>
                    <a:pt x="101" y="61"/>
                  </a:cubicBezTo>
                  <a:cubicBezTo>
                    <a:pt x="105" y="66"/>
                    <a:pt x="108" y="70"/>
                    <a:pt x="109" y="66"/>
                  </a:cubicBezTo>
                  <a:cubicBezTo>
                    <a:pt x="111" y="62"/>
                    <a:pt x="109" y="56"/>
                    <a:pt x="106" y="55"/>
                  </a:cubicBezTo>
                  <a:cubicBezTo>
                    <a:pt x="104" y="55"/>
                    <a:pt x="100" y="53"/>
                    <a:pt x="98" y="50"/>
                  </a:cubicBezTo>
                  <a:cubicBezTo>
                    <a:pt x="97" y="47"/>
                    <a:pt x="91" y="45"/>
                    <a:pt x="96" y="44"/>
                  </a:cubicBezTo>
                  <a:cubicBezTo>
                    <a:pt x="102" y="44"/>
                    <a:pt x="101" y="41"/>
                    <a:pt x="105" y="44"/>
                  </a:cubicBezTo>
                  <a:cubicBezTo>
                    <a:pt x="108" y="46"/>
                    <a:pt x="110" y="43"/>
                    <a:pt x="110" y="43"/>
                  </a:cubicBezTo>
                  <a:cubicBezTo>
                    <a:pt x="110" y="43"/>
                    <a:pt x="113" y="38"/>
                    <a:pt x="118" y="40"/>
                  </a:cubicBezTo>
                  <a:cubicBezTo>
                    <a:pt x="123" y="42"/>
                    <a:pt x="120" y="45"/>
                    <a:pt x="126" y="40"/>
                  </a:cubicBezTo>
                  <a:cubicBezTo>
                    <a:pt x="131" y="36"/>
                    <a:pt x="141" y="36"/>
                    <a:pt x="143" y="37"/>
                  </a:cubicBezTo>
                  <a:cubicBezTo>
                    <a:pt x="144" y="38"/>
                    <a:pt x="140" y="40"/>
                    <a:pt x="146" y="40"/>
                  </a:cubicBezTo>
                  <a:cubicBezTo>
                    <a:pt x="152" y="40"/>
                    <a:pt x="144" y="31"/>
                    <a:pt x="152" y="40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9" y="36"/>
                    <a:pt x="164" y="31"/>
                    <a:pt x="167" y="23"/>
                  </a:cubicBezTo>
                  <a:cubicBezTo>
                    <a:pt x="168" y="19"/>
                    <a:pt x="169" y="15"/>
                    <a:pt x="168" y="11"/>
                  </a:cubicBezTo>
                  <a:cubicBezTo>
                    <a:pt x="167" y="8"/>
                    <a:pt x="164" y="3"/>
                    <a:pt x="165" y="0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58" y="5"/>
                    <a:pt x="152" y="13"/>
                    <a:pt x="147" y="18"/>
                  </a:cubicBezTo>
                  <a:cubicBezTo>
                    <a:pt x="140" y="24"/>
                    <a:pt x="141" y="24"/>
                    <a:pt x="133" y="23"/>
                  </a:cubicBezTo>
                  <a:cubicBezTo>
                    <a:pt x="127" y="23"/>
                    <a:pt x="120" y="24"/>
                    <a:pt x="115" y="21"/>
                  </a:cubicBezTo>
                  <a:cubicBezTo>
                    <a:pt x="111" y="19"/>
                    <a:pt x="109" y="16"/>
                    <a:pt x="104" y="15"/>
                  </a:cubicBezTo>
                  <a:cubicBezTo>
                    <a:pt x="97" y="13"/>
                    <a:pt x="85" y="21"/>
                    <a:pt x="78" y="19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22"/>
                    <a:pt x="71" y="25"/>
                    <a:pt x="67" y="27"/>
                  </a:cubicBezTo>
                  <a:cubicBezTo>
                    <a:pt x="63" y="28"/>
                    <a:pt x="60" y="30"/>
                    <a:pt x="56" y="31"/>
                  </a:cubicBezTo>
                  <a:cubicBezTo>
                    <a:pt x="54" y="31"/>
                    <a:pt x="50" y="30"/>
                    <a:pt x="48" y="31"/>
                  </a:cubicBezTo>
                  <a:cubicBezTo>
                    <a:pt x="44" y="32"/>
                    <a:pt x="43" y="38"/>
                    <a:pt x="40" y="42"/>
                  </a:cubicBezTo>
                  <a:cubicBezTo>
                    <a:pt x="33" y="37"/>
                    <a:pt x="24" y="39"/>
                    <a:pt x="16" y="41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2" name="Freeform 1265"/>
            <p:cNvSpPr>
              <a:spLocks/>
            </p:cNvSpPr>
            <p:nvPr/>
          </p:nvSpPr>
          <p:spPr bwMode="auto">
            <a:xfrm>
              <a:off x="4397375" y="3640671"/>
              <a:ext cx="149225" cy="174625"/>
            </a:xfrm>
            <a:custGeom>
              <a:avLst/>
              <a:gdLst>
                <a:gd name="T0" fmla="*/ 2147483647 w 169"/>
                <a:gd name="T1" fmla="*/ 2147483647 h 199"/>
                <a:gd name="T2" fmla="*/ 2147483647 w 169"/>
                <a:gd name="T3" fmla="*/ 2147483647 h 199"/>
                <a:gd name="T4" fmla="*/ 2147483647 w 169"/>
                <a:gd name="T5" fmla="*/ 2147483647 h 199"/>
                <a:gd name="T6" fmla="*/ 2147483647 w 169"/>
                <a:gd name="T7" fmla="*/ 2147483647 h 199"/>
                <a:gd name="T8" fmla="*/ 2147483647 w 169"/>
                <a:gd name="T9" fmla="*/ 2147483647 h 199"/>
                <a:gd name="T10" fmla="*/ 2147483647 w 169"/>
                <a:gd name="T11" fmla="*/ 2147483647 h 199"/>
                <a:gd name="T12" fmla="*/ 2147483647 w 169"/>
                <a:gd name="T13" fmla="*/ 2147483647 h 199"/>
                <a:gd name="T14" fmla="*/ 2147483647 w 169"/>
                <a:gd name="T15" fmla="*/ 2147483647 h 199"/>
                <a:gd name="T16" fmla="*/ 2147483647 w 169"/>
                <a:gd name="T17" fmla="*/ 2147483647 h 199"/>
                <a:gd name="T18" fmla="*/ 2147483647 w 169"/>
                <a:gd name="T19" fmla="*/ 2147483647 h 199"/>
                <a:gd name="T20" fmla="*/ 2147483647 w 169"/>
                <a:gd name="T21" fmla="*/ 2147483647 h 199"/>
                <a:gd name="T22" fmla="*/ 2147483647 w 169"/>
                <a:gd name="T23" fmla="*/ 2147483647 h 199"/>
                <a:gd name="T24" fmla="*/ 2147483647 w 169"/>
                <a:gd name="T25" fmla="*/ 2147483647 h 199"/>
                <a:gd name="T26" fmla="*/ 2147483647 w 169"/>
                <a:gd name="T27" fmla="*/ 2147483647 h 199"/>
                <a:gd name="T28" fmla="*/ 2147483647 w 169"/>
                <a:gd name="T29" fmla="*/ 2147483647 h 199"/>
                <a:gd name="T30" fmla="*/ 2147483647 w 169"/>
                <a:gd name="T31" fmla="*/ 2147483647 h 199"/>
                <a:gd name="T32" fmla="*/ 2147483647 w 169"/>
                <a:gd name="T33" fmla="*/ 2147483647 h 199"/>
                <a:gd name="T34" fmla="*/ 2147483647 w 169"/>
                <a:gd name="T35" fmla="*/ 2147483647 h 199"/>
                <a:gd name="T36" fmla="*/ 2147483647 w 169"/>
                <a:gd name="T37" fmla="*/ 2147483647 h 199"/>
                <a:gd name="T38" fmla="*/ 2147483647 w 169"/>
                <a:gd name="T39" fmla="*/ 2147483647 h 199"/>
                <a:gd name="T40" fmla="*/ 2147483647 w 169"/>
                <a:gd name="T41" fmla="*/ 2147483647 h 199"/>
                <a:gd name="T42" fmla="*/ 2147483647 w 169"/>
                <a:gd name="T43" fmla="*/ 2147483647 h 199"/>
                <a:gd name="T44" fmla="*/ 2147483647 w 169"/>
                <a:gd name="T45" fmla="*/ 2147483647 h 199"/>
                <a:gd name="T46" fmla="*/ 2147483647 w 169"/>
                <a:gd name="T47" fmla="*/ 2147483647 h 199"/>
                <a:gd name="T48" fmla="*/ 2147483647 w 169"/>
                <a:gd name="T49" fmla="*/ 2147483647 h 199"/>
                <a:gd name="T50" fmla="*/ 2147483647 w 169"/>
                <a:gd name="T51" fmla="*/ 2147483647 h 199"/>
                <a:gd name="T52" fmla="*/ 2147483647 w 169"/>
                <a:gd name="T53" fmla="*/ 2147483647 h 199"/>
                <a:gd name="T54" fmla="*/ 2147483647 w 169"/>
                <a:gd name="T55" fmla="*/ 2147483647 h 199"/>
                <a:gd name="T56" fmla="*/ 2147483647 w 169"/>
                <a:gd name="T57" fmla="*/ 2147483647 h 199"/>
                <a:gd name="T58" fmla="*/ 2147483647 w 169"/>
                <a:gd name="T59" fmla="*/ 2147483647 h 199"/>
                <a:gd name="T60" fmla="*/ 2147483647 w 169"/>
                <a:gd name="T61" fmla="*/ 2147483647 h 199"/>
                <a:gd name="T62" fmla="*/ 2147483647 w 169"/>
                <a:gd name="T63" fmla="*/ 2147483647 h 199"/>
                <a:gd name="T64" fmla="*/ 2147483647 w 169"/>
                <a:gd name="T65" fmla="*/ 2147483647 h 199"/>
                <a:gd name="T66" fmla="*/ 2147483647 w 169"/>
                <a:gd name="T67" fmla="*/ 2147483647 h 199"/>
                <a:gd name="T68" fmla="*/ 2147483647 w 169"/>
                <a:gd name="T69" fmla="*/ 2147483647 h 199"/>
                <a:gd name="T70" fmla="*/ 2147483647 w 169"/>
                <a:gd name="T71" fmla="*/ 2147483647 h 199"/>
                <a:gd name="T72" fmla="*/ 2147483647 w 169"/>
                <a:gd name="T73" fmla="*/ 2147483647 h 199"/>
                <a:gd name="T74" fmla="*/ 2147483647 w 169"/>
                <a:gd name="T75" fmla="*/ 2147483647 h 199"/>
                <a:gd name="T76" fmla="*/ 2147483647 w 169"/>
                <a:gd name="T77" fmla="*/ 2147483647 h 199"/>
                <a:gd name="T78" fmla="*/ 2147483647 w 169"/>
                <a:gd name="T79" fmla="*/ 2147483647 h 199"/>
                <a:gd name="T80" fmla="*/ 2147483647 w 169"/>
                <a:gd name="T81" fmla="*/ 2147483647 h 199"/>
                <a:gd name="T82" fmla="*/ 2147483647 w 169"/>
                <a:gd name="T83" fmla="*/ 2147483647 h 199"/>
                <a:gd name="T84" fmla="*/ 2147483647 w 169"/>
                <a:gd name="T85" fmla="*/ 2147483647 h 199"/>
                <a:gd name="T86" fmla="*/ 2147483647 w 169"/>
                <a:gd name="T87" fmla="*/ 2147483647 h 199"/>
                <a:gd name="T88" fmla="*/ 2147483647 w 169"/>
                <a:gd name="T89" fmla="*/ 2147483647 h 199"/>
                <a:gd name="T90" fmla="*/ 2147483647 w 169"/>
                <a:gd name="T91" fmla="*/ 2147483647 h 199"/>
                <a:gd name="T92" fmla="*/ 2147483647 w 169"/>
                <a:gd name="T93" fmla="*/ 2147483647 h 199"/>
                <a:gd name="T94" fmla="*/ 2147483647 w 169"/>
                <a:gd name="T95" fmla="*/ 2147483647 h 199"/>
                <a:gd name="T96" fmla="*/ 2147483647 w 169"/>
                <a:gd name="T97" fmla="*/ 2147483647 h 199"/>
                <a:gd name="T98" fmla="*/ 2147483647 w 169"/>
                <a:gd name="T99" fmla="*/ 2147483647 h 199"/>
                <a:gd name="T100" fmla="*/ 2147483647 w 169"/>
                <a:gd name="T101" fmla="*/ 2147483647 h 199"/>
                <a:gd name="T102" fmla="*/ 2147483647 w 169"/>
                <a:gd name="T103" fmla="*/ 2147483647 h 199"/>
                <a:gd name="T104" fmla="*/ 2147483647 w 169"/>
                <a:gd name="T105" fmla="*/ 2147483647 h 199"/>
                <a:gd name="T106" fmla="*/ 2147483647 w 169"/>
                <a:gd name="T107" fmla="*/ 2147483647 h 199"/>
                <a:gd name="T108" fmla="*/ 2147483647 w 169"/>
                <a:gd name="T109" fmla="*/ 2147483647 h 1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9" h="199">
                  <a:moveTo>
                    <a:pt x="16" y="42"/>
                  </a:moveTo>
                  <a:cubicBezTo>
                    <a:pt x="16" y="50"/>
                    <a:pt x="20" y="58"/>
                    <a:pt x="14" y="66"/>
                  </a:cubicBezTo>
                  <a:cubicBezTo>
                    <a:pt x="11" y="69"/>
                    <a:pt x="10" y="72"/>
                    <a:pt x="8" y="75"/>
                  </a:cubicBezTo>
                  <a:cubicBezTo>
                    <a:pt x="6" y="76"/>
                    <a:pt x="3" y="78"/>
                    <a:pt x="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1"/>
                    <a:pt x="1" y="82"/>
                    <a:pt x="1" y="86"/>
                  </a:cubicBezTo>
                  <a:cubicBezTo>
                    <a:pt x="0" y="94"/>
                    <a:pt x="2" y="97"/>
                    <a:pt x="6" y="99"/>
                  </a:cubicBezTo>
                  <a:cubicBezTo>
                    <a:pt x="11" y="101"/>
                    <a:pt x="11" y="100"/>
                    <a:pt x="15" y="103"/>
                  </a:cubicBezTo>
                  <a:cubicBezTo>
                    <a:pt x="18" y="106"/>
                    <a:pt x="17" y="106"/>
                    <a:pt x="20" y="113"/>
                  </a:cubicBezTo>
                  <a:cubicBezTo>
                    <a:pt x="23" y="120"/>
                    <a:pt x="22" y="120"/>
                    <a:pt x="26" y="122"/>
                  </a:cubicBezTo>
                  <a:cubicBezTo>
                    <a:pt x="29" y="124"/>
                    <a:pt x="29" y="130"/>
                    <a:pt x="34" y="128"/>
                  </a:cubicBezTo>
                  <a:cubicBezTo>
                    <a:pt x="39" y="127"/>
                    <a:pt x="41" y="130"/>
                    <a:pt x="45" y="128"/>
                  </a:cubicBezTo>
                  <a:cubicBezTo>
                    <a:pt x="49" y="127"/>
                    <a:pt x="53" y="127"/>
                    <a:pt x="57" y="128"/>
                  </a:cubicBezTo>
                  <a:cubicBezTo>
                    <a:pt x="61" y="128"/>
                    <a:pt x="66" y="126"/>
                    <a:pt x="68" y="130"/>
                  </a:cubicBezTo>
                  <a:cubicBezTo>
                    <a:pt x="70" y="134"/>
                    <a:pt x="68" y="138"/>
                    <a:pt x="73" y="136"/>
                  </a:cubicBezTo>
                  <a:cubicBezTo>
                    <a:pt x="78" y="134"/>
                    <a:pt x="80" y="130"/>
                    <a:pt x="83" y="137"/>
                  </a:cubicBezTo>
                  <a:cubicBezTo>
                    <a:pt x="83" y="137"/>
                    <a:pt x="70" y="141"/>
                    <a:pt x="68" y="139"/>
                  </a:cubicBezTo>
                  <a:cubicBezTo>
                    <a:pt x="66" y="138"/>
                    <a:pt x="64" y="139"/>
                    <a:pt x="61" y="136"/>
                  </a:cubicBezTo>
                  <a:cubicBezTo>
                    <a:pt x="57" y="132"/>
                    <a:pt x="56" y="134"/>
                    <a:pt x="54" y="134"/>
                  </a:cubicBezTo>
                  <a:cubicBezTo>
                    <a:pt x="51" y="133"/>
                    <a:pt x="44" y="130"/>
                    <a:pt x="42" y="129"/>
                  </a:cubicBezTo>
                  <a:cubicBezTo>
                    <a:pt x="41" y="128"/>
                    <a:pt x="40" y="131"/>
                    <a:pt x="39" y="130"/>
                  </a:cubicBezTo>
                  <a:cubicBezTo>
                    <a:pt x="37" y="129"/>
                    <a:pt x="37" y="130"/>
                    <a:pt x="35" y="131"/>
                  </a:cubicBezTo>
                  <a:cubicBezTo>
                    <a:pt x="32" y="132"/>
                    <a:pt x="32" y="133"/>
                    <a:pt x="31" y="133"/>
                  </a:cubicBezTo>
                  <a:cubicBezTo>
                    <a:pt x="29" y="133"/>
                    <a:pt x="26" y="143"/>
                    <a:pt x="25" y="147"/>
                  </a:cubicBezTo>
                  <a:cubicBezTo>
                    <a:pt x="24" y="151"/>
                    <a:pt x="27" y="148"/>
                    <a:pt x="30" y="150"/>
                  </a:cubicBezTo>
                  <a:cubicBezTo>
                    <a:pt x="32" y="151"/>
                    <a:pt x="35" y="154"/>
                    <a:pt x="39" y="155"/>
                  </a:cubicBezTo>
                  <a:cubicBezTo>
                    <a:pt x="43" y="155"/>
                    <a:pt x="41" y="161"/>
                    <a:pt x="41" y="162"/>
                  </a:cubicBezTo>
                  <a:cubicBezTo>
                    <a:pt x="41" y="164"/>
                    <a:pt x="40" y="168"/>
                    <a:pt x="39" y="173"/>
                  </a:cubicBezTo>
                  <a:cubicBezTo>
                    <a:pt x="39" y="178"/>
                    <a:pt x="42" y="181"/>
                    <a:pt x="44" y="182"/>
                  </a:cubicBezTo>
                  <a:cubicBezTo>
                    <a:pt x="46" y="183"/>
                    <a:pt x="46" y="174"/>
                    <a:pt x="47" y="172"/>
                  </a:cubicBezTo>
                  <a:cubicBezTo>
                    <a:pt x="47" y="170"/>
                    <a:pt x="51" y="176"/>
                    <a:pt x="54" y="176"/>
                  </a:cubicBezTo>
                  <a:cubicBezTo>
                    <a:pt x="56" y="177"/>
                    <a:pt x="56" y="181"/>
                    <a:pt x="56" y="183"/>
                  </a:cubicBezTo>
                  <a:cubicBezTo>
                    <a:pt x="56" y="186"/>
                    <a:pt x="58" y="194"/>
                    <a:pt x="61" y="196"/>
                  </a:cubicBezTo>
                  <a:cubicBezTo>
                    <a:pt x="65" y="199"/>
                    <a:pt x="63" y="191"/>
                    <a:pt x="62" y="185"/>
                  </a:cubicBezTo>
                  <a:cubicBezTo>
                    <a:pt x="60" y="178"/>
                    <a:pt x="64" y="181"/>
                    <a:pt x="66" y="180"/>
                  </a:cubicBezTo>
                  <a:cubicBezTo>
                    <a:pt x="68" y="179"/>
                    <a:pt x="67" y="182"/>
                    <a:pt x="69" y="183"/>
                  </a:cubicBezTo>
                  <a:cubicBezTo>
                    <a:pt x="70" y="184"/>
                    <a:pt x="71" y="188"/>
                    <a:pt x="75" y="189"/>
                  </a:cubicBezTo>
                  <a:cubicBezTo>
                    <a:pt x="79" y="191"/>
                    <a:pt x="78" y="189"/>
                    <a:pt x="78" y="183"/>
                  </a:cubicBezTo>
                  <a:cubicBezTo>
                    <a:pt x="79" y="177"/>
                    <a:pt x="77" y="179"/>
                    <a:pt x="76" y="172"/>
                  </a:cubicBezTo>
                  <a:cubicBezTo>
                    <a:pt x="74" y="165"/>
                    <a:pt x="75" y="167"/>
                    <a:pt x="73" y="162"/>
                  </a:cubicBezTo>
                  <a:cubicBezTo>
                    <a:pt x="71" y="158"/>
                    <a:pt x="73" y="158"/>
                    <a:pt x="75" y="158"/>
                  </a:cubicBezTo>
                  <a:cubicBezTo>
                    <a:pt x="78" y="159"/>
                    <a:pt x="77" y="162"/>
                    <a:pt x="78" y="163"/>
                  </a:cubicBezTo>
                  <a:cubicBezTo>
                    <a:pt x="79" y="165"/>
                    <a:pt x="83" y="162"/>
                    <a:pt x="84" y="160"/>
                  </a:cubicBezTo>
                  <a:cubicBezTo>
                    <a:pt x="85" y="158"/>
                    <a:pt x="84" y="151"/>
                    <a:pt x="82" y="152"/>
                  </a:cubicBezTo>
                  <a:cubicBezTo>
                    <a:pt x="79" y="152"/>
                    <a:pt x="79" y="146"/>
                    <a:pt x="79" y="144"/>
                  </a:cubicBezTo>
                  <a:cubicBezTo>
                    <a:pt x="79" y="141"/>
                    <a:pt x="82" y="142"/>
                    <a:pt x="84" y="142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92" y="147"/>
                    <a:pt x="96" y="148"/>
                  </a:cubicBezTo>
                  <a:cubicBezTo>
                    <a:pt x="100" y="148"/>
                    <a:pt x="99" y="149"/>
                    <a:pt x="103" y="151"/>
                  </a:cubicBezTo>
                  <a:cubicBezTo>
                    <a:pt x="107" y="153"/>
                    <a:pt x="109" y="150"/>
                    <a:pt x="109" y="150"/>
                  </a:cubicBezTo>
                  <a:cubicBezTo>
                    <a:pt x="109" y="150"/>
                    <a:pt x="100" y="142"/>
                    <a:pt x="99" y="139"/>
                  </a:cubicBezTo>
                  <a:cubicBezTo>
                    <a:pt x="98" y="137"/>
                    <a:pt x="96" y="133"/>
                    <a:pt x="96" y="131"/>
                  </a:cubicBezTo>
                  <a:cubicBezTo>
                    <a:pt x="97" y="128"/>
                    <a:pt x="103" y="130"/>
                    <a:pt x="92" y="123"/>
                  </a:cubicBezTo>
                  <a:cubicBezTo>
                    <a:pt x="80" y="115"/>
                    <a:pt x="77" y="113"/>
                    <a:pt x="75" y="114"/>
                  </a:cubicBezTo>
                  <a:cubicBezTo>
                    <a:pt x="74" y="114"/>
                    <a:pt x="71" y="113"/>
                    <a:pt x="71" y="113"/>
                  </a:cubicBezTo>
                  <a:cubicBezTo>
                    <a:pt x="71" y="113"/>
                    <a:pt x="66" y="111"/>
                    <a:pt x="66" y="110"/>
                  </a:cubicBezTo>
                  <a:cubicBezTo>
                    <a:pt x="67" y="108"/>
                    <a:pt x="70" y="107"/>
                    <a:pt x="74" y="108"/>
                  </a:cubicBezTo>
                  <a:cubicBezTo>
                    <a:pt x="79" y="109"/>
                    <a:pt x="81" y="112"/>
                    <a:pt x="83" y="113"/>
                  </a:cubicBezTo>
                  <a:cubicBezTo>
                    <a:pt x="85" y="114"/>
                    <a:pt x="88" y="117"/>
                    <a:pt x="92" y="118"/>
                  </a:cubicBezTo>
                  <a:cubicBezTo>
                    <a:pt x="96" y="120"/>
                    <a:pt x="97" y="122"/>
                    <a:pt x="99" y="125"/>
                  </a:cubicBezTo>
                  <a:cubicBezTo>
                    <a:pt x="101" y="129"/>
                    <a:pt x="101" y="134"/>
                    <a:pt x="105" y="137"/>
                  </a:cubicBezTo>
                  <a:cubicBezTo>
                    <a:pt x="110" y="139"/>
                    <a:pt x="109" y="140"/>
                    <a:pt x="111" y="139"/>
                  </a:cubicBezTo>
                  <a:cubicBezTo>
                    <a:pt x="114" y="138"/>
                    <a:pt x="117" y="142"/>
                    <a:pt x="117" y="138"/>
                  </a:cubicBezTo>
                  <a:cubicBezTo>
                    <a:pt x="118" y="135"/>
                    <a:pt x="124" y="128"/>
                    <a:pt x="116" y="129"/>
                  </a:cubicBezTo>
                  <a:cubicBezTo>
                    <a:pt x="108" y="130"/>
                    <a:pt x="107" y="130"/>
                    <a:pt x="106" y="125"/>
                  </a:cubicBezTo>
                  <a:cubicBezTo>
                    <a:pt x="105" y="121"/>
                    <a:pt x="105" y="118"/>
                    <a:pt x="103" y="117"/>
                  </a:cubicBezTo>
                  <a:cubicBezTo>
                    <a:pt x="101" y="116"/>
                    <a:pt x="104" y="116"/>
                    <a:pt x="99" y="114"/>
                  </a:cubicBezTo>
                  <a:cubicBezTo>
                    <a:pt x="95" y="113"/>
                    <a:pt x="88" y="116"/>
                    <a:pt x="86" y="107"/>
                  </a:cubicBezTo>
                  <a:cubicBezTo>
                    <a:pt x="84" y="99"/>
                    <a:pt x="80" y="106"/>
                    <a:pt x="76" y="99"/>
                  </a:cubicBezTo>
                  <a:cubicBezTo>
                    <a:pt x="72" y="93"/>
                    <a:pt x="71" y="85"/>
                    <a:pt x="78" y="92"/>
                  </a:cubicBezTo>
                  <a:cubicBezTo>
                    <a:pt x="85" y="99"/>
                    <a:pt x="88" y="103"/>
                    <a:pt x="86" y="96"/>
                  </a:cubicBezTo>
                  <a:cubicBezTo>
                    <a:pt x="84" y="89"/>
                    <a:pt x="78" y="82"/>
                    <a:pt x="74" y="82"/>
                  </a:cubicBezTo>
                  <a:cubicBezTo>
                    <a:pt x="70" y="81"/>
                    <a:pt x="71" y="78"/>
                    <a:pt x="69" y="73"/>
                  </a:cubicBezTo>
                  <a:cubicBezTo>
                    <a:pt x="67" y="68"/>
                    <a:pt x="60" y="66"/>
                    <a:pt x="63" y="60"/>
                  </a:cubicBezTo>
                  <a:cubicBezTo>
                    <a:pt x="66" y="54"/>
                    <a:pt x="62" y="47"/>
                    <a:pt x="68" y="48"/>
                  </a:cubicBezTo>
                  <a:cubicBezTo>
                    <a:pt x="75" y="49"/>
                    <a:pt x="76" y="45"/>
                    <a:pt x="77" y="53"/>
                  </a:cubicBezTo>
                  <a:cubicBezTo>
                    <a:pt x="78" y="61"/>
                    <a:pt x="79" y="62"/>
                    <a:pt x="83" y="64"/>
                  </a:cubicBezTo>
                  <a:cubicBezTo>
                    <a:pt x="86" y="65"/>
                    <a:pt x="78" y="73"/>
                    <a:pt x="84" y="75"/>
                  </a:cubicBezTo>
                  <a:cubicBezTo>
                    <a:pt x="91" y="78"/>
                    <a:pt x="92" y="78"/>
                    <a:pt x="93" y="76"/>
                  </a:cubicBezTo>
                  <a:cubicBezTo>
                    <a:pt x="93" y="73"/>
                    <a:pt x="90" y="68"/>
                    <a:pt x="90" y="64"/>
                  </a:cubicBezTo>
                  <a:cubicBezTo>
                    <a:pt x="90" y="61"/>
                    <a:pt x="94" y="72"/>
                    <a:pt x="97" y="70"/>
                  </a:cubicBezTo>
                  <a:cubicBezTo>
                    <a:pt x="101" y="68"/>
                    <a:pt x="99" y="62"/>
                    <a:pt x="96" y="62"/>
                  </a:cubicBezTo>
                  <a:cubicBezTo>
                    <a:pt x="93" y="62"/>
                    <a:pt x="92" y="58"/>
                    <a:pt x="95" y="58"/>
                  </a:cubicBezTo>
                  <a:cubicBezTo>
                    <a:pt x="97" y="58"/>
                    <a:pt x="97" y="57"/>
                    <a:pt x="101" y="61"/>
                  </a:cubicBezTo>
                  <a:cubicBezTo>
                    <a:pt x="105" y="66"/>
                    <a:pt x="108" y="70"/>
                    <a:pt x="109" y="66"/>
                  </a:cubicBezTo>
                  <a:cubicBezTo>
                    <a:pt x="111" y="62"/>
                    <a:pt x="109" y="56"/>
                    <a:pt x="106" y="55"/>
                  </a:cubicBezTo>
                  <a:cubicBezTo>
                    <a:pt x="104" y="55"/>
                    <a:pt x="100" y="53"/>
                    <a:pt x="98" y="50"/>
                  </a:cubicBezTo>
                  <a:cubicBezTo>
                    <a:pt x="97" y="47"/>
                    <a:pt x="91" y="45"/>
                    <a:pt x="96" y="44"/>
                  </a:cubicBezTo>
                  <a:cubicBezTo>
                    <a:pt x="102" y="44"/>
                    <a:pt x="101" y="41"/>
                    <a:pt x="105" y="44"/>
                  </a:cubicBezTo>
                  <a:cubicBezTo>
                    <a:pt x="108" y="46"/>
                    <a:pt x="110" y="43"/>
                    <a:pt x="110" y="43"/>
                  </a:cubicBezTo>
                  <a:cubicBezTo>
                    <a:pt x="110" y="43"/>
                    <a:pt x="113" y="38"/>
                    <a:pt x="118" y="40"/>
                  </a:cubicBezTo>
                  <a:cubicBezTo>
                    <a:pt x="123" y="42"/>
                    <a:pt x="120" y="45"/>
                    <a:pt x="126" y="40"/>
                  </a:cubicBezTo>
                  <a:cubicBezTo>
                    <a:pt x="131" y="36"/>
                    <a:pt x="141" y="36"/>
                    <a:pt x="143" y="37"/>
                  </a:cubicBezTo>
                  <a:cubicBezTo>
                    <a:pt x="144" y="38"/>
                    <a:pt x="140" y="40"/>
                    <a:pt x="146" y="40"/>
                  </a:cubicBezTo>
                  <a:cubicBezTo>
                    <a:pt x="152" y="40"/>
                    <a:pt x="144" y="31"/>
                    <a:pt x="152" y="40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9" y="36"/>
                    <a:pt x="164" y="31"/>
                    <a:pt x="167" y="23"/>
                  </a:cubicBezTo>
                  <a:cubicBezTo>
                    <a:pt x="168" y="19"/>
                    <a:pt x="169" y="15"/>
                    <a:pt x="168" y="11"/>
                  </a:cubicBezTo>
                  <a:cubicBezTo>
                    <a:pt x="167" y="8"/>
                    <a:pt x="164" y="3"/>
                    <a:pt x="165" y="0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58" y="5"/>
                    <a:pt x="152" y="13"/>
                    <a:pt x="147" y="18"/>
                  </a:cubicBezTo>
                  <a:cubicBezTo>
                    <a:pt x="140" y="24"/>
                    <a:pt x="141" y="24"/>
                    <a:pt x="133" y="23"/>
                  </a:cubicBezTo>
                  <a:cubicBezTo>
                    <a:pt x="127" y="23"/>
                    <a:pt x="120" y="24"/>
                    <a:pt x="115" y="21"/>
                  </a:cubicBezTo>
                  <a:cubicBezTo>
                    <a:pt x="111" y="19"/>
                    <a:pt x="109" y="16"/>
                    <a:pt x="104" y="15"/>
                  </a:cubicBezTo>
                  <a:cubicBezTo>
                    <a:pt x="97" y="13"/>
                    <a:pt x="85" y="21"/>
                    <a:pt x="78" y="19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22"/>
                    <a:pt x="71" y="25"/>
                    <a:pt x="67" y="27"/>
                  </a:cubicBezTo>
                  <a:cubicBezTo>
                    <a:pt x="63" y="28"/>
                    <a:pt x="60" y="30"/>
                    <a:pt x="56" y="31"/>
                  </a:cubicBezTo>
                  <a:cubicBezTo>
                    <a:pt x="54" y="31"/>
                    <a:pt x="50" y="30"/>
                    <a:pt x="48" y="31"/>
                  </a:cubicBezTo>
                  <a:cubicBezTo>
                    <a:pt x="44" y="32"/>
                    <a:pt x="43" y="38"/>
                    <a:pt x="40" y="42"/>
                  </a:cubicBezTo>
                  <a:cubicBezTo>
                    <a:pt x="33" y="37"/>
                    <a:pt x="24" y="39"/>
                    <a:pt x="16" y="41"/>
                  </a:cubicBezTo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3" name="Freeform 1266"/>
            <p:cNvSpPr>
              <a:spLocks/>
            </p:cNvSpPr>
            <p:nvPr/>
          </p:nvSpPr>
          <p:spPr bwMode="auto">
            <a:xfrm>
              <a:off x="4396771" y="3427947"/>
              <a:ext cx="219086" cy="160337"/>
            </a:xfrm>
            <a:custGeom>
              <a:avLst/>
              <a:gdLst>
                <a:gd name="T0" fmla="*/ 2147483647 w 248"/>
                <a:gd name="T1" fmla="*/ 2147483647 h 181"/>
                <a:gd name="T2" fmla="*/ 2147483647 w 248"/>
                <a:gd name="T3" fmla="*/ 2147483647 h 181"/>
                <a:gd name="T4" fmla="*/ 2147483647 w 248"/>
                <a:gd name="T5" fmla="*/ 2147483647 h 181"/>
                <a:gd name="T6" fmla="*/ 2147483647 w 248"/>
                <a:gd name="T7" fmla="*/ 2147483647 h 181"/>
                <a:gd name="T8" fmla="*/ 2147483647 w 248"/>
                <a:gd name="T9" fmla="*/ 2147483647 h 181"/>
                <a:gd name="T10" fmla="*/ 2147483647 w 248"/>
                <a:gd name="T11" fmla="*/ 2147483647 h 181"/>
                <a:gd name="T12" fmla="*/ 2147483647 w 248"/>
                <a:gd name="T13" fmla="*/ 2147483647 h 181"/>
                <a:gd name="T14" fmla="*/ 2147483647 w 248"/>
                <a:gd name="T15" fmla="*/ 2147483647 h 181"/>
                <a:gd name="T16" fmla="*/ 2147483647 w 248"/>
                <a:gd name="T17" fmla="*/ 2147483647 h 181"/>
                <a:gd name="T18" fmla="*/ 2147483647 w 248"/>
                <a:gd name="T19" fmla="*/ 2147483647 h 181"/>
                <a:gd name="T20" fmla="*/ 2147483647 w 248"/>
                <a:gd name="T21" fmla="*/ 2147483647 h 181"/>
                <a:gd name="T22" fmla="*/ 2147483647 w 248"/>
                <a:gd name="T23" fmla="*/ 2147483647 h 181"/>
                <a:gd name="T24" fmla="*/ 2147483647 w 248"/>
                <a:gd name="T25" fmla="*/ 2147483647 h 181"/>
                <a:gd name="T26" fmla="*/ 2147483647 w 248"/>
                <a:gd name="T27" fmla="*/ 2147483647 h 181"/>
                <a:gd name="T28" fmla="*/ 2147483647 w 248"/>
                <a:gd name="T29" fmla="*/ 2147483647 h 181"/>
                <a:gd name="T30" fmla="*/ 2147483647 w 248"/>
                <a:gd name="T31" fmla="*/ 2147483647 h 181"/>
                <a:gd name="T32" fmla="*/ 2147483647 w 248"/>
                <a:gd name="T33" fmla="*/ 2147483647 h 181"/>
                <a:gd name="T34" fmla="*/ 2147483647 w 248"/>
                <a:gd name="T35" fmla="*/ 2147483647 h 181"/>
                <a:gd name="T36" fmla="*/ 2147483647 w 248"/>
                <a:gd name="T37" fmla="*/ 2147483647 h 181"/>
                <a:gd name="T38" fmla="*/ 2147483647 w 248"/>
                <a:gd name="T39" fmla="*/ 2147483647 h 181"/>
                <a:gd name="T40" fmla="*/ 2147483647 w 248"/>
                <a:gd name="T41" fmla="*/ 2147483647 h 181"/>
                <a:gd name="T42" fmla="*/ 2147483647 w 248"/>
                <a:gd name="T43" fmla="*/ 2147483647 h 181"/>
                <a:gd name="T44" fmla="*/ 2147483647 w 248"/>
                <a:gd name="T45" fmla="*/ 2147483647 h 181"/>
                <a:gd name="T46" fmla="*/ 0 w 248"/>
                <a:gd name="T47" fmla="*/ 2147483647 h 181"/>
                <a:gd name="T48" fmla="*/ 0 w 248"/>
                <a:gd name="T49" fmla="*/ 2147483647 h 181"/>
                <a:gd name="T50" fmla="*/ 2147483647 w 248"/>
                <a:gd name="T51" fmla="*/ 2147483647 h 181"/>
                <a:gd name="T52" fmla="*/ 2147483647 w 248"/>
                <a:gd name="T53" fmla="*/ 2147483647 h 181"/>
                <a:gd name="T54" fmla="*/ 2147483647 w 248"/>
                <a:gd name="T55" fmla="*/ 2147483647 h 181"/>
                <a:gd name="T56" fmla="*/ 2147483647 w 248"/>
                <a:gd name="T57" fmla="*/ 2147483647 h 181"/>
                <a:gd name="T58" fmla="*/ 2147483647 w 248"/>
                <a:gd name="T59" fmla="*/ 2147483647 h 181"/>
                <a:gd name="T60" fmla="*/ 2147483647 w 248"/>
                <a:gd name="T61" fmla="*/ 2147483647 h 181"/>
                <a:gd name="T62" fmla="*/ 2147483647 w 248"/>
                <a:gd name="T63" fmla="*/ 2147483647 h 181"/>
                <a:gd name="T64" fmla="*/ 2147483647 w 248"/>
                <a:gd name="T65" fmla="*/ 2147483647 h 181"/>
                <a:gd name="T66" fmla="*/ 2147483647 w 248"/>
                <a:gd name="T67" fmla="*/ 2147483647 h 181"/>
                <a:gd name="T68" fmla="*/ 2147483647 w 248"/>
                <a:gd name="T69" fmla="*/ 2147483647 h 181"/>
                <a:gd name="T70" fmla="*/ 2147483647 w 248"/>
                <a:gd name="T71" fmla="*/ 2147483647 h 181"/>
                <a:gd name="T72" fmla="*/ 2147483647 w 248"/>
                <a:gd name="T73" fmla="*/ 2147483647 h 181"/>
                <a:gd name="T74" fmla="*/ 2147483647 w 248"/>
                <a:gd name="T75" fmla="*/ 2147483647 h 181"/>
                <a:gd name="T76" fmla="*/ 2147483647 w 248"/>
                <a:gd name="T77" fmla="*/ 2147483647 h 181"/>
                <a:gd name="T78" fmla="*/ 2147483647 w 248"/>
                <a:gd name="T79" fmla="*/ 2147483647 h 181"/>
                <a:gd name="T80" fmla="*/ 2147483647 w 248"/>
                <a:gd name="T81" fmla="*/ 2147483647 h 181"/>
                <a:gd name="T82" fmla="*/ 2147483647 w 248"/>
                <a:gd name="T83" fmla="*/ 2147483647 h 181"/>
                <a:gd name="T84" fmla="*/ 2147483647 w 248"/>
                <a:gd name="T85" fmla="*/ 2147483647 h 181"/>
                <a:gd name="T86" fmla="*/ 2147483647 w 248"/>
                <a:gd name="T87" fmla="*/ 2147483647 h 181"/>
                <a:gd name="T88" fmla="*/ 2147483647 w 248"/>
                <a:gd name="T89" fmla="*/ 2147483647 h 181"/>
                <a:gd name="T90" fmla="*/ 2147483647 w 248"/>
                <a:gd name="T91" fmla="*/ 2147483647 h 181"/>
                <a:gd name="T92" fmla="*/ 2147483647 w 248"/>
                <a:gd name="T93" fmla="*/ 2147483647 h 181"/>
                <a:gd name="T94" fmla="*/ 2147483647 w 248"/>
                <a:gd name="T95" fmla="*/ 2147483647 h 181"/>
                <a:gd name="T96" fmla="*/ 2147483647 w 248"/>
                <a:gd name="T97" fmla="*/ 2147483647 h 181"/>
                <a:gd name="T98" fmla="*/ 2147483647 w 248"/>
                <a:gd name="T99" fmla="*/ 2147483647 h 181"/>
                <a:gd name="T100" fmla="*/ 2147483647 w 248"/>
                <a:gd name="T101" fmla="*/ 2147483647 h 181"/>
                <a:gd name="T102" fmla="*/ 2147483647 w 248"/>
                <a:gd name="T103" fmla="*/ 2147483647 h 181"/>
                <a:gd name="T104" fmla="*/ 2147483647 w 248"/>
                <a:gd name="T105" fmla="*/ 2147483647 h 181"/>
                <a:gd name="T106" fmla="*/ 2147483647 w 248"/>
                <a:gd name="T107" fmla="*/ 2147483647 h 181"/>
                <a:gd name="T108" fmla="*/ 2147483647 w 248"/>
                <a:gd name="T109" fmla="*/ 2147483647 h 1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8" h="181">
                  <a:moveTo>
                    <a:pt x="247" y="121"/>
                  </a:moveTo>
                  <a:cubicBezTo>
                    <a:pt x="246" y="119"/>
                    <a:pt x="245" y="118"/>
                    <a:pt x="244" y="116"/>
                  </a:cubicBezTo>
                  <a:cubicBezTo>
                    <a:pt x="239" y="114"/>
                    <a:pt x="235" y="115"/>
                    <a:pt x="229" y="115"/>
                  </a:cubicBezTo>
                  <a:cubicBezTo>
                    <a:pt x="225" y="115"/>
                    <a:pt x="218" y="114"/>
                    <a:pt x="214" y="117"/>
                  </a:cubicBezTo>
                  <a:cubicBezTo>
                    <a:pt x="211" y="115"/>
                    <a:pt x="205" y="110"/>
                    <a:pt x="205" y="107"/>
                  </a:cubicBezTo>
                  <a:cubicBezTo>
                    <a:pt x="204" y="103"/>
                    <a:pt x="209" y="95"/>
                    <a:pt x="209" y="91"/>
                  </a:cubicBezTo>
                  <a:cubicBezTo>
                    <a:pt x="210" y="82"/>
                    <a:pt x="206" y="74"/>
                    <a:pt x="205" y="65"/>
                  </a:cubicBezTo>
                  <a:cubicBezTo>
                    <a:pt x="205" y="60"/>
                    <a:pt x="208" y="53"/>
                    <a:pt x="205" y="48"/>
                  </a:cubicBezTo>
                  <a:cubicBezTo>
                    <a:pt x="202" y="42"/>
                    <a:pt x="194" y="36"/>
                    <a:pt x="188" y="32"/>
                  </a:cubicBezTo>
                  <a:cubicBezTo>
                    <a:pt x="182" y="27"/>
                    <a:pt x="178" y="20"/>
                    <a:pt x="177" y="12"/>
                  </a:cubicBezTo>
                  <a:cubicBezTo>
                    <a:pt x="176" y="9"/>
                    <a:pt x="177" y="5"/>
                    <a:pt x="175" y="3"/>
                  </a:cubicBezTo>
                  <a:cubicBezTo>
                    <a:pt x="173" y="0"/>
                    <a:pt x="166" y="1"/>
                    <a:pt x="163" y="1"/>
                  </a:cubicBezTo>
                  <a:cubicBezTo>
                    <a:pt x="155" y="1"/>
                    <a:pt x="156" y="2"/>
                    <a:pt x="154" y="11"/>
                  </a:cubicBezTo>
                  <a:cubicBezTo>
                    <a:pt x="152" y="11"/>
                    <a:pt x="151" y="12"/>
                    <a:pt x="149" y="12"/>
                  </a:cubicBezTo>
                  <a:cubicBezTo>
                    <a:pt x="141" y="15"/>
                    <a:pt x="135" y="22"/>
                    <a:pt x="126" y="19"/>
                  </a:cubicBezTo>
                  <a:cubicBezTo>
                    <a:pt x="121" y="17"/>
                    <a:pt x="117" y="19"/>
                    <a:pt x="112" y="17"/>
                  </a:cubicBezTo>
                  <a:cubicBezTo>
                    <a:pt x="104" y="15"/>
                    <a:pt x="96" y="10"/>
                    <a:pt x="87" y="10"/>
                  </a:cubicBezTo>
                  <a:cubicBezTo>
                    <a:pt x="84" y="10"/>
                    <a:pt x="79" y="11"/>
                    <a:pt x="76" y="13"/>
                  </a:cubicBezTo>
                  <a:cubicBezTo>
                    <a:pt x="72" y="15"/>
                    <a:pt x="72" y="18"/>
                    <a:pt x="69" y="22"/>
                  </a:cubicBezTo>
                  <a:cubicBezTo>
                    <a:pt x="65" y="27"/>
                    <a:pt x="57" y="23"/>
                    <a:pt x="52" y="28"/>
                  </a:cubicBezTo>
                  <a:cubicBezTo>
                    <a:pt x="44" y="34"/>
                    <a:pt x="40" y="46"/>
                    <a:pt x="36" y="56"/>
                  </a:cubicBezTo>
                  <a:cubicBezTo>
                    <a:pt x="33" y="62"/>
                    <a:pt x="31" y="75"/>
                    <a:pt x="25" y="78"/>
                  </a:cubicBezTo>
                  <a:cubicBezTo>
                    <a:pt x="21" y="80"/>
                    <a:pt x="14" y="80"/>
                    <a:pt x="10" y="82"/>
                  </a:cubicBezTo>
                  <a:cubicBezTo>
                    <a:pt x="6" y="83"/>
                    <a:pt x="4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1" y="84"/>
                    <a:pt x="2" y="85"/>
                  </a:cubicBezTo>
                  <a:cubicBezTo>
                    <a:pt x="6" y="90"/>
                    <a:pt x="8" y="98"/>
                    <a:pt x="11" y="104"/>
                  </a:cubicBezTo>
                  <a:cubicBezTo>
                    <a:pt x="14" y="109"/>
                    <a:pt x="17" y="114"/>
                    <a:pt x="20" y="119"/>
                  </a:cubicBezTo>
                  <a:cubicBezTo>
                    <a:pt x="25" y="118"/>
                    <a:pt x="29" y="122"/>
                    <a:pt x="34" y="123"/>
                  </a:cubicBezTo>
                  <a:cubicBezTo>
                    <a:pt x="34" y="126"/>
                    <a:pt x="32" y="131"/>
                    <a:pt x="31" y="134"/>
                  </a:cubicBezTo>
                  <a:cubicBezTo>
                    <a:pt x="38" y="135"/>
                    <a:pt x="44" y="140"/>
                    <a:pt x="50" y="143"/>
                  </a:cubicBezTo>
                  <a:cubicBezTo>
                    <a:pt x="54" y="145"/>
                    <a:pt x="58" y="146"/>
                    <a:pt x="61" y="148"/>
                  </a:cubicBezTo>
                  <a:cubicBezTo>
                    <a:pt x="64" y="150"/>
                    <a:pt x="65" y="153"/>
                    <a:pt x="67" y="156"/>
                  </a:cubicBezTo>
                  <a:cubicBezTo>
                    <a:pt x="66" y="159"/>
                    <a:pt x="64" y="162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cubicBezTo>
                    <a:pt x="70" y="164"/>
                    <a:pt x="75" y="167"/>
                    <a:pt x="82" y="170"/>
                  </a:cubicBezTo>
                  <a:cubicBezTo>
                    <a:pt x="88" y="173"/>
                    <a:pt x="95" y="171"/>
                    <a:pt x="102" y="174"/>
                  </a:cubicBezTo>
                  <a:cubicBezTo>
                    <a:pt x="109" y="177"/>
                    <a:pt x="115" y="178"/>
                    <a:pt x="123" y="177"/>
                  </a:cubicBezTo>
                  <a:cubicBezTo>
                    <a:pt x="126" y="176"/>
                    <a:pt x="128" y="175"/>
                    <a:pt x="131" y="175"/>
                  </a:cubicBezTo>
                  <a:cubicBezTo>
                    <a:pt x="134" y="176"/>
                    <a:pt x="136" y="179"/>
                    <a:pt x="139" y="179"/>
                  </a:cubicBezTo>
                  <a:cubicBezTo>
                    <a:pt x="143" y="179"/>
                    <a:pt x="146" y="174"/>
                    <a:pt x="149" y="171"/>
                  </a:cubicBezTo>
                  <a:cubicBezTo>
                    <a:pt x="153" y="169"/>
                    <a:pt x="156" y="168"/>
                    <a:pt x="160" y="167"/>
                  </a:cubicBezTo>
                  <a:cubicBezTo>
                    <a:pt x="167" y="166"/>
                    <a:pt x="176" y="160"/>
                    <a:pt x="183" y="161"/>
                  </a:cubicBezTo>
                  <a:cubicBezTo>
                    <a:pt x="189" y="161"/>
                    <a:pt x="192" y="165"/>
                    <a:pt x="197" y="167"/>
                  </a:cubicBezTo>
                  <a:cubicBezTo>
                    <a:pt x="201" y="169"/>
                    <a:pt x="206" y="171"/>
                    <a:pt x="211" y="173"/>
                  </a:cubicBezTo>
                  <a:cubicBezTo>
                    <a:pt x="216" y="175"/>
                    <a:pt x="219" y="175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2" y="170"/>
                    <a:pt x="224" y="166"/>
                    <a:pt x="223" y="160"/>
                  </a:cubicBezTo>
                  <a:cubicBezTo>
                    <a:pt x="222" y="154"/>
                    <a:pt x="220" y="151"/>
                    <a:pt x="222" y="147"/>
                  </a:cubicBezTo>
                  <a:cubicBezTo>
                    <a:pt x="224" y="142"/>
                    <a:pt x="228" y="141"/>
                    <a:pt x="228" y="141"/>
                  </a:cubicBezTo>
                  <a:cubicBezTo>
                    <a:pt x="228" y="141"/>
                    <a:pt x="216" y="137"/>
                    <a:pt x="223" y="133"/>
                  </a:cubicBezTo>
                  <a:cubicBezTo>
                    <a:pt x="230" y="128"/>
                    <a:pt x="237" y="128"/>
                    <a:pt x="236" y="135"/>
                  </a:cubicBezTo>
                  <a:cubicBezTo>
                    <a:pt x="235" y="142"/>
                    <a:pt x="236" y="141"/>
                    <a:pt x="240" y="140"/>
                  </a:cubicBezTo>
                  <a:cubicBezTo>
                    <a:pt x="244" y="138"/>
                    <a:pt x="247" y="127"/>
                    <a:pt x="248" y="121"/>
                  </a:cubicBezTo>
                  <a:lnTo>
                    <a:pt x="247" y="121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4" name="Freeform 1267"/>
            <p:cNvSpPr>
              <a:spLocks/>
            </p:cNvSpPr>
            <p:nvPr/>
          </p:nvSpPr>
          <p:spPr bwMode="auto">
            <a:xfrm>
              <a:off x="4549775" y="3420009"/>
              <a:ext cx="73025" cy="93662"/>
            </a:xfrm>
            <a:custGeom>
              <a:avLst/>
              <a:gdLst>
                <a:gd name="T0" fmla="*/ 0 w 84"/>
                <a:gd name="T1" fmla="*/ 2147483647 h 106"/>
                <a:gd name="T2" fmla="*/ 2147483647 w 84"/>
                <a:gd name="T3" fmla="*/ 2147483647 h 106"/>
                <a:gd name="T4" fmla="*/ 2147483647 w 84"/>
                <a:gd name="T5" fmla="*/ 2147483647 h 106"/>
                <a:gd name="T6" fmla="*/ 2147483647 w 84"/>
                <a:gd name="T7" fmla="*/ 2147483647 h 106"/>
                <a:gd name="T8" fmla="*/ 2147483647 w 84"/>
                <a:gd name="T9" fmla="*/ 2147483647 h 106"/>
                <a:gd name="T10" fmla="*/ 2147483647 w 84"/>
                <a:gd name="T11" fmla="*/ 2147483647 h 106"/>
                <a:gd name="T12" fmla="*/ 2147483647 w 84"/>
                <a:gd name="T13" fmla="*/ 2147483647 h 106"/>
                <a:gd name="T14" fmla="*/ 2147483647 w 84"/>
                <a:gd name="T15" fmla="*/ 2147483647 h 106"/>
                <a:gd name="T16" fmla="*/ 2147483647 w 84"/>
                <a:gd name="T17" fmla="*/ 2147483647 h 106"/>
                <a:gd name="T18" fmla="*/ 2147483647 w 84"/>
                <a:gd name="T19" fmla="*/ 2147483647 h 106"/>
                <a:gd name="T20" fmla="*/ 2147483647 w 84"/>
                <a:gd name="T21" fmla="*/ 2147483647 h 106"/>
                <a:gd name="T22" fmla="*/ 2147483647 w 84"/>
                <a:gd name="T23" fmla="*/ 2147483647 h 106"/>
                <a:gd name="T24" fmla="*/ 2147483647 w 84"/>
                <a:gd name="T25" fmla="*/ 2147483647 h 106"/>
                <a:gd name="T26" fmla="*/ 2147483647 w 84"/>
                <a:gd name="T27" fmla="*/ 2147483647 h 106"/>
                <a:gd name="T28" fmla="*/ 2147483647 w 84"/>
                <a:gd name="T29" fmla="*/ 2147483647 h 106"/>
                <a:gd name="T30" fmla="*/ 2147483647 w 84"/>
                <a:gd name="T31" fmla="*/ 2147483647 h 106"/>
                <a:gd name="T32" fmla="*/ 2147483647 w 84"/>
                <a:gd name="T33" fmla="*/ 2147483647 h 106"/>
                <a:gd name="T34" fmla="*/ 2147483647 w 84"/>
                <a:gd name="T35" fmla="*/ 2147483647 h 106"/>
                <a:gd name="T36" fmla="*/ 2147483647 w 84"/>
                <a:gd name="T37" fmla="*/ 2147483647 h 106"/>
                <a:gd name="T38" fmla="*/ 2147483647 w 84"/>
                <a:gd name="T39" fmla="*/ 2147483647 h 106"/>
                <a:gd name="T40" fmla="*/ 2147483647 w 84"/>
                <a:gd name="T41" fmla="*/ 2147483647 h 106"/>
                <a:gd name="T42" fmla="*/ 0 w 84"/>
                <a:gd name="T43" fmla="*/ 2147483647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4" h="106">
                  <a:moveTo>
                    <a:pt x="0" y="11"/>
                  </a:moveTo>
                  <a:cubicBezTo>
                    <a:pt x="1" y="10"/>
                    <a:pt x="1" y="6"/>
                    <a:pt x="2" y="5"/>
                  </a:cubicBezTo>
                  <a:cubicBezTo>
                    <a:pt x="4" y="3"/>
                    <a:pt x="6" y="3"/>
                    <a:pt x="8" y="3"/>
                  </a:cubicBezTo>
                  <a:cubicBezTo>
                    <a:pt x="17" y="1"/>
                    <a:pt x="18" y="0"/>
                    <a:pt x="25" y="4"/>
                  </a:cubicBezTo>
                  <a:cubicBezTo>
                    <a:pt x="32" y="8"/>
                    <a:pt x="39" y="9"/>
                    <a:pt x="46" y="12"/>
                  </a:cubicBezTo>
                  <a:cubicBezTo>
                    <a:pt x="51" y="14"/>
                    <a:pt x="58" y="16"/>
                    <a:pt x="60" y="20"/>
                  </a:cubicBezTo>
                  <a:cubicBezTo>
                    <a:pt x="61" y="23"/>
                    <a:pt x="61" y="28"/>
                    <a:pt x="63" y="31"/>
                  </a:cubicBezTo>
                  <a:cubicBezTo>
                    <a:pt x="64" y="35"/>
                    <a:pt x="66" y="39"/>
                    <a:pt x="67" y="43"/>
                  </a:cubicBezTo>
                  <a:cubicBezTo>
                    <a:pt x="69" y="49"/>
                    <a:pt x="72" y="54"/>
                    <a:pt x="76" y="59"/>
                  </a:cubicBezTo>
                  <a:cubicBezTo>
                    <a:pt x="80" y="63"/>
                    <a:pt x="82" y="64"/>
                    <a:pt x="82" y="69"/>
                  </a:cubicBezTo>
                  <a:cubicBezTo>
                    <a:pt x="82" y="73"/>
                    <a:pt x="84" y="78"/>
                    <a:pt x="83" y="82"/>
                  </a:cubicBezTo>
                  <a:cubicBezTo>
                    <a:pt x="78" y="83"/>
                    <a:pt x="75" y="82"/>
                    <a:pt x="69" y="81"/>
                  </a:cubicBezTo>
                  <a:cubicBezTo>
                    <a:pt x="64" y="81"/>
                    <a:pt x="58" y="80"/>
                    <a:pt x="55" y="85"/>
                  </a:cubicBezTo>
                  <a:cubicBezTo>
                    <a:pt x="53" y="89"/>
                    <a:pt x="54" y="98"/>
                    <a:pt x="50" y="102"/>
                  </a:cubicBezTo>
                  <a:cubicBezTo>
                    <a:pt x="47" y="105"/>
                    <a:pt x="39" y="105"/>
                    <a:pt x="36" y="106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9" y="92"/>
                    <a:pt x="34" y="84"/>
                    <a:pt x="34" y="75"/>
                  </a:cubicBezTo>
                  <a:cubicBezTo>
                    <a:pt x="34" y="70"/>
                    <a:pt x="36" y="63"/>
                    <a:pt x="34" y="58"/>
                  </a:cubicBezTo>
                  <a:cubicBezTo>
                    <a:pt x="31" y="52"/>
                    <a:pt x="23" y="46"/>
                    <a:pt x="17" y="42"/>
                  </a:cubicBezTo>
                  <a:cubicBezTo>
                    <a:pt x="11" y="37"/>
                    <a:pt x="7" y="30"/>
                    <a:pt x="6" y="22"/>
                  </a:cubicBezTo>
                  <a:cubicBezTo>
                    <a:pt x="5" y="19"/>
                    <a:pt x="6" y="15"/>
                    <a:pt x="4" y="13"/>
                  </a:cubicBezTo>
                  <a:cubicBezTo>
                    <a:pt x="3" y="12"/>
                    <a:pt x="2" y="11"/>
                    <a:pt x="0" y="1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5" name="Freeform 1268"/>
            <p:cNvSpPr>
              <a:spLocks/>
            </p:cNvSpPr>
            <p:nvPr/>
          </p:nvSpPr>
          <p:spPr bwMode="auto">
            <a:xfrm>
              <a:off x="4304691" y="3416834"/>
              <a:ext cx="152408" cy="95250"/>
            </a:xfrm>
            <a:custGeom>
              <a:avLst/>
              <a:gdLst>
                <a:gd name="T0" fmla="*/ 2147483647 w 173"/>
                <a:gd name="T1" fmla="*/ 2147483647 h 109"/>
                <a:gd name="T2" fmla="*/ 2147483647 w 173"/>
                <a:gd name="T3" fmla="*/ 2147483647 h 109"/>
                <a:gd name="T4" fmla="*/ 2147483647 w 173"/>
                <a:gd name="T5" fmla="*/ 2147483647 h 109"/>
                <a:gd name="T6" fmla="*/ 2147483647 w 173"/>
                <a:gd name="T7" fmla="*/ 2147483647 h 109"/>
                <a:gd name="T8" fmla="*/ 2147483647 w 173"/>
                <a:gd name="T9" fmla="*/ 2147483647 h 109"/>
                <a:gd name="T10" fmla="*/ 2147483647 w 173"/>
                <a:gd name="T11" fmla="*/ 2147483647 h 109"/>
                <a:gd name="T12" fmla="*/ 2147483647 w 173"/>
                <a:gd name="T13" fmla="*/ 2147483647 h 109"/>
                <a:gd name="T14" fmla="*/ 0 w 173"/>
                <a:gd name="T15" fmla="*/ 2147483647 h 109"/>
                <a:gd name="T16" fmla="*/ 0 w 173"/>
                <a:gd name="T17" fmla="*/ 2147483647 h 109"/>
                <a:gd name="T18" fmla="*/ 2147483647 w 173"/>
                <a:gd name="T19" fmla="*/ 2147483647 h 109"/>
                <a:gd name="T20" fmla="*/ 2147483647 w 173"/>
                <a:gd name="T21" fmla="*/ 2147483647 h 109"/>
                <a:gd name="T22" fmla="*/ 2147483647 w 173"/>
                <a:gd name="T23" fmla="*/ 2147483647 h 109"/>
                <a:gd name="T24" fmla="*/ 2147483647 w 173"/>
                <a:gd name="T25" fmla="*/ 2147483647 h 109"/>
                <a:gd name="T26" fmla="*/ 2147483647 w 173"/>
                <a:gd name="T27" fmla="*/ 2147483647 h 109"/>
                <a:gd name="T28" fmla="*/ 2147483647 w 173"/>
                <a:gd name="T29" fmla="*/ 2147483647 h 109"/>
                <a:gd name="T30" fmla="*/ 2147483647 w 173"/>
                <a:gd name="T31" fmla="*/ 2147483647 h 109"/>
                <a:gd name="T32" fmla="*/ 2147483647 w 173"/>
                <a:gd name="T33" fmla="*/ 2147483647 h 109"/>
                <a:gd name="T34" fmla="*/ 2147483647 w 173"/>
                <a:gd name="T35" fmla="*/ 2147483647 h 109"/>
                <a:gd name="T36" fmla="*/ 2147483647 w 173"/>
                <a:gd name="T37" fmla="*/ 2147483647 h 109"/>
                <a:gd name="T38" fmla="*/ 2147483647 w 173"/>
                <a:gd name="T39" fmla="*/ 2147483647 h 109"/>
                <a:gd name="T40" fmla="*/ 2147483647 w 173"/>
                <a:gd name="T41" fmla="*/ 2147483647 h 109"/>
                <a:gd name="T42" fmla="*/ 2147483647 w 173"/>
                <a:gd name="T43" fmla="*/ 0 h 109"/>
                <a:gd name="T44" fmla="*/ 2147483647 w 173"/>
                <a:gd name="T45" fmla="*/ 2147483647 h 109"/>
                <a:gd name="T46" fmla="*/ 2147483647 w 173"/>
                <a:gd name="T47" fmla="*/ 2147483647 h 109"/>
                <a:gd name="T48" fmla="*/ 2147483647 w 173"/>
                <a:gd name="T49" fmla="*/ 2147483647 h 109"/>
                <a:gd name="T50" fmla="*/ 2147483647 w 173"/>
                <a:gd name="T51" fmla="*/ 2147483647 h 109"/>
                <a:gd name="T52" fmla="*/ 2147483647 w 173"/>
                <a:gd name="T53" fmla="*/ 2147483647 h 109"/>
                <a:gd name="T54" fmla="*/ 2147483647 w 173"/>
                <a:gd name="T55" fmla="*/ 2147483647 h 109"/>
                <a:gd name="T56" fmla="*/ 2147483647 w 173"/>
                <a:gd name="T57" fmla="*/ 2147483647 h 109"/>
                <a:gd name="T58" fmla="*/ 2147483647 w 173"/>
                <a:gd name="T59" fmla="*/ 2147483647 h 109"/>
                <a:gd name="T60" fmla="*/ 2147483647 w 173"/>
                <a:gd name="T61" fmla="*/ 2147483647 h 109"/>
                <a:gd name="T62" fmla="*/ 2147483647 w 173"/>
                <a:gd name="T63" fmla="*/ 2147483647 h 109"/>
                <a:gd name="T64" fmla="*/ 2147483647 w 173"/>
                <a:gd name="T65" fmla="*/ 2147483647 h 109"/>
                <a:gd name="T66" fmla="*/ 2147483647 w 173"/>
                <a:gd name="T67" fmla="*/ 2147483647 h 109"/>
                <a:gd name="T68" fmla="*/ 2147483647 w 173"/>
                <a:gd name="T69" fmla="*/ 2147483647 h 109"/>
                <a:gd name="T70" fmla="*/ 2147483647 w 173"/>
                <a:gd name="T71" fmla="*/ 2147483647 h 1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3" h="109">
                  <a:moveTo>
                    <a:pt x="98" y="97"/>
                  </a:moveTo>
                  <a:cubicBezTo>
                    <a:pt x="95" y="97"/>
                    <a:pt x="89" y="96"/>
                    <a:pt x="86" y="97"/>
                  </a:cubicBezTo>
                  <a:cubicBezTo>
                    <a:pt x="82" y="100"/>
                    <a:pt x="82" y="104"/>
                    <a:pt x="76" y="105"/>
                  </a:cubicBezTo>
                  <a:cubicBezTo>
                    <a:pt x="71" y="106"/>
                    <a:pt x="64" y="109"/>
                    <a:pt x="59" y="109"/>
                  </a:cubicBezTo>
                  <a:cubicBezTo>
                    <a:pt x="55" y="109"/>
                    <a:pt x="48" y="100"/>
                    <a:pt x="45" y="109"/>
                  </a:cubicBezTo>
                  <a:cubicBezTo>
                    <a:pt x="36" y="104"/>
                    <a:pt x="29" y="97"/>
                    <a:pt x="22" y="90"/>
                  </a:cubicBezTo>
                  <a:cubicBezTo>
                    <a:pt x="18" y="86"/>
                    <a:pt x="15" y="84"/>
                    <a:pt x="11" y="80"/>
                  </a:cubicBezTo>
                  <a:cubicBezTo>
                    <a:pt x="7" y="76"/>
                    <a:pt x="4" y="7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0"/>
                    <a:pt x="9" y="57"/>
                    <a:pt x="12" y="52"/>
                  </a:cubicBezTo>
                  <a:cubicBezTo>
                    <a:pt x="14" y="48"/>
                    <a:pt x="11" y="46"/>
                    <a:pt x="11" y="43"/>
                  </a:cubicBezTo>
                  <a:cubicBezTo>
                    <a:pt x="12" y="39"/>
                    <a:pt x="17" y="37"/>
                    <a:pt x="19" y="33"/>
                  </a:cubicBezTo>
                  <a:cubicBezTo>
                    <a:pt x="21" y="28"/>
                    <a:pt x="18" y="23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6" y="21"/>
                    <a:pt x="33" y="29"/>
                    <a:pt x="40" y="34"/>
                  </a:cubicBezTo>
                  <a:cubicBezTo>
                    <a:pt x="48" y="39"/>
                    <a:pt x="60" y="36"/>
                    <a:pt x="70" y="35"/>
                  </a:cubicBezTo>
                  <a:cubicBezTo>
                    <a:pt x="69" y="31"/>
                    <a:pt x="71" y="24"/>
                    <a:pt x="75" y="22"/>
                  </a:cubicBezTo>
                  <a:cubicBezTo>
                    <a:pt x="76" y="21"/>
                    <a:pt x="79" y="22"/>
                    <a:pt x="81" y="21"/>
                  </a:cubicBezTo>
                  <a:cubicBezTo>
                    <a:pt x="84" y="21"/>
                    <a:pt x="86" y="19"/>
                    <a:pt x="88" y="18"/>
                  </a:cubicBezTo>
                  <a:cubicBezTo>
                    <a:pt x="91" y="16"/>
                    <a:pt x="94" y="13"/>
                    <a:pt x="96" y="14"/>
                  </a:cubicBezTo>
                  <a:cubicBezTo>
                    <a:pt x="100" y="15"/>
                    <a:pt x="104" y="21"/>
                    <a:pt x="107" y="23"/>
                  </a:cubicBezTo>
                  <a:cubicBezTo>
                    <a:pt x="107" y="15"/>
                    <a:pt x="112" y="6"/>
                    <a:pt x="115" y="0"/>
                  </a:cubicBezTo>
                  <a:cubicBezTo>
                    <a:pt x="117" y="3"/>
                    <a:pt x="120" y="6"/>
                    <a:pt x="122" y="10"/>
                  </a:cubicBezTo>
                  <a:cubicBezTo>
                    <a:pt x="126" y="8"/>
                    <a:pt x="126" y="7"/>
                    <a:pt x="130" y="7"/>
                  </a:cubicBezTo>
                  <a:cubicBezTo>
                    <a:pt x="134" y="8"/>
                    <a:pt x="137" y="9"/>
                    <a:pt x="141" y="9"/>
                  </a:cubicBezTo>
                  <a:cubicBezTo>
                    <a:pt x="145" y="8"/>
                    <a:pt x="146" y="8"/>
                    <a:pt x="149" y="9"/>
                  </a:cubicBezTo>
                  <a:cubicBezTo>
                    <a:pt x="152" y="10"/>
                    <a:pt x="154" y="11"/>
                    <a:pt x="158" y="11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63" y="21"/>
                    <a:pt x="170" y="28"/>
                    <a:pt x="173" y="36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69" y="40"/>
                    <a:pt x="162" y="37"/>
                    <a:pt x="157" y="42"/>
                  </a:cubicBezTo>
                  <a:cubicBezTo>
                    <a:pt x="149" y="48"/>
                    <a:pt x="145" y="60"/>
                    <a:pt x="141" y="70"/>
                  </a:cubicBezTo>
                  <a:cubicBezTo>
                    <a:pt x="138" y="76"/>
                    <a:pt x="136" y="89"/>
                    <a:pt x="130" y="92"/>
                  </a:cubicBezTo>
                  <a:cubicBezTo>
                    <a:pt x="126" y="94"/>
                    <a:pt x="119" y="94"/>
                    <a:pt x="115" y="96"/>
                  </a:cubicBezTo>
                  <a:cubicBezTo>
                    <a:pt x="111" y="97"/>
                    <a:pt x="109" y="97"/>
                    <a:pt x="105" y="97"/>
                  </a:cubicBezTo>
                  <a:lnTo>
                    <a:pt x="98" y="97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6" name="Freeform 1269"/>
            <p:cNvSpPr>
              <a:spLocks/>
            </p:cNvSpPr>
            <p:nvPr/>
          </p:nvSpPr>
          <p:spPr bwMode="auto">
            <a:xfrm>
              <a:off x="4321175" y="3380321"/>
              <a:ext cx="127000" cy="69850"/>
            </a:xfrm>
            <a:custGeom>
              <a:avLst/>
              <a:gdLst>
                <a:gd name="T0" fmla="*/ 2147483647 w 143"/>
                <a:gd name="T1" fmla="*/ 2147483647 h 79"/>
                <a:gd name="T2" fmla="*/ 2147483647 w 143"/>
                <a:gd name="T3" fmla="*/ 2147483647 h 79"/>
                <a:gd name="T4" fmla="*/ 2147483647 w 143"/>
                <a:gd name="T5" fmla="*/ 2147483647 h 79"/>
                <a:gd name="T6" fmla="*/ 2147483647 w 143"/>
                <a:gd name="T7" fmla="*/ 2147483647 h 79"/>
                <a:gd name="T8" fmla="*/ 2147483647 w 143"/>
                <a:gd name="T9" fmla="*/ 2147483647 h 79"/>
                <a:gd name="T10" fmla="*/ 2147483647 w 143"/>
                <a:gd name="T11" fmla="*/ 2147483647 h 79"/>
                <a:gd name="T12" fmla="*/ 2147483647 w 143"/>
                <a:gd name="T13" fmla="*/ 2147483647 h 79"/>
                <a:gd name="T14" fmla="*/ 2147483647 w 143"/>
                <a:gd name="T15" fmla="*/ 2147483647 h 79"/>
                <a:gd name="T16" fmla="*/ 2147483647 w 143"/>
                <a:gd name="T17" fmla="*/ 2147483647 h 79"/>
                <a:gd name="T18" fmla="*/ 2147483647 w 143"/>
                <a:gd name="T19" fmla="*/ 2147483647 h 79"/>
                <a:gd name="T20" fmla="*/ 2147483647 w 143"/>
                <a:gd name="T21" fmla="*/ 2147483647 h 79"/>
                <a:gd name="T22" fmla="*/ 2147483647 w 143"/>
                <a:gd name="T23" fmla="*/ 2147483647 h 79"/>
                <a:gd name="T24" fmla="*/ 2147483647 w 143"/>
                <a:gd name="T25" fmla="*/ 2147483647 h 79"/>
                <a:gd name="T26" fmla="*/ 2147483647 w 143"/>
                <a:gd name="T27" fmla="*/ 2147483647 h 79"/>
                <a:gd name="T28" fmla="*/ 2147483647 w 143"/>
                <a:gd name="T29" fmla="*/ 2147483647 h 79"/>
                <a:gd name="T30" fmla="*/ 2147483647 w 143"/>
                <a:gd name="T31" fmla="*/ 2147483647 h 79"/>
                <a:gd name="T32" fmla="*/ 2147483647 w 143"/>
                <a:gd name="T33" fmla="*/ 2147483647 h 79"/>
                <a:gd name="T34" fmla="*/ 2147483647 w 143"/>
                <a:gd name="T35" fmla="*/ 2147483647 h 79"/>
                <a:gd name="T36" fmla="*/ 2147483647 w 143"/>
                <a:gd name="T37" fmla="*/ 2147483647 h 79"/>
                <a:gd name="T38" fmla="*/ 2147483647 w 143"/>
                <a:gd name="T39" fmla="*/ 2147483647 h 79"/>
                <a:gd name="T40" fmla="*/ 2147483647 w 143"/>
                <a:gd name="T41" fmla="*/ 2147483647 h 79"/>
                <a:gd name="T42" fmla="*/ 2147483647 w 143"/>
                <a:gd name="T43" fmla="*/ 2147483647 h 79"/>
                <a:gd name="T44" fmla="*/ 2147483647 w 143"/>
                <a:gd name="T45" fmla="*/ 2147483647 h 79"/>
                <a:gd name="T46" fmla="*/ 2147483647 w 143"/>
                <a:gd name="T47" fmla="*/ 2147483647 h 79"/>
                <a:gd name="T48" fmla="*/ 2147483647 w 143"/>
                <a:gd name="T49" fmla="*/ 2147483647 h 79"/>
                <a:gd name="T50" fmla="*/ 2147483647 w 143"/>
                <a:gd name="T51" fmla="*/ 2147483647 h 79"/>
                <a:gd name="T52" fmla="*/ 2147483647 w 143"/>
                <a:gd name="T53" fmla="*/ 2147483647 h 79"/>
                <a:gd name="T54" fmla="*/ 2147483647 w 143"/>
                <a:gd name="T55" fmla="*/ 2147483647 h 79"/>
                <a:gd name="T56" fmla="*/ 2147483647 w 143"/>
                <a:gd name="T57" fmla="*/ 2147483647 h 79"/>
                <a:gd name="T58" fmla="*/ 2147483647 w 143"/>
                <a:gd name="T59" fmla="*/ 2147483647 h 79"/>
                <a:gd name="T60" fmla="*/ 2147483647 w 143"/>
                <a:gd name="T61" fmla="*/ 2147483647 h 79"/>
                <a:gd name="T62" fmla="*/ 2147483647 w 143"/>
                <a:gd name="T63" fmla="*/ 2147483647 h 79"/>
                <a:gd name="T64" fmla="*/ 2147483647 w 143"/>
                <a:gd name="T65" fmla="*/ 2147483647 h 79"/>
                <a:gd name="T66" fmla="*/ 2147483647 w 143"/>
                <a:gd name="T67" fmla="*/ 2147483647 h 79"/>
                <a:gd name="T68" fmla="*/ 0 w 143"/>
                <a:gd name="T69" fmla="*/ 2147483647 h 79"/>
                <a:gd name="T70" fmla="*/ 2147483647 w 143"/>
                <a:gd name="T71" fmla="*/ 214748364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3" h="79">
                  <a:moveTo>
                    <a:pt x="1" y="36"/>
                  </a:moveTo>
                  <a:cubicBezTo>
                    <a:pt x="1" y="34"/>
                    <a:pt x="3" y="28"/>
                    <a:pt x="5" y="26"/>
                  </a:cubicBezTo>
                  <a:cubicBezTo>
                    <a:pt x="8" y="22"/>
                    <a:pt x="15" y="24"/>
                    <a:pt x="20" y="24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30" y="19"/>
                    <a:pt x="29" y="13"/>
                    <a:pt x="31" y="9"/>
                  </a:cubicBezTo>
                  <a:cubicBezTo>
                    <a:pt x="35" y="4"/>
                    <a:pt x="47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9"/>
                    <a:pt x="57" y="12"/>
                    <a:pt x="58" y="12"/>
                  </a:cubicBezTo>
                  <a:cubicBezTo>
                    <a:pt x="64" y="14"/>
                    <a:pt x="63" y="2"/>
                    <a:pt x="69" y="1"/>
                  </a:cubicBezTo>
                  <a:cubicBezTo>
                    <a:pt x="71" y="4"/>
                    <a:pt x="71" y="13"/>
                    <a:pt x="74" y="15"/>
                  </a:cubicBezTo>
                  <a:cubicBezTo>
                    <a:pt x="78" y="17"/>
                    <a:pt x="79" y="13"/>
                    <a:pt x="82" y="12"/>
                  </a:cubicBezTo>
                  <a:cubicBezTo>
                    <a:pt x="86" y="10"/>
                    <a:pt x="90" y="11"/>
                    <a:pt x="94" y="10"/>
                  </a:cubicBezTo>
                  <a:cubicBezTo>
                    <a:pt x="100" y="8"/>
                    <a:pt x="103" y="10"/>
                    <a:pt x="108" y="10"/>
                  </a:cubicBezTo>
                  <a:cubicBezTo>
                    <a:pt x="107" y="2"/>
                    <a:pt x="117" y="8"/>
                    <a:pt x="120" y="7"/>
                  </a:cubicBezTo>
                  <a:cubicBezTo>
                    <a:pt x="124" y="5"/>
                    <a:pt x="125" y="0"/>
                    <a:pt x="129" y="3"/>
                  </a:cubicBezTo>
                  <a:cubicBezTo>
                    <a:pt x="129" y="3"/>
                    <a:pt x="130" y="7"/>
                    <a:pt x="131" y="8"/>
                  </a:cubicBezTo>
                  <a:cubicBezTo>
                    <a:pt x="133" y="10"/>
                    <a:pt x="136" y="13"/>
                    <a:pt x="139" y="16"/>
                  </a:cubicBezTo>
                  <a:cubicBezTo>
                    <a:pt x="140" y="16"/>
                    <a:pt x="141" y="18"/>
                    <a:pt x="143" y="19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22"/>
                    <a:pt x="141" y="25"/>
                    <a:pt x="140" y="27"/>
                  </a:cubicBezTo>
                  <a:cubicBezTo>
                    <a:pt x="138" y="34"/>
                    <a:pt x="137" y="42"/>
                    <a:pt x="140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6" y="51"/>
                    <a:pt x="134" y="50"/>
                    <a:pt x="131" y="49"/>
                  </a:cubicBezTo>
                  <a:cubicBezTo>
                    <a:pt x="128" y="48"/>
                    <a:pt x="127" y="48"/>
                    <a:pt x="123" y="49"/>
                  </a:cubicBezTo>
                  <a:cubicBezTo>
                    <a:pt x="118" y="49"/>
                    <a:pt x="116" y="48"/>
                    <a:pt x="112" y="47"/>
                  </a:cubicBezTo>
                  <a:cubicBezTo>
                    <a:pt x="108" y="47"/>
                    <a:pt x="107" y="48"/>
                    <a:pt x="104" y="50"/>
                  </a:cubicBezTo>
                  <a:cubicBezTo>
                    <a:pt x="102" y="46"/>
                    <a:pt x="99" y="43"/>
                    <a:pt x="97" y="40"/>
                  </a:cubicBezTo>
                  <a:cubicBezTo>
                    <a:pt x="94" y="46"/>
                    <a:pt x="89" y="55"/>
                    <a:pt x="89" y="63"/>
                  </a:cubicBezTo>
                  <a:cubicBezTo>
                    <a:pt x="86" y="61"/>
                    <a:pt x="82" y="55"/>
                    <a:pt x="78" y="54"/>
                  </a:cubicBezTo>
                  <a:cubicBezTo>
                    <a:pt x="76" y="53"/>
                    <a:pt x="73" y="56"/>
                    <a:pt x="70" y="58"/>
                  </a:cubicBezTo>
                  <a:cubicBezTo>
                    <a:pt x="68" y="59"/>
                    <a:pt x="66" y="61"/>
                    <a:pt x="63" y="61"/>
                  </a:cubicBezTo>
                  <a:cubicBezTo>
                    <a:pt x="61" y="62"/>
                    <a:pt x="58" y="61"/>
                    <a:pt x="57" y="62"/>
                  </a:cubicBezTo>
                  <a:cubicBezTo>
                    <a:pt x="53" y="64"/>
                    <a:pt x="51" y="71"/>
                    <a:pt x="51" y="75"/>
                  </a:cubicBezTo>
                  <a:cubicBezTo>
                    <a:pt x="42" y="76"/>
                    <a:pt x="30" y="79"/>
                    <a:pt x="22" y="74"/>
                  </a:cubicBezTo>
                  <a:cubicBezTo>
                    <a:pt x="15" y="69"/>
                    <a:pt x="8" y="61"/>
                    <a:pt x="0" y="58"/>
                  </a:cubicBezTo>
                  <a:cubicBezTo>
                    <a:pt x="2" y="52"/>
                    <a:pt x="1" y="43"/>
                    <a:pt x="1" y="36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7" name="Freeform 1270"/>
            <p:cNvSpPr>
              <a:spLocks/>
            </p:cNvSpPr>
            <p:nvPr/>
          </p:nvSpPr>
          <p:spPr bwMode="auto">
            <a:xfrm>
              <a:off x="4320567" y="3380322"/>
              <a:ext cx="127007" cy="69850"/>
            </a:xfrm>
            <a:custGeom>
              <a:avLst/>
              <a:gdLst>
                <a:gd name="T0" fmla="*/ 2147483647 w 143"/>
                <a:gd name="T1" fmla="*/ 2147483647 h 79"/>
                <a:gd name="T2" fmla="*/ 2147483647 w 143"/>
                <a:gd name="T3" fmla="*/ 2147483647 h 79"/>
                <a:gd name="T4" fmla="*/ 2147483647 w 143"/>
                <a:gd name="T5" fmla="*/ 2147483647 h 79"/>
                <a:gd name="T6" fmla="*/ 2147483647 w 143"/>
                <a:gd name="T7" fmla="*/ 2147483647 h 79"/>
                <a:gd name="T8" fmla="*/ 2147483647 w 143"/>
                <a:gd name="T9" fmla="*/ 2147483647 h 79"/>
                <a:gd name="T10" fmla="*/ 2147483647 w 143"/>
                <a:gd name="T11" fmla="*/ 2147483647 h 79"/>
                <a:gd name="T12" fmla="*/ 2147483647 w 143"/>
                <a:gd name="T13" fmla="*/ 2147483647 h 79"/>
                <a:gd name="T14" fmla="*/ 2147483647 w 143"/>
                <a:gd name="T15" fmla="*/ 2147483647 h 79"/>
                <a:gd name="T16" fmla="*/ 2147483647 w 143"/>
                <a:gd name="T17" fmla="*/ 2147483647 h 79"/>
                <a:gd name="T18" fmla="*/ 2147483647 w 143"/>
                <a:gd name="T19" fmla="*/ 2147483647 h 79"/>
                <a:gd name="T20" fmla="*/ 2147483647 w 143"/>
                <a:gd name="T21" fmla="*/ 2147483647 h 79"/>
                <a:gd name="T22" fmla="*/ 2147483647 w 143"/>
                <a:gd name="T23" fmla="*/ 2147483647 h 79"/>
                <a:gd name="T24" fmla="*/ 2147483647 w 143"/>
                <a:gd name="T25" fmla="*/ 2147483647 h 79"/>
                <a:gd name="T26" fmla="*/ 2147483647 w 143"/>
                <a:gd name="T27" fmla="*/ 2147483647 h 79"/>
                <a:gd name="T28" fmla="*/ 2147483647 w 143"/>
                <a:gd name="T29" fmla="*/ 2147483647 h 79"/>
                <a:gd name="T30" fmla="*/ 2147483647 w 143"/>
                <a:gd name="T31" fmla="*/ 2147483647 h 79"/>
                <a:gd name="T32" fmla="*/ 2147483647 w 143"/>
                <a:gd name="T33" fmla="*/ 2147483647 h 79"/>
                <a:gd name="T34" fmla="*/ 2147483647 w 143"/>
                <a:gd name="T35" fmla="*/ 2147483647 h 79"/>
                <a:gd name="T36" fmla="*/ 2147483647 w 143"/>
                <a:gd name="T37" fmla="*/ 2147483647 h 79"/>
                <a:gd name="T38" fmla="*/ 2147483647 w 143"/>
                <a:gd name="T39" fmla="*/ 2147483647 h 79"/>
                <a:gd name="T40" fmla="*/ 2147483647 w 143"/>
                <a:gd name="T41" fmla="*/ 2147483647 h 79"/>
                <a:gd name="T42" fmla="*/ 2147483647 w 143"/>
                <a:gd name="T43" fmla="*/ 2147483647 h 79"/>
                <a:gd name="T44" fmla="*/ 2147483647 w 143"/>
                <a:gd name="T45" fmla="*/ 2147483647 h 79"/>
                <a:gd name="T46" fmla="*/ 2147483647 w 143"/>
                <a:gd name="T47" fmla="*/ 2147483647 h 79"/>
                <a:gd name="T48" fmla="*/ 2147483647 w 143"/>
                <a:gd name="T49" fmla="*/ 2147483647 h 79"/>
                <a:gd name="T50" fmla="*/ 2147483647 w 143"/>
                <a:gd name="T51" fmla="*/ 2147483647 h 79"/>
                <a:gd name="T52" fmla="*/ 2147483647 w 143"/>
                <a:gd name="T53" fmla="*/ 2147483647 h 79"/>
                <a:gd name="T54" fmla="*/ 2147483647 w 143"/>
                <a:gd name="T55" fmla="*/ 2147483647 h 79"/>
                <a:gd name="T56" fmla="*/ 2147483647 w 143"/>
                <a:gd name="T57" fmla="*/ 2147483647 h 79"/>
                <a:gd name="T58" fmla="*/ 2147483647 w 143"/>
                <a:gd name="T59" fmla="*/ 2147483647 h 79"/>
                <a:gd name="T60" fmla="*/ 2147483647 w 143"/>
                <a:gd name="T61" fmla="*/ 2147483647 h 79"/>
                <a:gd name="T62" fmla="*/ 2147483647 w 143"/>
                <a:gd name="T63" fmla="*/ 2147483647 h 79"/>
                <a:gd name="T64" fmla="*/ 2147483647 w 143"/>
                <a:gd name="T65" fmla="*/ 2147483647 h 79"/>
                <a:gd name="T66" fmla="*/ 2147483647 w 143"/>
                <a:gd name="T67" fmla="*/ 2147483647 h 79"/>
                <a:gd name="T68" fmla="*/ 0 w 143"/>
                <a:gd name="T69" fmla="*/ 2147483647 h 79"/>
                <a:gd name="T70" fmla="*/ 2147483647 w 143"/>
                <a:gd name="T71" fmla="*/ 214748364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3" h="79">
                  <a:moveTo>
                    <a:pt x="1" y="36"/>
                  </a:moveTo>
                  <a:cubicBezTo>
                    <a:pt x="1" y="34"/>
                    <a:pt x="3" y="28"/>
                    <a:pt x="5" y="26"/>
                  </a:cubicBezTo>
                  <a:cubicBezTo>
                    <a:pt x="8" y="22"/>
                    <a:pt x="15" y="24"/>
                    <a:pt x="20" y="24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30" y="19"/>
                    <a:pt x="29" y="13"/>
                    <a:pt x="31" y="9"/>
                  </a:cubicBezTo>
                  <a:cubicBezTo>
                    <a:pt x="35" y="4"/>
                    <a:pt x="47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9"/>
                    <a:pt x="57" y="12"/>
                    <a:pt x="58" y="12"/>
                  </a:cubicBezTo>
                  <a:cubicBezTo>
                    <a:pt x="64" y="14"/>
                    <a:pt x="63" y="2"/>
                    <a:pt x="69" y="1"/>
                  </a:cubicBezTo>
                  <a:cubicBezTo>
                    <a:pt x="71" y="4"/>
                    <a:pt x="71" y="13"/>
                    <a:pt x="74" y="15"/>
                  </a:cubicBezTo>
                  <a:cubicBezTo>
                    <a:pt x="78" y="17"/>
                    <a:pt x="79" y="13"/>
                    <a:pt x="82" y="12"/>
                  </a:cubicBezTo>
                  <a:cubicBezTo>
                    <a:pt x="86" y="10"/>
                    <a:pt x="90" y="11"/>
                    <a:pt x="94" y="10"/>
                  </a:cubicBezTo>
                  <a:cubicBezTo>
                    <a:pt x="100" y="8"/>
                    <a:pt x="103" y="10"/>
                    <a:pt x="108" y="10"/>
                  </a:cubicBezTo>
                  <a:cubicBezTo>
                    <a:pt x="107" y="2"/>
                    <a:pt x="117" y="8"/>
                    <a:pt x="120" y="7"/>
                  </a:cubicBezTo>
                  <a:cubicBezTo>
                    <a:pt x="124" y="5"/>
                    <a:pt x="125" y="0"/>
                    <a:pt x="129" y="3"/>
                  </a:cubicBezTo>
                  <a:cubicBezTo>
                    <a:pt x="129" y="3"/>
                    <a:pt x="130" y="7"/>
                    <a:pt x="131" y="8"/>
                  </a:cubicBezTo>
                  <a:cubicBezTo>
                    <a:pt x="133" y="10"/>
                    <a:pt x="136" y="13"/>
                    <a:pt x="139" y="16"/>
                  </a:cubicBezTo>
                  <a:cubicBezTo>
                    <a:pt x="140" y="16"/>
                    <a:pt x="141" y="18"/>
                    <a:pt x="143" y="19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22"/>
                    <a:pt x="141" y="25"/>
                    <a:pt x="140" y="27"/>
                  </a:cubicBezTo>
                  <a:cubicBezTo>
                    <a:pt x="138" y="34"/>
                    <a:pt x="137" y="42"/>
                    <a:pt x="140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6" y="51"/>
                    <a:pt x="134" y="50"/>
                    <a:pt x="131" y="49"/>
                  </a:cubicBezTo>
                  <a:cubicBezTo>
                    <a:pt x="128" y="48"/>
                    <a:pt x="127" y="48"/>
                    <a:pt x="123" y="49"/>
                  </a:cubicBezTo>
                  <a:cubicBezTo>
                    <a:pt x="118" y="49"/>
                    <a:pt x="116" y="48"/>
                    <a:pt x="112" y="47"/>
                  </a:cubicBezTo>
                  <a:cubicBezTo>
                    <a:pt x="108" y="47"/>
                    <a:pt x="107" y="48"/>
                    <a:pt x="104" y="50"/>
                  </a:cubicBezTo>
                  <a:cubicBezTo>
                    <a:pt x="102" y="46"/>
                    <a:pt x="99" y="43"/>
                    <a:pt x="97" y="40"/>
                  </a:cubicBezTo>
                  <a:cubicBezTo>
                    <a:pt x="94" y="46"/>
                    <a:pt x="89" y="55"/>
                    <a:pt x="89" y="63"/>
                  </a:cubicBezTo>
                  <a:cubicBezTo>
                    <a:pt x="86" y="61"/>
                    <a:pt x="82" y="55"/>
                    <a:pt x="78" y="54"/>
                  </a:cubicBezTo>
                  <a:cubicBezTo>
                    <a:pt x="76" y="53"/>
                    <a:pt x="73" y="56"/>
                    <a:pt x="70" y="58"/>
                  </a:cubicBezTo>
                  <a:cubicBezTo>
                    <a:pt x="68" y="59"/>
                    <a:pt x="66" y="61"/>
                    <a:pt x="63" y="61"/>
                  </a:cubicBezTo>
                  <a:cubicBezTo>
                    <a:pt x="61" y="62"/>
                    <a:pt x="58" y="61"/>
                    <a:pt x="57" y="62"/>
                  </a:cubicBezTo>
                  <a:cubicBezTo>
                    <a:pt x="53" y="64"/>
                    <a:pt x="51" y="71"/>
                    <a:pt x="51" y="75"/>
                  </a:cubicBezTo>
                  <a:cubicBezTo>
                    <a:pt x="42" y="76"/>
                    <a:pt x="30" y="79"/>
                    <a:pt x="22" y="74"/>
                  </a:cubicBezTo>
                  <a:cubicBezTo>
                    <a:pt x="15" y="69"/>
                    <a:pt x="8" y="61"/>
                    <a:pt x="0" y="58"/>
                  </a:cubicBezTo>
                  <a:cubicBezTo>
                    <a:pt x="2" y="52"/>
                    <a:pt x="1" y="43"/>
                    <a:pt x="1" y="36"/>
                  </a:cubicBezTo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8" name="Freeform 1271"/>
            <p:cNvSpPr>
              <a:spLocks/>
            </p:cNvSpPr>
            <p:nvPr/>
          </p:nvSpPr>
          <p:spPr bwMode="auto">
            <a:xfrm>
              <a:off x="4258651" y="3180297"/>
              <a:ext cx="230199" cy="217487"/>
            </a:xfrm>
            <a:custGeom>
              <a:avLst/>
              <a:gdLst>
                <a:gd name="T0" fmla="*/ 2147483647 w 261"/>
                <a:gd name="T1" fmla="*/ 2147483647 h 245"/>
                <a:gd name="T2" fmla="*/ 2147483647 w 261"/>
                <a:gd name="T3" fmla="*/ 2147483647 h 245"/>
                <a:gd name="T4" fmla="*/ 2147483647 w 261"/>
                <a:gd name="T5" fmla="*/ 2147483647 h 245"/>
                <a:gd name="T6" fmla="*/ 2147483647 w 261"/>
                <a:gd name="T7" fmla="*/ 2147483647 h 245"/>
                <a:gd name="T8" fmla="*/ 2147483647 w 261"/>
                <a:gd name="T9" fmla="*/ 2147483647 h 245"/>
                <a:gd name="T10" fmla="*/ 2147483647 w 261"/>
                <a:gd name="T11" fmla="*/ 2147483647 h 245"/>
                <a:gd name="T12" fmla="*/ 2147483647 w 261"/>
                <a:gd name="T13" fmla="*/ 2147483647 h 245"/>
                <a:gd name="T14" fmla="*/ 2147483647 w 261"/>
                <a:gd name="T15" fmla="*/ 2147483647 h 245"/>
                <a:gd name="T16" fmla="*/ 2147483647 w 261"/>
                <a:gd name="T17" fmla="*/ 2147483647 h 245"/>
                <a:gd name="T18" fmla="*/ 2147483647 w 261"/>
                <a:gd name="T19" fmla="*/ 2147483647 h 245"/>
                <a:gd name="T20" fmla="*/ 2147483647 w 261"/>
                <a:gd name="T21" fmla="*/ 2147483647 h 245"/>
                <a:gd name="T22" fmla="*/ 2147483647 w 261"/>
                <a:gd name="T23" fmla="*/ 2147483647 h 245"/>
                <a:gd name="T24" fmla="*/ 2147483647 w 261"/>
                <a:gd name="T25" fmla="*/ 2147483647 h 245"/>
                <a:gd name="T26" fmla="*/ 2147483647 w 261"/>
                <a:gd name="T27" fmla="*/ 2147483647 h 245"/>
                <a:gd name="T28" fmla="*/ 2147483647 w 261"/>
                <a:gd name="T29" fmla="*/ 2147483647 h 245"/>
                <a:gd name="T30" fmla="*/ 2147483647 w 261"/>
                <a:gd name="T31" fmla="*/ 2147483647 h 245"/>
                <a:gd name="T32" fmla="*/ 2147483647 w 261"/>
                <a:gd name="T33" fmla="*/ 2147483647 h 245"/>
                <a:gd name="T34" fmla="*/ 2147483647 w 261"/>
                <a:gd name="T35" fmla="*/ 2147483647 h 245"/>
                <a:gd name="T36" fmla="*/ 2147483647 w 261"/>
                <a:gd name="T37" fmla="*/ 2147483647 h 245"/>
                <a:gd name="T38" fmla="*/ 2147483647 w 261"/>
                <a:gd name="T39" fmla="*/ 2147483647 h 245"/>
                <a:gd name="T40" fmla="*/ 2147483647 w 261"/>
                <a:gd name="T41" fmla="*/ 2147483647 h 245"/>
                <a:gd name="T42" fmla="*/ 2147483647 w 261"/>
                <a:gd name="T43" fmla="*/ 2147483647 h 245"/>
                <a:gd name="T44" fmla="*/ 2147483647 w 261"/>
                <a:gd name="T45" fmla="*/ 2147483647 h 245"/>
                <a:gd name="T46" fmla="*/ 2147483647 w 261"/>
                <a:gd name="T47" fmla="*/ 2147483647 h 245"/>
                <a:gd name="T48" fmla="*/ 2147483647 w 261"/>
                <a:gd name="T49" fmla="*/ 2147483647 h 245"/>
                <a:gd name="T50" fmla="*/ 2147483647 w 261"/>
                <a:gd name="T51" fmla="*/ 2147483647 h 245"/>
                <a:gd name="T52" fmla="*/ 2147483647 w 261"/>
                <a:gd name="T53" fmla="*/ 2147483647 h 245"/>
                <a:gd name="T54" fmla="*/ 2147483647 w 261"/>
                <a:gd name="T55" fmla="*/ 2147483647 h 245"/>
                <a:gd name="T56" fmla="*/ 2147483647 w 261"/>
                <a:gd name="T57" fmla="*/ 2147483647 h 245"/>
                <a:gd name="T58" fmla="*/ 2147483647 w 261"/>
                <a:gd name="T59" fmla="*/ 2147483647 h 245"/>
                <a:gd name="T60" fmla="*/ 2147483647 w 261"/>
                <a:gd name="T61" fmla="*/ 2147483647 h 245"/>
                <a:gd name="T62" fmla="*/ 2147483647 w 261"/>
                <a:gd name="T63" fmla="*/ 2147483647 h 245"/>
                <a:gd name="T64" fmla="*/ 2147483647 w 261"/>
                <a:gd name="T65" fmla="*/ 2147483647 h 245"/>
                <a:gd name="T66" fmla="*/ 2147483647 w 261"/>
                <a:gd name="T67" fmla="*/ 2147483647 h 245"/>
                <a:gd name="T68" fmla="*/ 2147483647 w 261"/>
                <a:gd name="T69" fmla="*/ 2147483647 h 2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1" h="245">
                  <a:moveTo>
                    <a:pt x="8" y="55"/>
                  </a:moveTo>
                  <a:cubicBezTo>
                    <a:pt x="9" y="54"/>
                    <a:pt x="9" y="50"/>
                    <a:pt x="9" y="49"/>
                  </a:cubicBezTo>
                  <a:cubicBezTo>
                    <a:pt x="10" y="48"/>
                    <a:pt x="10" y="45"/>
                    <a:pt x="12" y="44"/>
                  </a:cubicBezTo>
                  <a:cubicBezTo>
                    <a:pt x="14" y="43"/>
                    <a:pt x="18" y="39"/>
                    <a:pt x="18" y="39"/>
                  </a:cubicBezTo>
                  <a:cubicBezTo>
                    <a:pt x="18" y="39"/>
                    <a:pt x="33" y="31"/>
                    <a:pt x="42" y="32"/>
                  </a:cubicBezTo>
                  <a:cubicBezTo>
                    <a:pt x="52" y="32"/>
                    <a:pt x="56" y="27"/>
                    <a:pt x="58" y="22"/>
                  </a:cubicBezTo>
                  <a:cubicBezTo>
                    <a:pt x="61" y="17"/>
                    <a:pt x="67" y="15"/>
                    <a:pt x="73" y="12"/>
                  </a:cubicBezTo>
                  <a:cubicBezTo>
                    <a:pt x="79" y="9"/>
                    <a:pt x="82" y="5"/>
                    <a:pt x="89" y="5"/>
                  </a:cubicBezTo>
                  <a:cubicBezTo>
                    <a:pt x="96" y="4"/>
                    <a:pt x="99" y="1"/>
                    <a:pt x="102" y="2"/>
                  </a:cubicBezTo>
                  <a:cubicBezTo>
                    <a:pt x="106" y="2"/>
                    <a:pt x="106" y="0"/>
                    <a:pt x="112" y="4"/>
                  </a:cubicBezTo>
                  <a:cubicBezTo>
                    <a:pt x="117" y="7"/>
                    <a:pt x="113" y="2"/>
                    <a:pt x="115" y="9"/>
                  </a:cubicBezTo>
                  <a:cubicBezTo>
                    <a:pt x="116" y="17"/>
                    <a:pt x="115" y="24"/>
                    <a:pt x="124" y="24"/>
                  </a:cubicBezTo>
                  <a:cubicBezTo>
                    <a:pt x="134" y="24"/>
                    <a:pt x="139" y="24"/>
                    <a:pt x="143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4" y="18"/>
                    <a:pt x="171" y="19"/>
                    <a:pt x="177" y="21"/>
                  </a:cubicBezTo>
                  <a:cubicBezTo>
                    <a:pt x="187" y="24"/>
                    <a:pt x="200" y="31"/>
                    <a:pt x="211" y="29"/>
                  </a:cubicBezTo>
                  <a:cubicBezTo>
                    <a:pt x="217" y="29"/>
                    <a:pt x="221" y="25"/>
                    <a:pt x="227" y="28"/>
                  </a:cubicBezTo>
                  <a:cubicBezTo>
                    <a:pt x="231" y="29"/>
                    <a:pt x="242" y="36"/>
                    <a:pt x="244" y="40"/>
                  </a:cubicBezTo>
                  <a:cubicBezTo>
                    <a:pt x="246" y="46"/>
                    <a:pt x="241" y="56"/>
                    <a:pt x="244" y="63"/>
                  </a:cubicBezTo>
                  <a:cubicBezTo>
                    <a:pt x="247" y="69"/>
                    <a:pt x="251" y="73"/>
                    <a:pt x="253" y="80"/>
                  </a:cubicBezTo>
                  <a:cubicBezTo>
                    <a:pt x="255" y="87"/>
                    <a:pt x="255" y="96"/>
                    <a:pt x="251" y="101"/>
                  </a:cubicBezTo>
                  <a:cubicBezTo>
                    <a:pt x="248" y="105"/>
                    <a:pt x="242" y="106"/>
                    <a:pt x="238" y="110"/>
                  </a:cubicBezTo>
                  <a:cubicBezTo>
                    <a:pt x="234" y="114"/>
                    <a:pt x="235" y="115"/>
                    <a:pt x="234" y="121"/>
                  </a:cubicBezTo>
                  <a:cubicBezTo>
                    <a:pt x="243" y="120"/>
                    <a:pt x="245" y="125"/>
                    <a:pt x="244" y="133"/>
                  </a:cubicBezTo>
                  <a:cubicBezTo>
                    <a:pt x="244" y="144"/>
                    <a:pt x="243" y="150"/>
                    <a:pt x="247" y="159"/>
                  </a:cubicBezTo>
                  <a:cubicBezTo>
                    <a:pt x="252" y="171"/>
                    <a:pt x="261" y="187"/>
                    <a:pt x="257" y="199"/>
                  </a:cubicBezTo>
                  <a:cubicBezTo>
                    <a:pt x="254" y="206"/>
                    <a:pt x="251" y="204"/>
                    <a:pt x="246" y="209"/>
                  </a:cubicBezTo>
                  <a:cubicBezTo>
                    <a:pt x="240" y="214"/>
                    <a:pt x="237" y="220"/>
                    <a:pt x="231" y="225"/>
                  </a:cubicBezTo>
                  <a:cubicBezTo>
                    <a:pt x="226" y="229"/>
                    <a:pt x="219" y="233"/>
                    <a:pt x="216" y="238"/>
                  </a:cubicBezTo>
                  <a:cubicBezTo>
                    <a:pt x="213" y="245"/>
                    <a:pt x="213" y="245"/>
                    <a:pt x="213" y="245"/>
                  </a:cubicBezTo>
                  <a:cubicBezTo>
                    <a:pt x="210" y="243"/>
                    <a:pt x="210" y="243"/>
                    <a:pt x="209" y="242"/>
                  </a:cubicBezTo>
                  <a:cubicBezTo>
                    <a:pt x="206" y="239"/>
                    <a:pt x="203" y="236"/>
                    <a:pt x="201" y="234"/>
                  </a:cubicBezTo>
                  <a:cubicBezTo>
                    <a:pt x="200" y="233"/>
                    <a:pt x="199" y="229"/>
                    <a:pt x="199" y="229"/>
                  </a:cubicBezTo>
                  <a:cubicBezTo>
                    <a:pt x="195" y="226"/>
                    <a:pt x="194" y="231"/>
                    <a:pt x="190" y="233"/>
                  </a:cubicBezTo>
                  <a:cubicBezTo>
                    <a:pt x="187" y="234"/>
                    <a:pt x="177" y="228"/>
                    <a:pt x="178" y="236"/>
                  </a:cubicBezTo>
                  <a:cubicBezTo>
                    <a:pt x="173" y="236"/>
                    <a:pt x="170" y="234"/>
                    <a:pt x="164" y="236"/>
                  </a:cubicBezTo>
                  <a:cubicBezTo>
                    <a:pt x="160" y="237"/>
                    <a:pt x="156" y="236"/>
                    <a:pt x="152" y="238"/>
                  </a:cubicBezTo>
                  <a:cubicBezTo>
                    <a:pt x="149" y="239"/>
                    <a:pt x="148" y="243"/>
                    <a:pt x="144" y="241"/>
                  </a:cubicBezTo>
                  <a:cubicBezTo>
                    <a:pt x="141" y="239"/>
                    <a:pt x="141" y="230"/>
                    <a:pt x="139" y="227"/>
                  </a:cubicBezTo>
                  <a:cubicBezTo>
                    <a:pt x="133" y="228"/>
                    <a:pt x="134" y="240"/>
                    <a:pt x="128" y="238"/>
                  </a:cubicBezTo>
                  <a:cubicBezTo>
                    <a:pt x="126" y="238"/>
                    <a:pt x="115" y="227"/>
                    <a:pt x="115" y="225"/>
                  </a:cubicBezTo>
                  <a:cubicBezTo>
                    <a:pt x="114" y="223"/>
                    <a:pt x="119" y="218"/>
                    <a:pt x="116" y="215"/>
                  </a:cubicBezTo>
                  <a:cubicBezTo>
                    <a:pt x="115" y="213"/>
                    <a:pt x="112" y="214"/>
                    <a:pt x="110" y="214"/>
                  </a:cubicBezTo>
                  <a:cubicBezTo>
                    <a:pt x="107" y="215"/>
                    <a:pt x="105" y="218"/>
                    <a:pt x="102" y="216"/>
                  </a:cubicBezTo>
                  <a:cubicBezTo>
                    <a:pt x="100" y="214"/>
                    <a:pt x="99" y="205"/>
                    <a:pt x="98" y="202"/>
                  </a:cubicBezTo>
                  <a:cubicBezTo>
                    <a:pt x="94" y="202"/>
                    <a:pt x="92" y="208"/>
                    <a:pt x="88" y="208"/>
                  </a:cubicBezTo>
                  <a:cubicBezTo>
                    <a:pt x="89" y="206"/>
                    <a:pt x="91" y="198"/>
                    <a:pt x="89" y="196"/>
                  </a:cubicBezTo>
                  <a:cubicBezTo>
                    <a:pt x="88" y="194"/>
                    <a:pt x="84" y="196"/>
                    <a:pt x="82" y="196"/>
                  </a:cubicBezTo>
                  <a:cubicBezTo>
                    <a:pt x="80" y="196"/>
                    <a:pt x="73" y="195"/>
                    <a:pt x="71" y="197"/>
                  </a:cubicBezTo>
                  <a:cubicBezTo>
                    <a:pt x="70" y="199"/>
                    <a:pt x="71" y="207"/>
                    <a:pt x="71" y="209"/>
                  </a:cubicBezTo>
                  <a:cubicBezTo>
                    <a:pt x="67" y="208"/>
                    <a:pt x="63" y="204"/>
                    <a:pt x="59" y="202"/>
                  </a:cubicBezTo>
                  <a:cubicBezTo>
                    <a:pt x="60" y="198"/>
                    <a:pt x="61" y="193"/>
                    <a:pt x="60" y="189"/>
                  </a:cubicBezTo>
                  <a:cubicBezTo>
                    <a:pt x="56" y="189"/>
                    <a:pt x="54" y="191"/>
                    <a:pt x="50" y="192"/>
                  </a:cubicBezTo>
                  <a:cubicBezTo>
                    <a:pt x="50" y="189"/>
                    <a:pt x="48" y="191"/>
                    <a:pt x="47" y="190"/>
                  </a:cubicBezTo>
                  <a:cubicBezTo>
                    <a:pt x="46" y="189"/>
                    <a:pt x="45" y="186"/>
                    <a:pt x="44" y="185"/>
                  </a:cubicBezTo>
                  <a:cubicBezTo>
                    <a:pt x="41" y="183"/>
                    <a:pt x="37" y="186"/>
                    <a:pt x="34" y="188"/>
                  </a:cubicBezTo>
                  <a:cubicBezTo>
                    <a:pt x="31" y="183"/>
                    <a:pt x="35" y="176"/>
                    <a:pt x="30" y="171"/>
                  </a:cubicBezTo>
                  <a:cubicBezTo>
                    <a:pt x="27" y="169"/>
                    <a:pt x="24" y="170"/>
                    <a:pt x="23" y="168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4" y="162"/>
                    <a:pt x="22" y="157"/>
                    <a:pt x="22" y="153"/>
                  </a:cubicBezTo>
                  <a:cubicBezTo>
                    <a:pt x="22" y="144"/>
                    <a:pt x="14" y="139"/>
                    <a:pt x="15" y="131"/>
                  </a:cubicBezTo>
                  <a:cubicBezTo>
                    <a:pt x="15" y="127"/>
                    <a:pt x="15" y="126"/>
                    <a:pt x="15" y="123"/>
                  </a:cubicBezTo>
                  <a:cubicBezTo>
                    <a:pt x="14" y="122"/>
                    <a:pt x="13" y="121"/>
                    <a:pt x="13" y="119"/>
                  </a:cubicBezTo>
                  <a:cubicBezTo>
                    <a:pt x="13" y="118"/>
                    <a:pt x="15" y="116"/>
                    <a:pt x="14" y="115"/>
                  </a:cubicBezTo>
                  <a:cubicBezTo>
                    <a:pt x="14" y="113"/>
                    <a:pt x="12" y="113"/>
                    <a:pt x="11" y="111"/>
                  </a:cubicBezTo>
                  <a:cubicBezTo>
                    <a:pt x="10" y="109"/>
                    <a:pt x="12" y="106"/>
                    <a:pt x="12" y="103"/>
                  </a:cubicBezTo>
                  <a:cubicBezTo>
                    <a:pt x="12" y="97"/>
                    <a:pt x="3" y="96"/>
                    <a:pt x="0" y="91"/>
                  </a:cubicBezTo>
                  <a:cubicBezTo>
                    <a:pt x="5" y="86"/>
                    <a:pt x="10" y="79"/>
                    <a:pt x="11" y="72"/>
                  </a:cubicBezTo>
                  <a:cubicBezTo>
                    <a:pt x="11" y="69"/>
                    <a:pt x="12" y="66"/>
                    <a:pt x="12" y="64"/>
                  </a:cubicBezTo>
                  <a:cubicBezTo>
                    <a:pt x="12" y="61"/>
                    <a:pt x="7" y="57"/>
                    <a:pt x="8" y="55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9" name="Freeform 1272"/>
            <p:cNvSpPr>
              <a:spLocks/>
            </p:cNvSpPr>
            <p:nvPr/>
          </p:nvSpPr>
          <p:spPr bwMode="auto">
            <a:xfrm>
              <a:off x="4385658" y="3164422"/>
              <a:ext cx="74616" cy="42862"/>
            </a:xfrm>
            <a:custGeom>
              <a:avLst/>
              <a:gdLst>
                <a:gd name="T0" fmla="*/ 2147483647 w 86"/>
                <a:gd name="T1" fmla="*/ 0 h 48"/>
                <a:gd name="T2" fmla="*/ 2147483647 w 86"/>
                <a:gd name="T3" fmla="*/ 2147483647 h 48"/>
                <a:gd name="T4" fmla="*/ 2147483647 w 86"/>
                <a:gd name="T5" fmla="*/ 2147483647 h 48"/>
                <a:gd name="T6" fmla="*/ 2147483647 w 86"/>
                <a:gd name="T7" fmla="*/ 2147483647 h 48"/>
                <a:gd name="T8" fmla="*/ 2147483647 w 86"/>
                <a:gd name="T9" fmla="*/ 2147483647 h 48"/>
                <a:gd name="T10" fmla="*/ 2147483647 w 86"/>
                <a:gd name="T11" fmla="*/ 2147483647 h 48"/>
                <a:gd name="T12" fmla="*/ 2147483647 w 86"/>
                <a:gd name="T13" fmla="*/ 2147483647 h 48"/>
                <a:gd name="T14" fmla="*/ 2147483647 w 86"/>
                <a:gd name="T15" fmla="*/ 2147483647 h 48"/>
                <a:gd name="T16" fmla="*/ 2147483647 w 86"/>
                <a:gd name="T17" fmla="*/ 2147483647 h 48"/>
                <a:gd name="T18" fmla="*/ 2147483647 w 86"/>
                <a:gd name="T19" fmla="*/ 2147483647 h 48"/>
                <a:gd name="T20" fmla="*/ 2147483647 w 86"/>
                <a:gd name="T21" fmla="*/ 2147483647 h 48"/>
                <a:gd name="T22" fmla="*/ 0 w 86"/>
                <a:gd name="T23" fmla="*/ 2147483647 h 48"/>
                <a:gd name="T24" fmla="*/ 2147483647 w 86"/>
                <a:gd name="T25" fmla="*/ 2147483647 h 48"/>
                <a:gd name="T26" fmla="*/ 2147483647 w 86"/>
                <a:gd name="T27" fmla="*/ 2147483647 h 48"/>
                <a:gd name="T28" fmla="*/ 2147483647 w 86"/>
                <a:gd name="T29" fmla="*/ 2147483647 h 48"/>
                <a:gd name="T30" fmla="*/ 2147483647 w 86"/>
                <a:gd name="T31" fmla="*/ 2147483647 h 48"/>
                <a:gd name="T32" fmla="*/ 2147483647 w 86"/>
                <a:gd name="T33" fmla="*/ 2147483647 h 48"/>
                <a:gd name="T34" fmla="*/ 2147483647 w 86"/>
                <a:gd name="T35" fmla="*/ 2147483647 h 48"/>
                <a:gd name="T36" fmla="*/ 2147483647 w 86"/>
                <a:gd name="T37" fmla="*/ 2147483647 h 48"/>
                <a:gd name="T38" fmla="*/ 2147483647 w 86"/>
                <a:gd name="T39" fmla="*/ 2147483647 h 48"/>
                <a:gd name="T40" fmla="*/ 2147483647 w 86"/>
                <a:gd name="T41" fmla="*/ 2147483647 h 48"/>
                <a:gd name="T42" fmla="*/ 2147483647 w 86"/>
                <a:gd name="T43" fmla="*/ 2147483647 h 48"/>
                <a:gd name="T44" fmla="*/ 2147483647 w 86"/>
                <a:gd name="T45" fmla="*/ 2147483647 h 48"/>
                <a:gd name="T46" fmla="*/ 2147483647 w 86"/>
                <a:gd name="T47" fmla="*/ 0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6" h="48">
                  <a:moveTo>
                    <a:pt x="41" y="0"/>
                  </a:moveTo>
                  <a:cubicBezTo>
                    <a:pt x="45" y="3"/>
                    <a:pt x="49" y="3"/>
                    <a:pt x="52" y="5"/>
                  </a:cubicBezTo>
                  <a:cubicBezTo>
                    <a:pt x="54" y="6"/>
                    <a:pt x="56" y="9"/>
                    <a:pt x="58" y="10"/>
                  </a:cubicBezTo>
                  <a:cubicBezTo>
                    <a:pt x="65" y="13"/>
                    <a:pt x="72" y="7"/>
                    <a:pt x="78" y="11"/>
                  </a:cubicBezTo>
                  <a:cubicBezTo>
                    <a:pt x="86" y="17"/>
                    <a:pt x="79" y="21"/>
                    <a:pt x="78" y="28"/>
                  </a:cubicBezTo>
                  <a:cubicBezTo>
                    <a:pt x="78" y="32"/>
                    <a:pt x="80" y="41"/>
                    <a:pt x="82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77" y="44"/>
                    <a:pt x="73" y="47"/>
                    <a:pt x="68" y="47"/>
                  </a:cubicBezTo>
                  <a:cubicBezTo>
                    <a:pt x="57" y="48"/>
                    <a:pt x="44" y="42"/>
                    <a:pt x="34" y="39"/>
                  </a:cubicBezTo>
                  <a:cubicBezTo>
                    <a:pt x="28" y="37"/>
                    <a:pt x="21" y="36"/>
                    <a:pt x="15" y="36"/>
                  </a:cubicBezTo>
                  <a:cubicBezTo>
                    <a:pt x="10" y="37"/>
                    <a:pt x="6" y="39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32"/>
                    <a:pt x="5" y="29"/>
                    <a:pt x="13" y="30"/>
                  </a:cubicBezTo>
                  <a:cubicBezTo>
                    <a:pt x="20" y="30"/>
                    <a:pt x="20" y="25"/>
                    <a:pt x="17" y="25"/>
                  </a:cubicBezTo>
                  <a:cubicBezTo>
                    <a:pt x="14" y="24"/>
                    <a:pt x="10" y="23"/>
                    <a:pt x="8" y="24"/>
                  </a:cubicBezTo>
                  <a:cubicBezTo>
                    <a:pt x="5" y="26"/>
                    <a:pt x="6" y="18"/>
                    <a:pt x="9" y="16"/>
                  </a:cubicBezTo>
                  <a:cubicBezTo>
                    <a:pt x="11" y="14"/>
                    <a:pt x="12" y="12"/>
                    <a:pt x="16" y="14"/>
                  </a:cubicBezTo>
                  <a:cubicBezTo>
                    <a:pt x="21" y="16"/>
                    <a:pt x="23" y="13"/>
                    <a:pt x="26" y="13"/>
                  </a:cubicBezTo>
                  <a:cubicBezTo>
                    <a:pt x="29" y="13"/>
                    <a:pt x="29" y="15"/>
                    <a:pt x="32" y="16"/>
                  </a:cubicBezTo>
                  <a:cubicBezTo>
                    <a:pt x="34" y="18"/>
                    <a:pt x="37" y="17"/>
                    <a:pt x="37" y="17"/>
                  </a:cubicBezTo>
                  <a:cubicBezTo>
                    <a:pt x="37" y="17"/>
                    <a:pt x="40" y="15"/>
                    <a:pt x="39" y="10"/>
                  </a:cubicBezTo>
                  <a:cubicBezTo>
                    <a:pt x="38" y="5"/>
                    <a:pt x="38" y="2"/>
                    <a:pt x="38" y="2"/>
                  </a:cubicBezTo>
                  <a:cubicBezTo>
                    <a:pt x="41" y="1"/>
                    <a:pt x="41" y="1"/>
                    <a:pt x="41" y="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0" name="Freeform 1273"/>
            <p:cNvSpPr>
              <a:spLocks/>
            </p:cNvSpPr>
            <p:nvPr/>
          </p:nvSpPr>
          <p:spPr bwMode="auto">
            <a:xfrm>
              <a:off x="4416425" y="3118384"/>
              <a:ext cx="127000" cy="107950"/>
            </a:xfrm>
            <a:custGeom>
              <a:avLst/>
              <a:gdLst>
                <a:gd name="T0" fmla="*/ 2147483647 w 144"/>
                <a:gd name="T1" fmla="*/ 2147483647 h 122"/>
                <a:gd name="T2" fmla="*/ 2147483647 w 144"/>
                <a:gd name="T3" fmla="*/ 2147483647 h 122"/>
                <a:gd name="T4" fmla="*/ 2147483647 w 144"/>
                <a:gd name="T5" fmla="*/ 2147483647 h 122"/>
                <a:gd name="T6" fmla="*/ 2147483647 w 144"/>
                <a:gd name="T7" fmla="*/ 2147483647 h 122"/>
                <a:gd name="T8" fmla="*/ 2147483647 w 144"/>
                <a:gd name="T9" fmla="*/ 2147483647 h 122"/>
                <a:gd name="T10" fmla="*/ 2147483647 w 144"/>
                <a:gd name="T11" fmla="*/ 2147483647 h 122"/>
                <a:gd name="T12" fmla="*/ 2147483647 w 144"/>
                <a:gd name="T13" fmla="*/ 2147483647 h 122"/>
                <a:gd name="T14" fmla="*/ 2147483647 w 144"/>
                <a:gd name="T15" fmla="*/ 2147483647 h 122"/>
                <a:gd name="T16" fmla="*/ 2147483647 w 144"/>
                <a:gd name="T17" fmla="*/ 2147483647 h 122"/>
                <a:gd name="T18" fmla="*/ 2147483647 w 144"/>
                <a:gd name="T19" fmla="*/ 2147483647 h 122"/>
                <a:gd name="T20" fmla="*/ 2147483647 w 144"/>
                <a:gd name="T21" fmla="*/ 2147483647 h 122"/>
                <a:gd name="T22" fmla="*/ 2147483647 w 144"/>
                <a:gd name="T23" fmla="*/ 2147483647 h 122"/>
                <a:gd name="T24" fmla="*/ 2147483647 w 144"/>
                <a:gd name="T25" fmla="*/ 2147483647 h 122"/>
                <a:gd name="T26" fmla="*/ 2147483647 w 144"/>
                <a:gd name="T27" fmla="*/ 2147483647 h 122"/>
                <a:gd name="T28" fmla="*/ 2147483647 w 144"/>
                <a:gd name="T29" fmla="*/ 2147483647 h 122"/>
                <a:gd name="T30" fmla="*/ 2147483647 w 144"/>
                <a:gd name="T31" fmla="*/ 2147483647 h 122"/>
                <a:gd name="T32" fmla="*/ 2147483647 w 144"/>
                <a:gd name="T33" fmla="*/ 2147483647 h 122"/>
                <a:gd name="T34" fmla="*/ 2147483647 w 144"/>
                <a:gd name="T35" fmla="*/ 2147483647 h 122"/>
                <a:gd name="T36" fmla="*/ 2147483647 w 144"/>
                <a:gd name="T37" fmla="*/ 2147483647 h 122"/>
                <a:gd name="T38" fmla="*/ 2147483647 w 144"/>
                <a:gd name="T39" fmla="*/ 2147483647 h 122"/>
                <a:gd name="T40" fmla="*/ 2147483647 w 144"/>
                <a:gd name="T41" fmla="*/ 2147483647 h 122"/>
                <a:gd name="T42" fmla="*/ 0 w 144"/>
                <a:gd name="T43" fmla="*/ 2147483647 h 122"/>
                <a:gd name="T44" fmla="*/ 0 w 144"/>
                <a:gd name="T45" fmla="*/ 2147483647 h 122"/>
                <a:gd name="T46" fmla="*/ 0 w 144"/>
                <a:gd name="T47" fmla="*/ 2147483647 h 122"/>
                <a:gd name="T48" fmla="*/ 2147483647 w 144"/>
                <a:gd name="T49" fmla="*/ 2147483647 h 122"/>
                <a:gd name="T50" fmla="*/ 2147483647 w 144"/>
                <a:gd name="T51" fmla="*/ 2147483647 h 122"/>
                <a:gd name="T52" fmla="*/ 2147483647 w 144"/>
                <a:gd name="T53" fmla="*/ 2147483647 h 122"/>
                <a:gd name="T54" fmla="*/ 2147483647 w 144"/>
                <a:gd name="T55" fmla="*/ 2147483647 h 122"/>
                <a:gd name="T56" fmla="*/ 2147483647 w 144"/>
                <a:gd name="T57" fmla="*/ 2147483647 h 122"/>
                <a:gd name="T58" fmla="*/ 2147483647 w 144"/>
                <a:gd name="T59" fmla="*/ 2147483647 h 122"/>
                <a:gd name="T60" fmla="*/ 2147483647 w 144"/>
                <a:gd name="T61" fmla="*/ 2147483647 h 122"/>
                <a:gd name="T62" fmla="*/ 2147483647 w 144"/>
                <a:gd name="T63" fmla="*/ 2147483647 h 122"/>
                <a:gd name="T64" fmla="*/ 2147483647 w 144"/>
                <a:gd name="T65" fmla="*/ 2147483647 h 122"/>
                <a:gd name="T66" fmla="*/ 2147483647 w 144"/>
                <a:gd name="T67" fmla="*/ 2147483647 h 122"/>
                <a:gd name="T68" fmla="*/ 2147483647 w 144"/>
                <a:gd name="T69" fmla="*/ 2147483647 h 122"/>
                <a:gd name="T70" fmla="*/ 2147483647 w 144"/>
                <a:gd name="T71" fmla="*/ 2147483647 h 122"/>
                <a:gd name="T72" fmla="*/ 2147483647 w 144"/>
                <a:gd name="T73" fmla="*/ 2147483647 h 122"/>
                <a:gd name="T74" fmla="*/ 2147483647 w 144"/>
                <a:gd name="T75" fmla="*/ 2147483647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122">
                  <a:moveTo>
                    <a:pt x="66" y="122"/>
                  </a:moveTo>
                  <a:cubicBezTo>
                    <a:pt x="72" y="118"/>
                    <a:pt x="79" y="122"/>
                    <a:pt x="86" y="119"/>
                  </a:cubicBezTo>
                  <a:cubicBezTo>
                    <a:pt x="88" y="118"/>
                    <a:pt x="92" y="113"/>
                    <a:pt x="93" y="112"/>
                  </a:cubicBezTo>
                  <a:cubicBezTo>
                    <a:pt x="96" y="109"/>
                    <a:pt x="99" y="105"/>
                    <a:pt x="101" y="103"/>
                  </a:cubicBezTo>
                  <a:cubicBezTo>
                    <a:pt x="111" y="106"/>
                    <a:pt x="112" y="107"/>
                    <a:pt x="113" y="94"/>
                  </a:cubicBezTo>
                  <a:cubicBezTo>
                    <a:pt x="113" y="88"/>
                    <a:pt x="110" y="73"/>
                    <a:pt x="120" y="76"/>
                  </a:cubicBezTo>
                  <a:cubicBezTo>
                    <a:pt x="120" y="70"/>
                    <a:pt x="123" y="65"/>
                    <a:pt x="128" y="63"/>
                  </a:cubicBezTo>
                  <a:cubicBezTo>
                    <a:pt x="131" y="62"/>
                    <a:pt x="134" y="64"/>
                    <a:pt x="137" y="61"/>
                  </a:cubicBezTo>
                  <a:cubicBezTo>
                    <a:pt x="139" y="60"/>
                    <a:pt x="140" y="56"/>
                    <a:pt x="142" y="53"/>
                  </a:cubicBezTo>
                  <a:cubicBezTo>
                    <a:pt x="141" y="50"/>
                    <a:pt x="138" y="49"/>
                    <a:pt x="135" y="48"/>
                  </a:cubicBezTo>
                  <a:cubicBezTo>
                    <a:pt x="138" y="43"/>
                    <a:pt x="144" y="35"/>
                    <a:pt x="141" y="29"/>
                  </a:cubicBezTo>
                  <a:cubicBezTo>
                    <a:pt x="139" y="26"/>
                    <a:pt x="128" y="17"/>
                    <a:pt x="125" y="15"/>
                  </a:cubicBezTo>
                  <a:cubicBezTo>
                    <a:pt x="119" y="11"/>
                    <a:pt x="110" y="13"/>
                    <a:pt x="103" y="10"/>
                  </a:cubicBezTo>
                  <a:cubicBezTo>
                    <a:pt x="99" y="8"/>
                    <a:pt x="99" y="6"/>
                    <a:pt x="96" y="4"/>
                  </a:cubicBezTo>
                  <a:cubicBezTo>
                    <a:pt x="91" y="0"/>
                    <a:pt x="93" y="2"/>
                    <a:pt x="90" y="2"/>
                  </a:cubicBezTo>
                  <a:cubicBezTo>
                    <a:pt x="89" y="2"/>
                    <a:pt x="86" y="4"/>
                    <a:pt x="85" y="4"/>
                  </a:cubicBezTo>
                  <a:cubicBezTo>
                    <a:pt x="84" y="5"/>
                    <a:pt x="82" y="3"/>
                    <a:pt x="81" y="3"/>
                  </a:cubicBezTo>
                  <a:cubicBezTo>
                    <a:pt x="78" y="2"/>
                    <a:pt x="75" y="2"/>
                    <a:pt x="72" y="2"/>
                  </a:cubicBezTo>
                  <a:cubicBezTo>
                    <a:pt x="64" y="2"/>
                    <a:pt x="56" y="3"/>
                    <a:pt x="47" y="3"/>
                  </a:cubicBezTo>
                  <a:cubicBezTo>
                    <a:pt x="43" y="3"/>
                    <a:pt x="38" y="5"/>
                    <a:pt x="34" y="4"/>
                  </a:cubicBezTo>
                  <a:cubicBezTo>
                    <a:pt x="31" y="4"/>
                    <a:pt x="29" y="2"/>
                    <a:pt x="26" y="2"/>
                  </a:cubicBezTo>
                  <a:cubicBezTo>
                    <a:pt x="17" y="2"/>
                    <a:pt x="9" y="14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26"/>
                    <a:pt x="5" y="31"/>
                  </a:cubicBezTo>
                  <a:cubicBezTo>
                    <a:pt x="9" y="36"/>
                    <a:pt x="7" y="37"/>
                    <a:pt x="7" y="37"/>
                  </a:cubicBezTo>
                  <a:cubicBezTo>
                    <a:pt x="7" y="37"/>
                    <a:pt x="5" y="42"/>
                    <a:pt x="5" y="46"/>
                  </a:cubicBezTo>
                  <a:cubicBezTo>
                    <a:pt x="5" y="50"/>
                    <a:pt x="7" y="53"/>
                    <a:pt x="7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0" y="55"/>
                    <a:pt x="14" y="56"/>
                    <a:pt x="17" y="58"/>
                  </a:cubicBezTo>
                  <a:cubicBezTo>
                    <a:pt x="19" y="59"/>
                    <a:pt x="21" y="62"/>
                    <a:pt x="23" y="63"/>
                  </a:cubicBezTo>
                  <a:cubicBezTo>
                    <a:pt x="30" y="65"/>
                    <a:pt x="37" y="60"/>
                    <a:pt x="43" y="64"/>
                  </a:cubicBezTo>
                  <a:cubicBezTo>
                    <a:pt x="51" y="70"/>
                    <a:pt x="44" y="74"/>
                    <a:pt x="43" y="81"/>
                  </a:cubicBezTo>
                  <a:cubicBezTo>
                    <a:pt x="43" y="85"/>
                    <a:pt x="45" y="94"/>
                    <a:pt x="47" y="98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3" y="100"/>
                    <a:pt x="64" y="107"/>
                    <a:pt x="66" y="111"/>
                  </a:cubicBezTo>
                  <a:cubicBezTo>
                    <a:pt x="66" y="113"/>
                    <a:pt x="66" y="116"/>
                    <a:pt x="66" y="119"/>
                  </a:cubicBezTo>
                  <a:lnTo>
                    <a:pt x="66" y="122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1" name="Freeform 1274"/>
            <p:cNvSpPr>
              <a:spLocks/>
            </p:cNvSpPr>
            <p:nvPr/>
          </p:nvSpPr>
          <p:spPr bwMode="auto">
            <a:xfrm>
              <a:off x="4410075" y="3040596"/>
              <a:ext cx="174625" cy="103188"/>
            </a:xfrm>
            <a:custGeom>
              <a:avLst/>
              <a:gdLst>
                <a:gd name="T0" fmla="*/ 2147483647 w 198"/>
                <a:gd name="T1" fmla="*/ 2147483647 h 117"/>
                <a:gd name="T2" fmla="*/ 2147483647 w 198"/>
                <a:gd name="T3" fmla="*/ 2147483647 h 117"/>
                <a:gd name="T4" fmla="*/ 2147483647 w 198"/>
                <a:gd name="T5" fmla="*/ 2147483647 h 117"/>
                <a:gd name="T6" fmla="*/ 2147483647 w 198"/>
                <a:gd name="T7" fmla="*/ 2147483647 h 117"/>
                <a:gd name="T8" fmla="*/ 2147483647 w 198"/>
                <a:gd name="T9" fmla="*/ 2147483647 h 117"/>
                <a:gd name="T10" fmla="*/ 2147483647 w 198"/>
                <a:gd name="T11" fmla="*/ 2147483647 h 117"/>
                <a:gd name="T12" fmla="*/ 2147483647 w 198"/>
                <a:gd name="T13" fmla="*/ 2147483647 h 117"/>
                <a:gd name="T14" fmla="*/ 2147483647 w 198"/>
                <a:gd name="T15" fmla="*/ 2147483647 h 117"/>
                <a:gd name="T16" fmla="*/ 2147483647 w 198"/>
                <a:gd name="T17" fmla="*/ 2147483647 h 117"/>
                <a:gd name="T18" fmla="*/ 2147483647 w 198"/>
                <a:gd name="T19" fmla="*/ 2147483647 h 117"/>
                <a:gd name="T20" fmla="*/ 2147483647 w 198"/>
                <a:gd name="T21" fmla="*/ 2147483647 h 117"/>
                <a:gd name="T22" fmla="*/ 2147483647 w 198"/>
                <a:gd name="T23" fmla="*/ 2147483647 h 117"/>
                <a:gd name="T24" fmla="*/ 2147483647 w 198"/>
                <a:gd name="T25" fmla="*/ 2147483647 h 117"/>
                <a:gd name="T26" fmla="*/ 2147483647 w 198"/>
                <a:gd name="T27" fmla="*/ 2147483647 h 117"/>
                <a:gd name="T28" fmla="*/ 2147483647 w 198"/>
                <a:gd name="T29" fmla="*/ 2147483647 h 117"/>
                <a:gd name="T30" fmla="*/ 2147483647 w 198"/>
                <a:gd name="T31" fmla="*/ 2147483647 h 117"/>
                <a:gd name="T32" fmla="*/ 2147483647 w 198"/>
                <a:gd name="T33" fmla="*/ 2147483647 h 117"/>
                <a:gd name="T34" fmla="*/ 2147483647 w 198"/>
                <a:gd name="T35" fmla="*/ 2147483647 h 117"/>
                <a:gd name="T36" fmla="*/ 2147483647 w 198"/>
                <a:gd name="T37" fmla="*/ 2147483647 h 117"/>
                <a:gd name="T38" fmla="*/ 2147483647 w 198"/>
                <a:gd name="T39" fmla="*/ 2147483647 h 117"/>
                <a:gd name="T40" fmla="*/ 2147483647 w 198"/>
                <a:gd name="T41" fmla="*/ 2147483647 h 117"/>
                <a:gd name="T42" fmla="*/ 2147483647 w 198"/>
                <a:gd name="T43" fmla="*/ 2147483647 h 117"/>
                <a:gd name="T44" fmla="*/ 2147483647 w 198"/>
                <a:gd name="T45" fmla="*/ 2147483647 h 117"/>
                <a:gd name="T46" fmla="*/ 2147483647 w 198"/>
                <a:gd name="T47" fmla="*/ 2147483647 h 117"/>
                <a:gd name="T48" fmla="*/ 2147483647 w 198"/>
                <a:gd name="T49" fmla="*/ 2147483647 h 117"/>
                <a:gd name="T50" fmla="*/ 2147483647 w 198"/>
                <a:gd name="T51" fmla="*/ 2147483647 h 117"/>
                <a:gd name="T52" fmla="*/ 2147483647 w 198"/>
                <a:gd name="T53" fmla="*/ 2147483647 h 117"/>
                <a:gd name="T54" fmla="*/ 2147483647 w 198"/>
                <a:gd name="T55" fmla="*/ 2147483647 h 117"/>
                <a:gd name="T56" fmla="*/ 2147483647 w 198"/>
                <a:gd name="T57" fmla="*/ 2147483647 h 117"/>
                <a:gd name="T58" fmla="*/ 2147483647 w 198"/>
                <a:gd name="T59" fmla="*/ 2147483647 h 117"/>
                <a:gd name="T60" fmla="*/ 2147483647 w 198"/>
                <a:gd name="T61" fmla="*/ 2147483647 h 117"/>
                <a:gd name="T62" fmla="*/ 2147483647 w 198"/>
                <a:gd name="T63" fmla="*/ 2147483647 h 117"/>
                <a:gd name="T64" fmla="*/ 2147483647 w 198"/>
                <a:gd name="T65" fmla="*/ 2147483647 h 117"/>
                <a:gd name="T66" fmla="*/ 2147483647 w 198"/>
                <a:gd name="T67" fmla="*/ 2147483647 h 117"/>
                <a:gd name="T68" fmla="*/ 2147483647 w 198"/>
                <a:gd name="T69" fmla="*/ 2147483647 h 117"/>
                <a:gd name="T70" fmla="*/ 2147483647 w 198"/>
                <a:gd name="T71" fmla="*/ 2147483647 h 117"/>
                <a:gd name="T72" fmla="*/ 2147483647 w 198"/>
                <a:gd name="T73" fmla="*/ 2147483647 h 117"/>
                <a:gd name="T74" fmla="*/ 2147483647 w 198"/>
                <a:gd name="T75" fmla="*/ 2147483647 h 117"/>
                <a:gd name="T76" fmla="*/ 2147483647 w 198"/>
                <a:gd name="T77" fmla="*/ 2147483647 h 117"/>
                <a:gd name="T78" fmla="*/ 2147483647 w 198"/>
                <a:gd name="T79" fmla="*/ 2147483647 h 117"/>
                <a:gd name="T80" fmla="*/ 2147483647 w 198"/>
                <a:gd name="T81" fmla="*/ 2147483647 h 117"/>
                <a:gd name="T82" fmla="*/ 2147483647 w 198"/>
                <a:gd name="T83" fmla="*/ 2147483647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8" h="117">
                  <a:moveTo>
                    <a:pt x="149" y="117"/>
                  </a:moveTo>
                  <a:cubicBezTo>
                    <a:pt x="154" y="116"/>
                    <a:pt x="159" y="112"/>
                    <a:pt x="164" y="112"/>
                  </a:cubicBezTo>
                  <a:cubicBezTo>
                    <a:pt x="168" y="112"/>
                    <a:pt x="170" y="117"/>
                    <a:pt x="174" y="117"/>
                  </a:cubicBezTo>
                  <a:cubicBezTo>
                    <a:pt x="181" y="116"/>
                    <a:pt x="184" y="104"/>
                    <a:pt x="189" y="99"/>
                  </a:cubicBezTo>
                  <a:cubicBezTo>
                    <a:pt x="192" y="97"/>
                    <a:pt x="192" y="96"/>
                    <a:pt x="193" y="96"/>
                  </a:cubicBezTo>
                  <a:cubicBezTo>
                    <a:pt x="188" y="89"/>
                    <a:pt x="183" y="80"/>
                    <a:pt x="185" y="71"/>
                  </a:cubicBezTo>
                  <a:cubicBezTo>
                    <a:pt x="187" y="63"/>
                    <a:pt x="194" y="63"/>
                    <a:pt x="198" y="57"/>
                  </a:cubicBezTo>
                  <a:cubicBezTo>
                    <a:pt x="194" y="53"/>
                    <a:pt x="193" y="43"/>
                    <a:pt x="191" y="37"/>
                  </a:cubicBezTo>
                  <a:cubicBezTo>
                    <a:pt x="189" y="31"/>
                    <a:pt x="197" y="7"/>
                    <a:pt x="189" y="4"/>
                  </a:cubicBezTo>
                  <a:cubicBezTo>
                    <a:pt x="183" y="3"/>
                    <a:pt x="181" y="21"/>
                    <a:pt x="176" y="24"/>
                  </a:cubicBezTo>
                  <a:cubicBezTo>
                    <a:pt x="172" y="27"/>
                    <a:pt x="171" y="27"/>
                    <a:pt x="167" y="27"/>
                  </a:cubicBezTo>
                  <a:cubicBezTo>
                    <a:pt x="164" y="27"/>
                    <a:pt x="162" y="24"/>
                    <a:pt x="158" y="25"/>
                  </a:cubicBezTo>
                  <a:cubicBezTo>
                    <a:pt x="155" y="26"/>
                    <a:pt x="155" y="30"/>
                    <a:pt x="150" y="29"/>
                  </a:cubicBezTo>
                  <a:cubicBezTo>
                    <a:pt x="147" y="28"/>
                    <a:pt x="144" y="24"/>
                    <a:pt x="141" y="22"/>
                  </a:cubicBezTo>
                  <a:cubicBezTo>
                    <a:pt x="138" y="21"/>
                    <a:pt x="135" y="20"/>
                    <a:pt x="132" y="18"/>
                  </a:cubicBezTo>
                  <a:cubicBezTo>
                    <a:pt x="126" y="15"/>
                    <a:pt x="122" y="10"/>
                    <a:pt x="117" y="7"/>
                  </a:cubicBezTo>
                  <a:cubicBezTo>
                    <a:pt x="106" y="0"/>
                    <a:pt x="102" y="9"/>
                    <a:pt x="93" y="15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2"/>
                    <a:pt x="94" y="27"/>
                    <a:pt x="94" y="33"/>
                  </a:cubicBezTo>
                  <a:cubicBezTo>
                    <a:pt x="94" y="45"/>
                    <a:pt x="93" y="44"/>
                    <a:pt x="89" y="52"/>
                  </a:cubicBezTo>
                  <a:cubicBezTo>
                    <a:pt x="84" y="60"/>
                    <a:pt x="76" y="57"/>
                    <a:pt x="68" y="56"/>
                  </a:cubicBezTo>
                  <a:cubicBezTo>
                    <a:pt x="60" y="55"/>
                    <a:pt x="63" y="49"/>
                    <a:pt x="62" y="44"/>
                  </a:cubicBezTo>
                  <a:cubicBezTo>
                    <a:pt x="61" y="39"/>
                    <a:pt x="56" y="38"/>
                    <a:pt x="52" y="35"/>
                  </a:cubicBezTo>
                  <a:cubicBezTo>
                    <a:pt x="49" y="32"/>
                    <a:pt x="49" y="31"/>
                    <a:pt x="47" y="27"/>
                  </a:cubicBezTo>
                  <a:cubicBezTo>
                    <a:pt x="45" y="22"/>
                    <a:pt x="42" y="25"/>
                    <a:pt x="37" y="28"/>
                  </a:cubicBezTo>
                  <a:cubicBezTo>
                    <a:pt x="32" y="31"/>
                    <a:pt x="30" y="30"/>
                    <a:pt x="24" y="34"/>
                  </a:cubicBezTo>
                  <a:cubicBezTo>
                    <a:pt x="18" y="38"/>
                    <a:pt x="16" y="42"/>
                    <a:pt x="16" y="50"/>
                  </a:cubicBezTo>
                  <a:cubicBezTo>
                    <a:pt x="16" y="58"/>
                    <a:pt x="13" y="64"/>
                    <a:pt x="7" y="71"/>
                  </a:cubicBezTo>
                  <a:cubicBezTo>
                    <a:pt x="0" y="78"/>
                    <a:pt x="3" y="85"/>
                    <a:pt x="4" y="90"/>
                  </a:cubicBezTo>
                  <a:cubicBezTo>
                    <a:pt x="5" y="94"/>
                    <a:pt x="8" y="98"/>
                    <a:pt x="8" y="98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17" y="101"/>
                    <a:pt x="25" y="89"/>
                    <a:pt x="34" y="89"/>
                  </a:cubicBezTo>
                  <a:cubicBezTo>
                    <a:pt x="37" y="89"/>
                    <a:pt x="39" y="91"/>
                    <a:pt x="42" y="91"/>
                  </a:cubicBezTo>
                  <a:cubicBezTo>
                    <a:pt x="46" y="92"/>
                    <a:pt x="51" y="90"/>
                    <a:pt x="55" y="90"/>
                  </a:cubicBezTo>
                  <a:cubicBezTo>
                    <a:pt x="64" y="90"/>
                    <a:pt x="72" y="89"/>
                    <a:pt x="80" y="89"/>
                  </a:cubicBezTo>
                  <a:cubicBezTo>
                    <a:pt x="83" y="89"/>
                    <a:pt x="86" y="90"/>
                    <a:pt x="89" y="90"/>
                  </a:cubicBezTo>
                  <a:cubicBezTo>
                    <a:pt x="90" y="90"/>
                    <a:pt x="92" y="92"/>
                    <a:pt x="93" y="91"/>
                  </a:cubicBezTo>
                  <a:cubicBezTo>
                    <a:pt x="95" y="91"/>
                    <a:pt x="97" y="89"/>
                    <a:pt x="98" y="89"/>
                  </a:cubicBezTo>
                  <a:cubicBezTo>
                    <a:pt x="101" y="89"/>
                    <a:pt x="99" y="87"/>
                    <a:pt x="104" y="91"/>
                  </a:cubicBezTo>
                  <a:cubicBezTo>
                    <a:pt x="107" y="94"/>
                    <a:pt x="107" y="96"/>
                    <a:pt x="111" y="97"/>
                  </a:cubicBezTo>
                  <a:cubicBezTo>
                    <a:pt x="118" y="100"/>
                    <a:pt x="127" y="98"/>
                    <a:pt x="133" y="102"/>
                  </a:cubicBezTo>
                  <a:cubicBezTo>
                    <a:pt x="136" y="104"/>
                    <a:pt x="147" y="113"/>
                    <a:pt x="149" y="117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2" name="Freeform 1275"/>
            <p:cNvSpPr>
              <a:spLocks/>
            </p:cNvSpPr>
            <p:nvPr/>
          </p:nvSpPr>
          <p:spPr bwMode="auto">
            <a:xfrm>
              <a:off x="4410075" y="3040596"/>
              <a:ext cx="174625" cy="103188"/>
            </a:xfrm>
            <a:custGeom>
              <a:avLst/>
              <a:gdLst>
                <a:gd name="T0" fmla="*/ 2147483647 w 198"/>
                <a:gd name="T1" fmla="*/ 2147483647 h 117"/>
                <a:gd name="T2" fmla="*/ 2147483647 w 198"/>
                <a:gd name="T3" fmla="*/ 2147483647 h 117"/>
                <a:gd name="T4" fmla="*/ 2147483647 w 198"/>
                <a:gd name="T5" fmla="*/ 2147483647 h 117"/>
                <a:gd name="T6" fmla="*/ 2147483647 w 198"/>
                <a:gd name="T7" fmla="*/ 2147483647 h 117"/>
                <a:gd name="T8" fmla="*/ 2147483647 w 198"/>
                <a:gd name="T9" fmla="*/ 2147483647 h 117"/>
                <a:gd name="T10" fmla="*/ 2147483647 w 198"/>
                <a:gd name="T11" fmla="*/ 2147483647 h 117"/>
                <a:gd name="T12" fmla="*/ 2147483647 w 198"/>
                <a:gd name="T13" fmla="*/ 2147483647 h 117"/>
                <a:gd name="T14" fmla="*/ 2147483647 w 198"/>
                <a:gd name="T15" fmla="*/ 2147483647 h 117"/>
                <a:gd name="T16" fmla="*/ 2147483647 w 198"/>
                <a:gd name="T17" fmla="*/ 2147483647 h 117"/>
                <a:gd name="T18" fmla="*/ 2147483647 w 198"/>
                <a:gd name="T19" fmla="*/ 2147483647 h 117"/>
                <a:gd name="T20" fmla="*/ 2147483647 w 198"/>
                <a:gd name="T21" fmla="*/ 2147483647 h 117"/>
                <a:gd name="T22" fmla="*/ 2147483647 w 198"/>
                <a:gd name="T23" fmla="*/ 2147483647 h 117"/>
                <a:gd name="T24" fmla="*/ 2147483647 w 198"/>
                <a:gd name="T25" fmla="*/ 2147483647 h 117"/>
                <a:gd name="T26" fmla="*/ 2147483647 w 198"/>
                <a:gd name="T27" fmla="*/ 2147483647 h 117"/>
                <a:gd name="T28" fmla="*/ 2147483647 w 198"/>
                <a:gd name="T29" fmla="*/ 2147483647 h 117"/>
                <a:gd name="T30" fmla="*/ 2147483647 w 198"/>
                <a:gd name="T31" fmla="*/ 2147483647 h 117"/>
                <a:gd name="T32" fmla="*/ 2147483647 w 198"/>
                <a:gd name="T33" fmla="*/ 2147483647 h 117"/>
                <a:gd name="T34" fmla="*/ 2147483647 w 198"/>
                <a:gd name="T35" fmla="*/ 2147483647 h 117"/>
                <a:gd name="T36" fmla="*/ 2147483647 w 198"/>
                <a:gd name="T37" fmla="*/ 2147483647 h 117"/>
                <a:gd name="T38" fmla="*/ 2147483647 w 198"/>
                <a:gd name="T39" fmla="*/ 2147483647 h 117"/>
                <a:gd name="T40" fmla="*/ 2147483647 w 198"/>
                <a:gd name="T41" fmla="*/ 2147483647 h 117"/>
                <a:gd name="T42" fmla="*/ 2147483647 w 198"/>
                <a:gd name="T43" fmla="*/ 2147483647 h 117"/>
                <a:gd name="T44" fmla="*/ 2147483647 w 198"/>
                <a:gd name="T45" fmla="*/ 2147483647 h 117"/>
                <a:gd name="T46" fmla="*/ 2147483647 w 198"/>
                <a:gd name="T47" fmla="*/ 2147483647 h 117"/>
                <a:gd name="T48" fmla="*/ 2147483647 w 198"/>
                <a:gd name="T49" fmla="*/ 2147483647 h 117"/>
                <a:gd name="T50" fmla="*/ 2147483647 w 198"/>
                <a:gd name="T51" fmla="*/ 2147483647 h 117"/>
                <a:gd name="T52" fmla="*/ 2147483647 w 198"/>
                <a:gd name="T53" fmla="*/ 2147483647 h 117"/>
                <a:gd name="T54" fmla="*/ 2147483647 w 198"/>
                <a:gd name="T55" fmla="*/ 2147483647 h 117"/>
                <a:gd name="T56" fmla="*/ 2147483647 w 198"/>
                <a:gd name="T57" fmla="*/ 2147483647 h 117"/>
                <a:gd name="T58" fmla="*/ 2147483647 w 198"/>
                <a:gd name="T59" fmla="*/ 2147483647 h 117"/>
                <a:gd name="T60" fmla="*/ 2147483647 w 198"/>
                <a:gd name="T61" fmla="*/ 2147483647 h 117"/>
                <a:gd name="T62" fmla="*/ 2147483647 w 198"/>
                <a:gd name="T63" fmla="*/ 2147483647 h 117"/>
                <a:gd name="T64" fmla="*/ 2147483647 w 198"/>
                <a:gd name="T65" fmla="*/ 2147483647 h 117"/>
                <a:gd name="T66" fmla="*/ 2147483647 w 198"/>
                <a:gd name="T67" fmla="*/ 2147483647 h 117"/>
                <a:gd name="T68" fmla="*/ 2147483647 w 198"/>
                <a:gd name="T69" fmla="*/ 2147483647 h 117"/>
                <a:gd name="T70" fmla="*/ 2147483647 w 198"/>
                <a:gd name="T71" fmla="*/ 2147483647 h 117"/>
                <a:gd name="T72" fmla="*/ 2147483647 w 198"/>
                <a:gd name="T73" fmla="*/ 2147483647 h 117"/>
                <a:gd name="T74" fmla="*/ 2147483647 w 198"/>
                <a:gd name="T75" fmla="*/ 2147483647 h 117"/>
                <a:gd name="T76" fmla="*/ 2147483647 w 198"/>
                <a:gd name="T77" fmla="*/ 2147483647 h 117"/>
                <a:gd name="T78" fmla="*/ 2147483647 w 198"/>
                <a:gd name="T79" fmla="*/ 2147483647 h 117"/>
                <a:gd name="T80" fmla="*/ 2147483647 w 198"/>
                <a:gd name="T81" fmla="*/ 2147483647 h 117"/>
                <a:gd name="T82" fmla="*/ 2147483647 w 198"/>
                <a:gd name="T83" fmla="*/ 2147483647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8" h="117">
                  <a:moveTo>
                    <a:pt x="149" y="117"/>
                  </a:moveTo>
                  <a:cubicBezTo>
                    <a:pt x="154" y="116"/>
                    <a:pt x="159" y="112"/>
                    <a:pt x="164" y="112"/>
                  </a:cubicBezTo>
                  <a:cubicBezTo>
                    <a:pt x="168" y="112"/>
                    <a:pt x="170" y="117"/>
                    <a:pt x="174" y="117"/>
                  </a:cubicBezTo>
                  <a:cubicBezTo>
                    <a:pt x="181" y="116"/>
                    <a:pt x="184" y="104"/>
                    <a:pt x="189" y="99"/>
                  </a:cubicBezTo>
                  <a:cubicBezTo>
                    <a:pt x="192" y="97"/>
                    <a:pt x="192" y="96"/>
                    <a:pt x="193" y="96"/>
                  </a:cubicBezTo>
                  <a:cubicBezTo>
                    <a:pt x="188" y="89"/>
                    <a:pt x="183" y="80"/>
                    <a:pt x="185" y="71"/>
                  </a:cubicBezTo>
                  <a:cubicBezTo>
                    <a:pt x="187" y="63"/>
                    <a:pt x="194" y="63"/>
                    <a:pt x="198" y="57"/>
                  </a:cubicBezTo>
                  <a:cubicBezTo>
                    <a:pt x="194" y="53"/>
                    <a:pt x="193" y="43"/>
                    <a:pt x="191" y="37"/>
                  </a:cubicBezTo>
                  <a:cubicBezTo>
                    <a:pt x="189" y="31"/>
                    <a:pt x="197" y="7"/>
                    <a:pt x="189" y="4"/>
                  </a:cubicBezTo>
                  <a:cubicBezTo>
                    <a:pt x="183" y="3"/>
                    <a:pt x="181" y="21"/>
                    <a:pt x="176" y="24"/>
                  </a:cubicBezTo>
                  <a:cubicBezTo>
                    <a:pt x="172" y="27"/>
                    <a:pt x="171" y="27"/>
                    <a:pt x="167" y="27"/>
                  </a:cubicBezTo>
                  <a:cubicBezTo>
                    <a:pt x="164" y="27"/>
                    <a:pt x="162" y="24"/>
                    <a:pt x="158" y="25"/>
                  </a:cubicBezTo>
                  <a:cubicBezTo>
                    <a:pt x="155" y="26"/>
                    <a:pt x="155" y="30"/>
                    <a:pt x="150" y="29"/>
                  </a:cubicBezTo>
                  <a:cubicBezTo>
                    <a:pt x="147" y="28"/>
                    <a:pt x="144" y="24"/>
                    <a:pt x="141" y="22"/>
                  </a:cubicBezTo>
                  <a:cubicBezTo>
                    <a:pt x="138" y="21"/>
                    <a:pt x="135" y="20"/>
                    <a:pt x="132" y="18"/>
                  </a:cubicBezTo>
                  <a:cubicBezTo>
                    <a:pt x="126" y="15"/>
                    <a:pt x="122" y="10"/>
                    <a:pt x="117" y="7"/>
                  </a:cubicBezTo>
                  <a:cubicBezTo>
                    <a:pt x="106" y="0"/>
                    <a:pt x="102" y="9"/>
                    <a:pt x="93" y="15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2"/>
                    <a:pt x="94" y="27"/>
                    <a:pt x="94" y="33"/>
                  </a:cubicBezTo>
                  <a:cubicBezTo>
                    <a:pt x="94" y="45"/>
                    <a:pt x="93" y="44"/>
                    <a:pt x="89" y="52"/>
                  </a:cubicBezTo>
                  <a:cubicBezTo>
                    <a:pt x="84" y="60"/>
                    <a:pt x="76" y="57"/>
                    <a:pt x="68" y="56"/>
                  </a:cubicBezTo>
                  <a:cubicBezTo>
                    <a:pt x="60" y="55"/>
                    <a:pt x="63" y="49"/>
                    <a:pt x="62" y="44"/>
                  </a:cubicBezTo>
                  <a:cubicBezTo>
                    <a:pt x="61" y="39"/>
                    <a:pt x="56" y="38"/>
                    <a:pt x="52" y="35"/>
                  </a:cubicBezTo>
                  <a:cubicBezTo>
                    <a:pt x="49" y="32"/>
                    <a:pt x="49" y="31"/>
                    <a:pt x="47" y="27"/>
                  </a:cubicBezTo>
                  <a:cubicBezTo>
                    <a:pt x="45" y="22"/>
                    <a:pt x="42" y="25"/>
                    <a:pt x="37" y="28"/>
                  </a:cubicBezTo>
                  <a:cubicBezTo>
                    <a:pt x="32" y="31"/>
                    <a:pt x="30" y="30"/>
                    <a:pt x="24" y="34"/>
                  </a:cubicBezTo>
                  <a:cubicBezTo>
                    <a:pt x="18" y="38"/>
                    <a:pt x="16" y="42"/>
                    <a:pt x="16" y="50"/>
                  </a:cubicBezTo>
                  <a:cubicBezTo>
                    <a:pt x="16" y="58"/>
                    <a:pt x="13" y="64"/>
                    <a:pt x="7" y="71"/>
                  </a:cubicBezTo>
                  <a:cubicBezTo>
                    <a:pt x="0" y="78"/>
                    <a:pt x="3" y="85"/>
                    <a:pt x="4" y="90"/>
                  </a:cubicBezTo>
                  <a:cubicBezTo>
                    <a:pt x="5" y="94"/>
                    <a:pt x="8" y="98"/>
                    <a:pt x="8" y="98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17" y="101"/>
                    <a:pt x="25" y="89"/>
                    <a:pt x="34" y="89"/>
                  </a:cubicBezTo>
                  <a:cubicBezTo>
                    <a:pt x="37" y="89"/>
                    <a:pt x="39" y="91"/>
                    <a:pt x="42" y="91"/>
                  </a:cubicBezTo>
                  <a:cubicBezTo>
                    <a:pt x="46" y="92"/>
                    <a:pt x="51" y="90"/>
                    <a:pt x="55" y="90"/>
                  </a:cubicBezTo>
                  <a:cubicBezTo>
                    <a:pt x="64" y="90"/>
                    <a:pt x="72" y="89"/>
                    <a:pt x="80" y="89"/>
                  </a:cubicBezTo>
                  <a:cubicBezTo>
                    <a:pt x="83" y="89"/>
                    <a:pt x="86" y="90"/>
                    <a:pt x="89" y="90"/>
                  </a:cubicBezTo>
                  <a:cubicBezTo>
                    <a:pt x="90" y="90"/>
                    <a:pt x="92" y="92"/>
                    <a:pt x="93" y="91"/>
                  </a:cubicBezTo>
                  <a:cubicBezTo>
                    <a:pt x="95" y="91"/>
                    <a:pt x="97" y="89"/>
                    <a:pt x="98" y="89"/>
                  </a:cubicBezTo>
                  <a:cubicBezTo>
                    <a:pt x="101" y="89"/>
                    <a:pt x="99" y="87"/>
                    <a:pt x="104" y="91"/>
                  </a:cubicBezTo>
                  <a:cubicBezTo>
                    <a:pt x="107" y="94"/>
                    <a:pt x="107" y="96"/>
                    <a:pt x="111" y="97"/>
                  </a:cubicBezTo>
                  <a:cubicBezTo>
                    <a:pt x="118" y="100"/>
                    <a:pt x="127" y="98"/>
                    <a:pt x="133" y="102"/>
                  </a:cubicBezTo>
                  <a:cubicBezTo>
                    <a:pt x="136" y="104"/>
                    <a:pt x="147" y="113"/>
                    <a:pt x="149" y="117"/>
                  </a:cubicBezTo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3" name="Freeform 1276"/>
            <p:cNvSpPr>
              <a:spLocks/>
            </p:cNvSpPr>
            <p:nvPr/>
          </p:nvSpPr>
          <p:spPr bwMode="auto">
            <a:xfrm>
              <a:off x="4465638" y="2973921"/>
              <a:ext cx="111125" cy="93663"/>
            </a:xfrm>
            <a:custGeom>
              <a:avLst/>
              <a:gdLst>
                <a:gd name="T0" fmla="*/ 2147483647 w 125"/>
                <a:gd name="T1" fmla="*/ 2147483647 h 105"/>
                <a:gd name="T2" fmla="*/ 2147483647 w 125"/>
                <a:gd name="T3" fmla="*/ 2147483647 h 105"/>
                <a:gd name="T4" fmla="*/ 2147483647 w 125"/>
                <a:gd name="T5" fmla="*/ 2147483647 h 105"/>
                <a:gd name="T6" fmla="*/ 2147483647 w 125"/>
                <a:gd name="T7" fmla="*/ 2147483647 h 105"/>
                <a:gd name="T8" fmla="*/ 2147483647 w 125"/>
                <a:gd name="T9" fmla="*/ 2147483647 h 105"/>
                <a:gd name="T10" fmla="*/ 2147483647 w 125"/>
                <a:gd name="T11" fmla="*/ 2147483647 h 105"/>
                <a:gd name="T12" fmla="*/ 2147483647 w 125"/>
                <a:gd name="T13" fmla="*/ 2147483647 h 105"/>
                <a:gd name="T14" fmla="*/ 2147483647 w 125"/>
                <a:gd name="T15" fmla="*/ 2147483647 h 105"/>
                <a:gd name="T16" fmla="*/ 2147483647 w 125"/>
                <a:gd name="T17" fmla="*/ 2147483647 h 105"/>
                <a:gd name="T18" fmla="*/ 2147483647 w 125"/>
                <a:gd name="T19" fmla="*/ 2147483647 h 105"/>
                <a:gd name="T20" fmla="*/ 2147483647 w 125"/>
                <a:gd name="T21" fmla="*/ 2147483647 h 105"/>
                <a:gd name="T22" fmla="*/ 2147483647 w 125"/>
                <a:gd name="T23" fmla="*/ 2147483647 h 105"/>
                <a:gd name="T24" fmla="*/ 2147483647 w 125"/>
                <a:gd name="T25" fmla="*/ 2147483647 h 105"/>
                <a:gd name="T26" fmla="*/ 2147483647 w 125"/>
                <a:gd name="T27" fmla="*/ 2147483647 h 105"/>
                <a:gd name="T28" fmla="*/ 2147483647 w 125"/>
                <a:gd name="T29" fmla="*/ 2147483647 h 105"/>
                <a:gd name="T30" fmla="*/ 2147483647 w 125"/>
                <a:gd name="T31" fmla="*/ 2147483647 h 105"/>
                <a:gd name="T32" fmla="*/ 2147483647 w 125"/>
                <a:gd name="T33" fmla="*/ 2147483647 h 105"/>
                <a:gd name="T34" fmla="*/ 2147483647 w 125"/>
                <a:gd name="T35" fmla="*/ 2147483647 h 105"/>
                <a:gd name="T36" fmla="*/ 2147483647 w 125"/>
                <a:gd name="T37" fmla="*/ 2147483647 h 105"/>
                <a:gd name="T38" fmla="*/ 2147483647 w 125"/>
                <a:gd name="T39" fmla="*/ 2147483647 h 105"/>
                <a:gd name="T40" fmla="*/ 2147483647 w 125"/>
                <a:gd name="T41" fmla="*/ 2147483647 h 105"/>
                <a:gd name="T42" fmla="*/ 2147483647 w 125"/>
                <a:gd name="T43" fmla="*/ 2147483647 h 105"/>
                <a:gd name="T44" fmla="*/ 2147483647 w 125"/>
                <a:gd name="T45" fmla="*/ 2147483647 h 105"/>
                <a:gd name="T46" fmla="*/ 2147483647 w 125"/>
                <a:gd name="T47" fmla="*/ 2147483647 h 105"/>
                <a:gd name="T48" fmla="*/ 2147483647 w 125"/>
                <a:gd name="T49" fmla="*/ 2147483647 h 105"/>
                <a:gd name="T50" fmla="*/ 2147483647 w 125"/>
                <a:gd name="T51" fmla="*/ 2147483647 h 105"/>
                <a:gd name="T52" fmla="*/ 2147483647 w 125"/>
                <a:gd name="T53" fmla="*/ 2147483647 h 105"/>
                <a:gd name="T54" fmla="*/ 2147483647 w 125"/>
                <a:gd name="T55" fmla="*/ 2147483647 h 105"/>
                <a:gd name="T56" fmla="*/ 2147483647 w 125"/>
                <a:gd name="T57" fmla="*/ 2147483647 h 105"/>
                <a:gd name="T58" fmla="*/ 2147483647 w 125"/>
                <a:gd name="T59" fmla="*/ 2147483647 h 105"/>
                <a:gd name="T60" fmla="*/ 2147483647 w 125"/>
                <a:gd name="T61" fmla="*/ 2147483647 h 105"/>
                <a:gd name="T62" fmla="*/ 2147483647 w 125"/>
                <a:gd name="T63" fmla="*/ 2147483647 h 105"/>
                <a:gd name="T64" fmla="*/ 2147483647 w 125"/>
                <a:gd name="T65" fmla="*/ 2147483647 h 105"/>
                <a:gd name="T66" fmla="*/ 2147483647 w 125"/>
                <a:gd name="T67" fmla="*/ 2147483647 h 105"/>
                <a:gd name="T68" fmla="*/ 2147483647 w 125"/>
                <a:gd name="T69" fmla="*/ 2147483647 h 105"/>
                <a:gd name="T70" fmla="*/ 2147483647 w 125"/>
                <a:gd name="T71" fmla="*/ 2147483647 h 105"/>
                <a:gd name="T72" fmla="*/ 2147483647 w 125"/>
                <a:gd name="T73" fmla="*/ 2147483647 h 105"/>
                <a:gd name="T74" fmla="*/ 2147483647 w 125"/>
                <a:gd name="T75" fmla="*/ 2147483647 h 105"/>
                <a:gd name="T76" fmla="*/ 2147483647 w 125"/>
                <a:gd name="T77" fmla="*/ 2147483647 h 105"/>
                <a:gd name="T78" fmla="*/ 2147483647 w 125"/>
                <a:gd name="T79" fmla="*/ 2147483647 h 105"/>
                <a:gd name="T80" fmla="*/ 2147483647 w 125"/>
                <a:gd name="T81" fmla="*/ 2147483647 h 105"/>
                <a:gd name="T82" fmla="*/ 2147483647 w 125"/>
                <a:gd name="T83" fmla="*/ 2147483647 h 105"/>
                <a:gd name="T84" fmla="*/ 2147483647 w 125"/>
                <a:gd name="T85" fmla="*/ 2147483647 h 105"/>
                <a:gd name="T86" fmla="*/ 2147483647 w 125"/>
                <a:gd name="T87" fmla="*/ 2147483647 h 105"/>
                <a:gd name="T88" fmla="*/ 2147483647 w 125"/>
                <a:gd name="T89" fmla="*/ 2147483647 h 1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5" h="105">
                  <a:moveTo>
                    <a:pt x="29" y="90"/>
                  </a:moveTo>
                  <a:cubicBezTo>
                    <a:pt x="29" y="87"/>
                    <a:pt x="29" y="82"/>
                    <a:pt x="30" y="79"/>
                  </a:cubicBezTo>
                  <a:cubicBezTo>
                    <a:pt x="32" y="72"/>
                    <a:pt x="36" y="71"/>
                    <a:pt x="33" y="66"/>
                  </a:cubicBezTo>
                  <a:cubicBezTo>
                    <a:pt x="29" y="61"/>
                    <a:pt x="27" y="68"/>
                    <a:pt x="26" y="72"/>
                  </a:cubicBezTo>
                  <a:cubicBezTo>
                    <a:pt x="24" y="76"/>
                    <a:pt x="21" y="71"/>
                    <a:pt x="18" y="68"/>
                  </a:cubicBezTo>
                  <a:cubicBezTo>
                    <a:pt x="16" y="66"/>
                    <a:pt x="13" y="69"/>
                    <a:pt x="12" y="66"/>
                  </a:cubicBezTo>
                  <a:cubicBezTo>
                    <a:pt x="10" y="63"/>
                    <a:pt x="9" y="55"/>
                    <a:pt x="9" y="55"/>
                  </a:cubicBezTo>
                  <a:cubicBezTo>
                    <a:pt x="9" y="55"/>
                    <a:pt x="0" y="55"/>
                    <a:pt x="3" y="53"/>
                  </a:cubicBezTo>
                  <a:cubicBezTo>
                    <a:pt x="5" y="51"/>
                    <a:pt x="9" y="51"/>
                    <a:pt x="11" y="49"/>
                  </a:cubicBezTo>
                  <a:cubicBezTo>
                    <a:pt x="13" y="48"/>
                    <a:pt x="7" y="48"/>
                    <a:pt x="6" y="46"/>
                  </a:cubicBezTo>
                  <a:cubicBezTo>
                    <a:pt x="5" y="43"/>
                    <a:pt x="9" y="40"/>
                    <a:pt x="8" y="36"/>
                  </a:cubicBezTo>
                  <a:cubicBezTo>
                    <a:pt x="7" y="33"/>
                    <a:pt x="2" y="29"/>
                    <a:pt x="6" y="26"/>
                  </a:cubicBezTo>
                  <a:cubicBezTo>
                    <a:pt x="9" y="23"/>
                    <a:pt x="13" y="19"/>
                    <a:pt x="18" y="18"/>
                  </a:cubicBezTo>
                  <a:cubicBezTo>
                    <a:pt x="23" y="16"/>
                    <a:pt x="28" y="13"/>
                    <a:pt x="29" y="10"/>
                  </a:cubicBezTo>
                  <a:cubicBezTo>
                    <a:pt x="31" y="8"/>
                    <a:pt x="30" y="4"/>
                    <a:pt x="36" y="7"/>
                  </a:cubicBezTo>
                  <a:cubicBezTo>
                    <a:pt x="41" y="10"/>
                    <a:pt x="39" y="7"/>
                    <a:pt x="45" y="8"/>
                  </a:cubicBezTo>
                  <a:cubicBezTo>
                    <a:pt x="50" y="8"/>
                    <a:pt x="50" y="6"/>
                    <a:pt x="53" y="8"/>
                  </a:cubicBezTo>
                  <a:cubicBezTo>
                    <a:pt x="57" y="9"/>
                    <a:pt x="58" y="0"/>
                    <a:pt x="63" y="2"/>
                  </a:cubicBezTo>
                  <a:cubicBezTo>
                    <a:pt x="69" y="3"/>
                    <a:pt x="70" y="3"/>
                    <a:pt x="73" y="3"/>
                  </a:cubicBezTo>
                  <a:cubicBezTo>
                    <a:pt x="77" y="3"/>
                    <a:pt x="76" y="1"/>
                    <a:pt x="81" y="3"/>
                  </a:cubicBezTo>
                  <a:cubicBezTo>
                    <a:pt x="86" y="5"/>
                    <a:pt x="84" y="7"/>
                    <a:pt x="88" y="7"/>
                  </a:cubicBezTo>
                  <a:cubicBezTo>
                    <a:pt x="92" y="8"/>
                    <a:pt x="99" y="9"/>
                    <a:pt x="105" y="10"/>
                  </a:cubicBezTo>
                  <a:cubicBezTo>
                    <a:pt x="111" y="10"/>
                    <a:pt x="110" y="12"/>
                    <a:pt x="115" y="10"/>
                  </a:cubicBezTo>
                  <a:cubicBezTo>
                    <a:pt x="116" y="10"/>
                    <a:pt x="117" y="9"/>
                    <a:pt x="117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22" y="14"/>
                    <a:pt x="125" y="19"/>
                    <a:pt x="122" y="25"/>
                  </a:cubicBezTo>
                  <a:cubicBezTo>
                    <a:pt x="122" y="27"/>
                    <a:pt x="121" y="29"/>
                    <a:pt x="120" y="31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4" y="33"/>
                    <a:pt x="113" y="35"/>
                    <a:pt x="110" y="33"/>
                  </a:cubicBezTo>
                  <a:cubicBezTo>
                    <a:pt x="107" y="31"/>
                    <a:pt x="104" y="26"/>
                    <a:pt x="101" y="32"/>
                  </a:cubicBezTo>
                  <a:cubicBezTo>
                    <a:pt x="98" y="38"/>
                    <a:pt x="93" y="37"/>
                    <a:pt x="98" y="43"/>
                  </a:cubicBezTo>
                  <a:cubicBezTo>
                    <a:pt x="102" y="49"/>
                    <a:pt x="102" y="45"/>
                    <a:pt x="104" y="54"/>
                  </a:cubicBezTo>
                  <a:cubicBezTo>
                    <a:pt x="106" y="63"/>
                    <a:pt x="106" y="61"/>
                    <a:pt x="111" y="68"/>
                  </a:cubicBezTo>
                  <a:cubicBezTo>
                    <a:pt x="116" y="76"/>
                    <a:pt x="115" y="68"/>
                    <a:pt x="121" y="76"/>
                  </a:cubicBezTo>
                  <a:cubicBezTo>
                    <a:pt x="122" y="77"/>
                    <a:pt x="123" y="77"/>
                    <a:pt x="123" y="78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19" y="78"/>
                    <a:pt x="117" y="96"/>
                    <a:pt x="112" y="99"/>
                  </a:cubicBezTo>
                  <a:cubicBezTo>
                    <a:pt x="108" y="102"/>
                    <a:pt x="107" y="102"/>
                    <a:pt x="103" y="102"/>
                  </a:cubicBezTo>
                  <a:cubicBezTo>
                    <a:pt x="100" y="102"/>
                    <a:pt x="98" y="99"/>
                    <a:pt x="94" y="100"/>
                  </a:cubicBezTo>
                  <a:cubicBezTo>
                    <a:pt x="91" y="101"/>
                    <a:pt x="91" y="105"/>
                    <a:pt x="86" y="104"/>
                  </a:cubicBezTo>
                  <a:cubicBezTo>
                    <a:pt x="83" y="103"/>
                    <a:pt x="80" y="99"/>
                    <a:pt x="77" y="97"/>
                  </a:cubicBezTo>
                  <a:cubicBezTo>
                    <a:pt x="74" y="96"/>
                    <a:pt x="71" y="95"/>
                    <a:pt x="68" y="93"/>
                  </a:cubicBezTo>
                  <a:cubicBezTo>
                    <a:pt x="62" y="90"/>
                    <a:pt x="58" y="85"/>
                    <a:pt x="54" y="82"/>
                  </a:cubicBezTo>
                  <a:cubicBezTo>
                    <a:pt x="42" y="75"/>
                    <a:pt x="38" y="83"/>
                    <a:pt x="30" y="89"/>
                  </a:cubicBezTo>
                  <a:lnTo>
                    <a:pt x="29" y="9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4" name="Freeform 1277"/>
            <p:cNvSpPr>
              <a:spLocks/>
            </p:cNvSpPr>
            <p:nvPr/>
          </p:nvSpPr>
          <p:spPr bwMode="auto">
            <a:xfrm>
              <a:off x="4441223" y="3280309"/>
              <a:ext cx="411184" cy="255588"/>
            </a:xfrm>
            <a:custGeom>
              <a:avLst/>
              <a:gdLst>
                <a:gd name="T0" fmla="*/ 2147483647 w 464"/>
                <a:gd name="T1" fmla="*/ 2147483647 h 288"/>
                <a:gd name="T2" fmla="*/ 2147483647 w 464"/>
                <a:gd name="T3" fmla="*/ 2147483647 h 288"/>
                <a:gd name="T4" fmla="*/ 2147483647 w 464"/>
                <a:gd name="T5" fmla="*/ 2147483647 h 288"/>
                <a:gd name="T6" fmla="*/ 2147483647 w 464"/>
                <a:gd name="T7" fmla="*/ 2147483647 h 288"/>
                <a:gd name="T8" fmla="*/ 2147483647 w 464"/>
                <a:gd name="T9" fmla="*/ 2147483647 h 288"/>
                <a:gd name="T10" fmla="*/ 2147483647 w 464"/>
                <a:gd name="T11" fmla="*/ 2147483647 h 288"/>
                <a:gd name="T12" fmla="*/ 2147483647 w 464"/>
                <a:gd name="T13" fmla="*/ 2147483647 h 288"/>
                <a:gd name="T14" fmla="*/ 2147483647 w 464"/>
                <a:gd name="T15" fmla="*/ 2147483647 h 288"/>
                <a:gd name="T16" fmla="*/ 2147483647 w 464"/>
                <a:gd name="T17" fmla="*/ 2147483647 h 288"/>
                <a:gd name="T18" fmla="*/ 2147483647 w 464"/>
                <a:gd name="T19" fmla="*/ 2147483647 h 288"/>
                <a:gd name="T20" fmla="*/ 2147483647 w 464"/>
                <a:gd name="T21" fmla="*/ 2147483647 h 288"/>
                <a:gd name="T22" fmla="*/ 2147483647 w 464"/>
                <a:gd name="T23" fmla="*/ 2147483647 h 288"/>
                <a:gd name="T24" fmla="*/ 2147483647 w 464"/>
                <a:gd name="T25" fmla="*/ 2147483647 h 288"/>
                <a:gd name="T26" fmla="*/ 2147483647 w 464"/>
                <a:gd name="T27" fmla="*/ 2147483647 h 288"/>
                <a:gd name="T28" fmla="*/ 2147483647 w 464"/>
                <a:gd name="T29" fmla="*/ 2147483647 h 288"/>
                <a:gd name="T30" fmla="*/ 2147483647 w 464"/>
                <a:gd name="T31" fmla="*/ 2147483647 h 288"/>
                <a:gd name="T32" fmla="*/ 2147483647 w 464"/>
                <a:gd name="T33" fmla="*/ 2147483647 h 288"/>
                <a:gd name="T34" fmla="*/ 2147483647 w 464"/>
                <a:gd name="T35" fmla="*/ 2147483647 h 288"/>
                <a:gd name="T36" fmla="*/ 2147483647 w 464"/>
                <a:gd name="T37" fmla="*/ 2147483647 h 288"/>
                <a:gd name="T38" fmla="*/ 2147483647 w 464"/>
                <a:gd name="T39" fmla="*/ 2147483647 h 288"/>
                <a:gd name="T40" fmla="*/ 2147483647 w 464"/>
                <a:gd name="T41" fmla="*/ 2147483647 h 288"/>
                <a:gd name="T42" fmla="*/ 2147483647 w 464"/>
                <a:gd name="T43" fmla="*/ 2147483647 h 288"/>
                <a:gd name="T44" fmla="*/ 2147483647 w 464"/>
                <a:gd name="T45" fmla="*/ 2147483647 h 288"/>
                <a:gd name="T46" fmla="*/ 2147483647 w 464"/>
                <a:gd name="T47" fmla="*/ 2147483647 h 288"/>
                <a:gd name="T48" fmla="*/ 2147483647 w 464"/>
                <a:gd name="T49" fmla="*/ 2147483647 h 288"/>
                <a:gd name="T50" fmla="*/ 2147483647 w 464"/>
                <a:gd name="T51" fmla="*/ 2147483647 h 288"/>
                <a:gd name="T52" fmla="*/ 2147483647 w 464"/>
                <a:gd name="T53" fmla="*/ 2147483647 h 288"/>
                <a:gd name="T54" fmla="*/ 2147483647 w 464"/>
                <a:gd name="T55" fmla="*/ 2147483647 h 288"/>
                <a:gd name="T56" fmla="*/ 2147483647 w 464"/>
                <a:gd name="T57" fmla="*/ 2147483647 h 288"/>
                <a:gd name="T58" fmla="*/ 2147483647 w 464"/>
                <a:gd name="T59" fmla="*/ 2147483647 h 288"/>
                <a:gd name="T60" fmla="*/ 2147483647 w 464"/>
                <a:gd name="T61" fmla="*/ 2147483647 h 288"/>
                <a:gd name="T62" fmla="*/ 2147483647 w 464"/>
                <a:gd name="T63" fmla="*/ 2147483647 h 288"/>
                <a:gd name="T64" fmla="*/ 2147483647 w 464"/>
                <a:gd name="T65" fmla="*/ 2147483647 h 288"/>
                <a:gd name="T66" fmla="*/ 2147483647 w 464"/>
                <a:gd name="T67" fmla="*/ 2147483647 h 288"/>
                <a:gd name="T68" fmla="*/ 2147483647 w 464"/>
                <a:gd name="T69" fmla="*/ 2147483647 h 288"/>
                <a:gd name="T70" fmla="*/ 2147483647 w 464"/>
                <a:gd name="T71" fmla="*/ 2147483647 h 288"/>
                <a:gd name="T72" fmla="*/ 2147483647 w 464"/>
                <a:gd name="T73" fmla="*/ 2147483647 h 288"/>
                <a:gd name="T74" fmla="*/ 2147483647 w 464"/>
                <a:gd name="T75" fmla="*/ 2147483647 h 288"/>
                <a:gd name="T76" fmla="*/ 2147483647 w 464"/>
                <a:gd name="T77" fmla="*/ 2147483647 h 288"/>
                <a:gd name="T78" fmla="*/ 2147483647 w 464"/>
                <a:gd name="T79" fmla="*/ 2147483647 h 288"/>
                <a:gd name="T80" fmla="*/ 2147483647 w 464"/>
                <a:gd name="T81" fmla="*/ 2147483647 h 288"/>
                <a:gd name="T82" fmla="*/ 2147483647 w 464"/>
                <a:gd name="T83" fmla="*/ 2147483647 h 288"/>
                <a:gd name="T84" fmla="*/ 2147483647 w 464"/>
                <a:gd name="T85" fmla="*/ 2147483647 h 288"/>
                <a:gd name="T86" fmla="*/ 2147483647 w 464"/>
                <a:gd name="T87" fmla="*/ 2147483647 h 288"/>
                <a:gd name="T88" fmla="*/ 2147483647 w 464"/>
                <a:gd name="T89" fmla="*/ 2147483647 h 288"/>
                <a:gd name="T90" fmla="*/ 2147483647 w 464"/>
                <a:gd name="T91" fmla="*/ 2147483647 h 288"/>
                <a:gd name="T92" fmla="*/ 2147483647 w 464"/>
                <a:gd name="T93" fmla="*/ 2147483647 h 288"/>
                <a:gd name="T94" fmla="*/ 2147483647 w 464"/>
                <a:gd name="T95" fmla="*/ 2147483647 h 288"/>
                <a:gd name="T96" fmla="*/ 2147483647 w 464"/>
                <a:gd name="T97" fmla="*/ 2147483647 h 2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64" h="288">
                  <a:moveTo>
                    <a:pt x="19" y="189"/>
                  </a:moveTo>
                  <a:cubicBezTo>
                    <a:pt x="22" y="185"/>
                    <a:pt x="22" y="182"/>
                    <a:pt x="26" y="180"/>
                  </a:cubicBezTo>
                  <a:cubicBezTo>
                    <a:pt x="29" y="178"/>
                    <a:pt x="34" y="177"/>
                    <a:pt x="37" y="177"/>
                  </a:cubicBezTo>
                  <a:cubicBezTo>
                    <a:pt x="46" y="177"/>
                    <a:pt x="54" y="182"/>
                    <a:pt x="62" y="184"/>
                  </a:cubicBezTo>
                  <a:cubicBezTo>
                    <a:pt x="67" y="186"/>
                    <a:pt x="71" y="184"/>
                    <a:pt x="76" y="186"/>
                  </a:cubicBezTo>
                  <a:cubicBezTo>
                    <a:pt x="85" y="189"/>
                    <a:pt x="91" y="183"/>
                    <a:pt x="99" y="179"/>
                  </a:cubicBezTo>
                  <a:cubicBezTo>
                    <a:pt x="101" y="179"/>
                    <a:pt x="102" y="178"/>
                    <a:pt x="104" y="178"/>
                  </a:cubicBezTo>
                  <a:cubicBezTo>
                    <a:pt x="106" y="169"/>
                    <a:pt x="105" y="168"/>
                    <a:pt x="113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2" y="167"/>
                    <a:pt x="122" y="163"/>
                    <a:pt x="123" y="162"/>
                  </a:cubicBezTo>
                  <a:cubicBezTo>
                    <a:pt x="125" y="160"/>
                    <a:pt x="127" y="160"/>
                    <a:pt x="129" y="160"/>
                  </a:cubicBezTo>
                  <a:cubicBezTo>
                    <a:pt x="138" y="158"/>
                    <a:pt x="139" y="157"/>
                    <a:pt x="146" y="161"/>
                  </a:cubicBezTo>
                  <a:cubicBezTo>
                    <a:pt x="153" y="165"/>
                    <a:pt x="161" y="166"/>
                    <a:pt x="167" y="169"/>
                  </a:cubicBezTo>
                  <a:cubicBezTo>
                    <a:pt x="172" y="171"/>
                    <a:pt x="179" y="173"/>
                    <a:pt x="181" y="177"/>
                  </a:cubicBezTo>
                  <a:cubicBezTo>
                    <a:pt x="182" y="180"/>
                    <a:pt x="183" y="185"/>
                    <a:pt x="184" y="188"/>
                  </a:cubicBezTo>
                  <a:cubicBezTo>
                    <a:pt x="185" y="192"/>
                    <a:pt x="187" y="196"/>
                    <a:pt x="188" y="200"/>
                  </a:cubicBezTo>
                  <a:cubicBezTo>
                    <a:pt x="190" y="206"/>
                    <a:pt x="193" y="211"/>
                    <a:pt x="198" y="216"/>
                  </a:cubicBezTo>
                  <a:cubicBezTo>
                    <a:pt x="201" y="220"/>
                    <a:pt x="203" y="221"/>
                    <a:pt x="203" y="226"/>
                  </a:cubicBezTo>
                  <a:cubicBezTo>
                    <a:pt x="204" y="230"/>
                    <a:pt x="205" y="235"/>
                    <a:pt x="205" y="239"/>
                  </a:cubicBezTo>
                  <a:cubicBezTo>
                    <a:pt x="199" y="241"/>
                    <a:pt x="196" y="239"/>
                    <a:pt x="190" y="238"/>
                  </a:cubicBezTo>
                  <a:cubicBezTo>
                    <a:pt x="185" y="238"/>
                    <a:pt x="179" y="237"/>
                    <a:pt x="176" y="242"/>
                  </a:cubicBezTo>
                  <a:cubicBezTo>
                    <a:pt x="174" y="246"/>
                    <a:pt x="175" y="255"/>
                    <a:pt x="171" y="259"/>
                  </a:cubicBezTo>
                  <a:cubicBezTo>
                    <a:pt x="168" y="262"/>
                    <a:pt x="161" y="262"/>
                    <a:pt x="157" y="263"/>
                  </a:cubicBezTo>
                  <a:cubicBezTo>
                    <a:pt x="157" y="265"/>
                    <a:pt x="157" y="265"/>
                    <a:pt x="157" y="265"/>
                  </a:cubicBezTo>
                  <a:cubicBezTo>
                    <a:pt x="155" y="268"/>
                    <a:pt x="154" y="272"/>
                    <a:pt x="155" y="274"/>
                  </a:cubicBezTo>
                  <a:cubicBezTo>
                    <a:pt x="155" y="277"/>
                    <a:pt x="161" y="282"/>
                    <a:pt x="164" y="284"/>
                  </a:cubicBezTo>
                  <a:cubicBezTo>
                    <a:pt x="168" y="281"/>
                    <a:pt x="175" y="282"/>
                    <a:pt x="179" y="282"/>
                  </a:cubicBezTo>
                  <a:cubicBezTo>
                    <a:pt x="185" y="282"/>
                    <a:pt x="189" y="281"/>
                    <a:pt x="194" y="283"/>
                  </a:cubicBezTo>
                  <a:cubicBezTo>
                    <a:pt x="195" y="285"/>
                    <a:pt x="196" y="286"/>
                    <a:pt x="197" y="288"/>
                  </a:cubicBezTo>
                  <a:cubicBezTo>
                    <a:pt x="198" y="285"/>
                    <a:pt x="198" y="285"/>
                    <a:pt x="198" y="285"/>
                  </a:cubicBezTo>
                  <a:cubicBezTo>
                    <a:pt x="197" y="283"/>
                    <a:pt x="196" y="282"/>
                    <a:pt x="194" y="276"/>
                  </a:cubicBezTo>
                  <a:cubicBezTo>
                    <a:pt x="192" y="269"/>
                    <a:pt x="193" y="259"/>
                    <a:pt x="196" y="259"/>
                  </a:cubicBezTo>
                  <a:cubicBezTo>
                    <a:pt x="199" y="258"/>
                    <a:pt x="200" y="276"/>
                    <a:pt x="205" y="273"/>
                  </a:cubicBezTo>
                  <a:cubicBezTo>
                    <a:pt x="209" y="269"/>
                    <a:pt x="211" y="263"/>
                    <a:pt x="215" y="262"/>
                  </a:cubicBezTo>
                  <a:cubicBezTo>
                    <a:pt x="218" y="261"/>
                    <a:pt x="222" y="255"/>
                    <a:pt x="219" y="255"/>
                  </a:cubicBezTo>
                  <a:cubicBezTo>
                    <a:pt x="217" y="255"/>
                    <a:pt x="209" y="251"/>
                    <a:pt x="211" y="249"/>
                  </a:cubicBezTo>
                  <a:cubicBezTo>
                    <a:pt x="213" y="248"/>
                    <a:pt x="227" y="248"/>
                    <a:pt x="229" y="245"/>
                  </a:cubicBezTo>
                  <a:cubicBezTo>
                    <a:pt x="232" y="242"/>
                    <a:pt x="233" y="233"/>
                    <a:pt x="237" y="234"/>
                  </a:cubicBezTo>
                  <a:cubicBezTo>
                    <a:pt x="241" y="235"/>
                    <a:pt x="243" y="239"/>
                    <a:pt x="245" y="239"/>
                  </a:cubicBezTo>
                  <a:cubicBezTo>
                    <a:pt x="248" y="239"/>
                    <a:pt x="246" y="231"/>
                    <a:pt x="251" y="233"/>
                  </a:cubicBezTo>
                  <a:cubicBezTo>
                    <a:pt x="255" y="235"/>
                    <a:pt x="254" y="237"/>
                    <a:pt x="259" y="236"/>
                  </a:cubicBezTo>
                  <a:cubicBezTo>
                    <a:pt x="265" y="235"/>
                    <a:pt x="266" y="230"/>
                    <a:pt x="270" y="231"/>
                  </a:cubicBezTo>
                  <a:cubicBezTo>
                    <a:pt x="274" y="232"/>
                    <a:pt x="261" y="248"/>
                    <a:pt x="261" y="248"/>
                  </a:cubicBezTo>
                  <a:cubicBezTo>
                    <a:pt x="261" y="248"/>
                    <a:pt x="258" y="247"/>
                    <a:pt x="257" y="249"/>
                  </a:cubicBezTo>
                  <a:cubicBezTo>
                    <a:pt x="255" y="251"/>
                    <a:pt x="255" y="253"/>
                    <a:pt x="263" y="252"/>
                  </a:cubicBezTo>
                  <a:cubicBezTo>
                    <a:pt x="271" y="250"/>
                    <a:pt x="269" y="243"/>
                    <a:pt x="273" y="252"/>
                  </a:cubicBezTo>
                  <a:cubicBezTo>
                    <a:pt x="277" y="260"/>
                    <a:pt x="274" y="253"/>
                    <a:pt x="280" y="253"/>
                  </a:cubicBezTo>
                  <a:cubicBezTo>
                    <a:pt x="285" y="254"/>
                    <a:pt x="284" y="251"/>
                    <a:pt x="288" y="251"/>
                  </a:cubicBezTo>
                  <a:cubicBezTo>
                    <a:pt x="292" y="252"/>
                    <a:pt x="293" y="245"/>
                    <a:pt x="296" y="249"/>
                  </a:cubicBezTo>
                  <a:cubicBezTo>
                    <a:pt x="298" y="254"/>
                    <a:pt x="293" y="259"/>
                    <a:pt x="298" y="257"/>
                  </a:cubicBezTo>
                  <a:cubicBezTo>
                    <a:pt x="304" y="255"/>
                    <a:pt x="297" y="253"/>
                    <a:pt x="304" y="251"/>
                  </a:cubicBezTo>
                  <a:cubicBezTo>
                    <a:pt x="310" y="249"/>
                    <a:pt x="309" y="253"/>
                    <a:pt x="313" y="255"/>
                  </a:cubicBezTo>
                  <a:cubicBezTo>
                    <a:pt x="317" y="257"/>
                    <a:pt x="314" y="253"/>
                    <a:pt x="319" y="255"/>
                  </a:cubicBezTo>
                  <a:cubicBezTo>
                    <a:pt x="323" y="256"/>
                    <a:pt x="326" y="251"/>
                    <a:pt x="328" y="252"/>
                  </a:cubicBezTo>
                  <a:cubicBezTo>
                    <a:pt x="331" y="253"/>
                    <a:pt x="334" y="251"/>
                    <a:pt x="337" y="249"/>
                  </a:cubicBezTo>
                  <a:cubicBezTo>
                    <a:pt x="341" y="248"/>
                    <a:pt x="339" y="235"/>
                    <a:pt x="346" y="238"/>
                  </a:cubicBezTo>
                  <a:cubicBezTo>
                    <a:pt x="354" y="241"/>
                    <a:pt x="348" y="232"/>
                    <a:pt x="357" y="235"/>
                  </a:cubicBezTo>
                  <a:cubicBezTo>
                    <a:pt x="366" y="238"/>
                    <a:pt x="365" y="238"/>
                    <a:pt x="367" y="234"/>
                  </a:cubicBezTo>
                  <a:cubicBezTo>
                    <a:pt x="369" y="229"/>
                    <a:pt x="373" y="230"/>
                    <a:pt x="376" y="231"/>
                  </a:cubicBezTo>
                  <a:cubicBezTo>
                    <a:pt x="380" y="233"/>
                    <a:pt x="384" y="230"/>
                    <a:pt x="388" y="227"/>
                  </a:cubicBezTo>
                  <a:cubicBezTo>
                    <a:pt x="391" y="224"/>
                    <a:pt x="388" y="214"/>
                    <a:pt x="396" y="215"/>
                  </a:cubicBezTo>
                  <a:cubicBezTo>
                    <a:pt x="404" y="216"/>
                    <a:pt x="406" y="214"/>
                    <a:pt x="411" y="214"/>
                  </a:cubicBezTo>
                  <a:cubicBezTo>
                    <a:pt x="414" y="214"/>
                    <a:pt x="414" y="211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24" y="197"/>
                    <a:pt x="431" y="185"/>
                    <a:pt x="446" y="192"/>
                  </a:cubicBezTo>
                  <a:cubicBezTo>
                    <a:pt x="448" y="183"/>
                    <a:pt x="457" y="182"/>
                    <a:pt x="460" y="174"/>
                  </a:cubicBezTo>
                  <a:cubicBezTo>
                    <a:pt x="463" y="167"/>
                    <a:pt x="455" y="162"/>
                    <a:pt x="461" y="155"/>
                  </a:cubicBezTo>
                  <a:cubicBezTo>
                    <a:pt x="461" y="154"/>
                    <a:pt x="460" y="152"/>
                    <a:pt x="460" y="151"/>
                  </a:cubicBezTo>
                  <a:cubicBezTo>
                    <a:pt x="458" y="151"/>
                    <a:pt x="456" y="151"/>
                    <a:pt x="455" y="151"/>
                  </a:cubicBezTo>
                  <a:cubicBezTo>
                    <a:pt x="456" y="143"/>
                    <a:pt x="464" y="129"/>
                    <a:pt x="460" y="122"/>
                  </a:cubicBezTo>
                  <a:cubicBezTo>
                    <a:pt x="455" y="111"/>
                    <a:pt x="437" y="114"/>
                    <a:pt x="428" y="113"/>
                  </a:cubicBezTo>
                  <a:cubicBezTo>
                    <a:pt x="428" y="108"/>
                    <a:pt x="429" y="103"/>
                    <a:pt x="429" y="98"/>
                  </a:cubicBezTo>
                  <a:cubicBezTo>
                    <a:pt x="423" y="96"/>
                    <a:pt x="416" y="92"/>
                    <a:pt x="409" y="92"/>
                  </a:cubicBezTo>
                  <a:cubicBezTo>
                    <a:pt x="405" y="91"/>
                    <a:pt x="401" y="97"/>
                    <a:pt x="397" y="95"/>
                  </a:cubicBezTo>
                  <a:cubicBezTo>
                    <a:pt x="393" y="93"/>
                    <a:pt x="395" y="86"/>
                    <a:pt x="393" y="85"/>
                  </a:cubicBezTo>
                  <a:cubicBezTo>
                    <a:pt x="384" y="77"/>
                    <a:pt x="385" y="83"/>
                    <a:pt x="372" y="84"/>
                  </a:cubicBezTo>
                  <a:cubicBezTo>
                    <a:pt x="364" y="85"/>
                    <a:pt x="359" y="82"/>
                    <a:pt x="350" y="86"/>
                  </a:cubicBezTo>
                  <a:cubicBezTo>
                    <a:pt x="349" y="70"/>
                    <a:pt x="337" y="60"/>
                    <a:pt x="341" y="46"/>
                  </a:cubicBezTo>
                  <a:cubicBezTo>
                    <a:pt x="333" y="40"/>
                    <a:pt x="315" y="44"/>
                    <a:pt x="309" y="38"/>
                  </a:cubicBezTo>
                  <a:cubicBezTo>
                    <a:pt x="303" y="32"/>
                    <a:pt x="308" y="9"/>
                    <a:pt x="307" y="1"/>
                  </a:cubicBezTo>
                  <a:cubicBezTo>
                    <a:pt x="299" y="0"/>
                    <a:pt x="285" y="2"/>
                    <a:pt x="281" y="11"/>
                  </a:cubicBezTo>
                  <a:cubicBezTo>
                    <a:pt x="271" y="0"/>
                    <a:pt x="268" y="7"/>
                    <a:pt x="257" y="9"/>
                  </a:cubicBezTo>
                  <a:cubicBezTo>
                    <a:pt x="248" y="11"/>
                    <a:pt x="237" y="10"/>
                    <a:pt x="228" y="8"/>
                  </a:cubicBezTo>
                  <a:cubicBezTo>
                    <a:pt x="222" y="22"/>
                    <a:pt x="217" y="36"/>
                    <a:pt x="212" y="51"/>
                  </a:cubicBezTo>
                  <a:cubicBezTo>
                    <a:pt x="197" y="42"/>
                    <a:pt x="196" y="19"/>
                    <a:pt x="175" y="41"/>
                  </a:cubicBezTo>
                  <a:cubicBezTo>
                    <a:pt x="171" y="39"/>
                    <a:pt x="169" y="34"/>
                    <a:pt x="168" y="30"/>
                  </a:cubicBezTo>
                  <a:cubicBezTo>
                    <a:pt x="151" y="28"/>
                    <a:pt x="133" y="30"/>
                    <a:pt x="116" y="30"/>
                  </a:cubicBezTo>
                  <a:cubicBezTo>
                    <a:pt x="103" y="29"/>
                    <a:pt x="72" y="7"/>
                    <a:pt x="70" y="32"/>
                  </a:cubicBezTo>
                  <a:cubicBezTo>
                    <a:pt x="57" y="20"/>
                    <a:pt x="50" y="46"/>
                    <a:pt x="39" y="41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5" y="58"/>
                    <a:pt x="54" y="74"/>
                    <a:pt x="50" y="86"/>
                  </a:cubicBezTo>
                  <a:cubicBezTo>
                    <a:pt x="48" y="93"/>
                    <a:pt x="44" y="91"/>
                    <a:pt x="39" y="96"/>
                  </a:cubicBezTo>
                  <a:cubicBezTo>
                    <a:pt x="33" y="101"/>
                    <a:pt x="30" y="107"/>
                    <a:pt x="24" y="112"/>
                  </a:cubicBezTo>
                  <a:cubicBezTo>
                    <a:pt x="20" y="116"/>
                    <a:pt x="12" y="120"/>
                    <a:pt x="9" y="125"/>
                  </a:cubicBezTo>
                  <a:cubicBezTo>
                    <a:pt x="6" y="129"/>
                    <a:pt x="5" y="136"/>
                    <a:pt x="3" y="140"/>
                  </a:cubicBezTo>
                  <a:cubicBezTo>
                    <a:pt x="1" y="148"/>
                    <a:pt x="0" y="159"/>
                    <a:pt x="4" y="166"/>
                  </a:cubicBezTo>
                  <a:cubicBezTo>
                    <a:pt x="8" y="174"/>
                    <a:pt x="17" y="187"/>
                    <a:pt x="18" y="190"/>
                  </a:cubicBezTo>
                  <a:cubicBezTo>
                    <a:pt x="18" y="190"/>
                    <a:pt x="19" y="189"/>
                    <a:pt x="19" y="189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5" name="Freeform 1278"/>
            <p:cNvSpPr>
              <a:spLocks/>
            </p:cNvSpPr>
            <p:nvPr/>
          </p:nvSpPr>
          <p:spPr bwMode="auto">
            <a:xfrm>
              <a:off x="4465638" y="3126321"/>
              <a:ext cx="217487" cy="200025"/>
            </a:xfrm>
            <a:custGeom>
              <a:avLst/>
              <a:gdLst>
                <a:gd name="T0" fmla="*/ 2147483647 w 246"/>
                <a:gd name="T1" fmla="*/ 2147483647 h 225"/>
                <a:gd name="T2" fmla="*/ 2147483647 w 246"/>
                <a:gd name="T3" fmla="*/ 2147483647 h 225"/>
                <a:gd name="T4" fmla="*/ 2147483647 w 246"/>
                <a:gd name="T5" fmla="*/ 2147483647 h 225"/>
                <a:gd name="T6" fmla="*/ 2147483647 w 246"/>
                <a:gd name="T7" fmla="*/ 2147483647 h 225"/>
                <a:gd name="T8" fmla="*/ 2147483647 w 246"/>
                <a:gd name="T9" fmla="*/ 2147483647 h 225"/>
                <a:gd name="T10" fmla="*/ 2147483647 w 246"/>
                <a:gd name="T11" fmla="*/ 2147483647 h 225"/>
                <a:gd name="T12" fmla="*/ 2147483647 w 246"/>
                <a:gd name="T13" fmla="*/ 2147483647 h 225"/>
                <a:gd name="T14" fmla="*/ 2147483647 w 246"/>
                <a:gd name="T15" fmla="*/ 2147483647 h 225"/>
                <a:gd name="T16" fmla="*/ 2147483647 w 246"/>
                <a:gd name="T17" fmla="*/ 2147483647 h 225"/>
                <a:gd name="T18" fmla="*/ 2147483647 w 246"/>
                <a:gd name="T19" fmla="*/ 2147483647 h 225"/>
                <a:gd name="T20" fmla="*/ 2147483647 w 246"/>
                <a:gd name="T21" fmla="*/ 2147483647 h 225"/>
                <a:gd name="T22" fmla="*/ 2147483647 w 246"/>
                <a:gd name="T23" fmla="*/ 2147483647 h 225"/>
                <a:gd name="T24" fmla="*/ 2147483647 w 246"/>
                <a:gd name="T25" fmla="*/ 2147483647 h 225"/>
                <a:gd name="T26" fmla="*/ 2147483647 w 246"/>
                <a:gd name="T27" fmla="*/ 2147483647 h 225"/>
                <a:gd name="T28" fmla="*/ 2147483647 w 246"/>
                <a:gd name="T29" fmla="*/ 2147483647 h 225"/>
                <a:gd name="T30" fmla="*/ 2147483647 w 246"/>
                <a:gd name="T31" fmla="*/ 2147483647 h 225"/>
                <a:gd name="T32" fmla="*/ 0 w 246"/>
                <a:gd name="T33" fmla="*/ 2147483647 h 225"/>
                <a:gd name="T34" fmla="*/ 2147483647 w 246"/>
                <a:gd name="T35" fmla="*/ 2147483647 h 225"/>
                <a:gd name="T36" fmla="*/ 2147483647 w 246"/>
                <a:gd name="T37" fmla="*/ 2147483647 h 225"/>
                <a:gd name="T38" fmla="*/ 2147483647 w 246"/>
                <a:gd name="T39" fmla="*/ 2147483647 h 225"/>
                <a:gd name="T40" fmla="*/ 2147483647 w 246"/>
                <a:gd name="T41" fmla="*/ 2147483647 h 225"/>
                <a:gd name="T42" fmla="*/ 2147483647 w 246"/>
                <a:gd name="T43" fmla="*/ 2147483647 h 225"/>
                <a:gd name="T44" fmla="*/ 2147483647 w 246"/>
                <a:gd name="T45" fmla="*/ 2147483647 h 225"/>
                <a:gd name="T46" fmla="*/ 2147483647 w 246"/>
                <a:gd name="T47" fmla="*/ 2147483647 h 225"/>
                <a:gd name="T48" fmla="*/ 2147483647 w 246"/>
                <a:gd name="T49" fmla="*/ 2147483647 h 225"/>
                <a:gd name="T50" fmla="*/ 2147483647 w 246"/>
                <a:gd name="T51" fmla="*/ 2147483647 h 225"/>
                <a:gd name="T52" fmla="*/ 2147483647 w 246"/>
                <a:gd name="T53" fmla="*/ 2147483647 h 225"/>
                <a:gd name="T54" fmla="*/ 2147483647 w 246"/>
                <a:gd name="T55" fmla="*/ 2147483647 h 225"/>
                <a:gd name="T56" fmla="*/ 2147483647 w 246"/>
                <a:gd name="T57" fmla="*/ 2147483647 h 225"/>
                <a:gd name="T58" fmla="*/ 2147483647 w 246"/>
                <a:gd name="T59" fmla="*/ 2147483647 h 225"/>
                <a:gd name="T60" fmla="*/ 2147483647 w 246"/>
                <a:gd name="T61" fmla="*/ 2147483647 h 225"/>
                <a:gd name="T62" fmla="*/ 2147483647 w 246"/>
                <a:gd name="T63" fmla="*/ 2147483647 h 225"/>
                <a:gd name="T64" fmla="*/ 2147483647 w 246"/>
                <a:gd name="T65" fmla="*/ 2147483647 h 225"/>
                <a:gd name="T66" fmla="*/ 2147483647 w 246"/>
                <a:gd name="T67" fmla="*/ 2147483647 h 225"/>
                <a:gd name="T68" fmla="*/ 2147483647 w 246"/>
                <a:gd name="T69" fmla="*/ 2147483647 h 225"/>
                <a:gd name="T70" fmla="*/ 2147483647 w 246"/>
                <a:gd name="T71" fmla="*/ 2147483647 h 225"/>
                <a:gd name="T72" fmla="*/ 2147483647 w 246"/>
                <a:gd name="T73" fmla="*/ 0 h 225"/>
                <a:gd name="T74" fmla="*/ 2147483647 w 246"/>
                <a:gd name="T75" fmla="*/ 2147483647 h 225"/>
                <a:gd name="T76" fmla="*/ 2147483647 w 246"/>
                <a:gd name="T77" fmla="*/ 0 h 225"/>
                <a:gd name="T78" fmla="*/ 2147483647 w 246"/>
                <a:gd name="T79" fmla="*/ 2147483647 h 225"/>
                <a:gd name="T80" fmla="*/ 2147483647 w 246"/>
                <a:gd name="T81" fmla="*/ 2147483647 h 225"/>
                <a:gd name="T82" fmla="*/ 2147483647 w 246"/>
                <a:gd name="T83" fmla="*/ 2147483647 h 225"/>
                <a:gd name="T84" fmla="*/ 2147483647 w 246"/>
                <a:gd name="T85" fmla="*/ 2147483647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46" h="225">
                  <a:moveTo>
                    <a:pt x="85" y="19"/>
                  </a:moveTo>
                  <a:cubicBezTo>
                    <a:pt x="88" y="25"/>
                    <a:pt x="82" y="33"/>
                    <a:pt x="79" y="38"/>
                  </a:cubicBezTo>
                  <a:cubicBezTo>
                    <a:pt x="82" y="39"/>
                    <a:pt x="85" y="40"/>
                    <a:pt x="86" y="43"/>
                  </a:cubicBezTo>
                  <a:cubicBezTo>
                    <a:pt x="84" y="46"/>
                    <a:pt x="83" y="50"/>
                    <a:pt x="81" y="51"/>
                  </a:cubicBezTo>
                  <a:cubicBezTo>
                    <a:pt x="78" y="54"/>
                    <a:pt x="75" y="52"/>
                    <a:pt x="72" y="53"/>
                  </a:cubicBezTo>
                  <a:cubicBezTo>
                    <a:pt x="67" y="55"/>
                    <a:pt x="64" y="60"/>
                    <a:pt x="64" y="66"/>
                  </a:cubicBezTo>
                  <a:cubicBezTo>
                    <a:pt x="54" y="63"/>
                    <a:pt x="57" y="78"/>
                    <a:pt x="57" y="84"/>
                  </a:cubicBezTo>
                  <a:cubicBezTo>
                    <a:pt x="56" y="97"/>
                    <a:pt x="55" y="96"/>
                    <a:pt x="45" y="93"/>
                  </a:cubicBezTo>
                  <a:cubicBezTo>
                    <a:pt x="43" y="95"/>
                    <a:pt x="40" y="99"/>
                    <a:pt x="37" y="102"/>
                  </a:cubicBezTo>
                  <a:cubicBezTo>
                    <a:pt x="36" y="104"/>
                    <a:pt x="32" y="108"/>
                    <a:pt x="30" y="109"/>
                  </a:cubicBezTo>
                  <a:cubicBezTo>
                    <a:pt x="23" y="112"/>
                    <a:pt x="16" y="108"/>
                    <a:pt x="10" y="112"/>
                  </a:cubicBezTo>
                  <a:cubicBezTo>
                    <a:pt x="10" y="112"/>
                    <a:pt x="8" y="119"/>
                    <a:pt x="10" y="124"/>
                  </a:cubicBezTo>
                  <a:cubicBezTo>
                    <a:pt x="12" y="128"/>
                    <a:pt x="10" y="124"/>
                    <a:pt x="10" y="124"/>
                  </a:cubicBezTo>
                  <a:cubicBezTo>
                    <a:pt x="13" y="130"/>
                    <a:pt x="17" y="134"/>
                    <a:pt x="19" y="141"/>
                  </a:cubicBezTo>
                  <a:cubicBezTo>
                    <a:pt x="21" y="148"/>
                    <a:pt x="21" y="157"/>
                    <a:pt x="17" y="162"/>
                  </a:cubicBezTo>
                  <a:cubicBezTo>
                    <a:pt x="14" y="166"/>
                    <a:pt x="8" y="167"/>
                    <a:pt x="4" y="171"/>
                  </a:cubicBezTo>
                  <a:cubicBezTo>
                    <a:pt x="0" y="175"/>
                    <a:pt x="1" y="176"/>
                    <a:pt x="0" y="182"/>
                  </a:cubicBezTo>
                  <a:cubicBezTo>
                    <a:pt x="9" y="181"/>
                    <a:pt x="11" y="186"/>
                    <a:pt x="10" y="194"/>
                  </a:cubicBezTo>
                  <a:cubicBezTo>
                    <a:pt x="10" y="202"/>
                    <a:pt x="9" y="208"/>
                    <a:pt x="11" y="215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23" y="220"/>
                    <a:pt x="30" y="193"/>
                    <a:pt x="43" y="206"/>
                  </a:cubicBezTo>
                  <a:cubicBezTo>
                    <a:pt x="45" y="181"/>
                    <a:pt x="76" y="203"/>
                    <a:pt x="89" y="204"/>
                  </a:cubicBezTo>
                  <a:cubicBezTo>
                    <a:pt x="106" y="204"/>
                    <a:pt x="124" y="202"/>
                    <a:pt x="141" y="204"/>
                  </a:cubicBezTo>
                  <a:cubicBezTo>
                    <a:pt x="141" y="208"/>
                    <a:pt x="144" y="213"/>
                    <a:pt x="148" y="215"/>
                  </a:cubicBezTo>
                  <a:cubicBezTo>
                    <a:pt x="169" y="193"/>
                    <a:pt x="170" y="216"/>
                    <a:pt x="185" y="225"/>
                  </a:cubicBezTo>
                  <a:cubicBezTo>
                    <a:pt x="190" y="210"/>
                    <a:pt x="195" y="196"/>
                    <a:pt x="201" y="182"/>
                  </a:cubicBezTo>
                  <a:cubicBezTo>
                    <a:pt x="207" y="183"/>
                    <a:pt x="214" y="184"/>
                    <a:pt x="220" y="184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1" y="180"/>
                    <a:pt x="219" y="179"/>
                    <a:pt x="220" y="176"/>
                  </a:cubicBezTo>
                  <a:cubicBezTo>
                    <a:pt x="211" y="172"/>
                    <a:pt x="215" y="157"/>
                    <a:pt x="212" y="148"/>
                  </a:cubicBezTo>
                  <a:cubicBezTo>
                    <a:pt x="224" y="143"/>
                    <a:pt x="239" y="134"/>
                    <a:pt x="246" y="123"/>
                  </a:cubicBezTo>
                  <a:cubicBezTo>
                    <a:pt x="246" y="122"/>
                    <a:pt x="245" y="121"/>
                    <a:pt x="245" y="120"/>
                  </a:cubicBezTo>
                  <a:cubicBezTo>
                    <a:pt x="234" y="121"/>
                    <a:pt x="239" y="113"/>
                    <a:pt x="235" y="110"/>
                  </a:cubicBezTo>
                  <a:cubicBezTo>
                    <a:pt x="229" y="106"/>
                    <a:pt x="220" y="110"/>
                    <a:pt x="215" y="107"/>
                  </a:cubicBezTo>
                  <a:cubicBezTo>
                    <a:pt x="206" y="102"/>
                    <a:pt x="203" y="75"/>
                    <a:pt x="201" y="65"/>
                  </a:cubicBezTo>
                  <a:cubicBezTo>
                    <a:pt x="196" y="40"/>
                    <a:pt x="203" y="0"/>
                    <a:pt x="168" y="23"/>
                  </a:cubicBezTo>
                  <a:cubicBezTo>
                    <a:pt x="163" y="9"/>
                    <a:pt x="160" y="8"/>
                    <a:pt x="150" y="0"/>
                  </a:cubicBezTo>
                  <a:cubicBezTo>
                    <a:pt x="146" y="2"/>
                    <a:pt x="142" y="4"/>
                    <a:pt x="139" y="8"/>
                  </a:cubicBezTo>
                  <a:cubicBezTo>
                    <a:pt x="135" y="5"/>
                    <a:pt x="131" y="1"/>
                    <a:pt x="127" y="0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0" y="8"/>
                    <a:pt x="116" y="19"/>
                    <a:pt x="110" y="20"/>
                  </a:cubicBezTo>
                  <a:cubicBezTo>
                    <a:pt x="106" y="20"/>
                    <a:pt x="104" y="15"/>
                    <a:pt x="100" y="15"/>
                  </a:cubicBezTo>
                  <a:cubicBezTo>
                    <a:pt x="95" y="15"/>
                    <a:pt x="90" y="19"/>
                    <a:pt x="85" y="20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6" name="Freeform 1279"/>
            <p:cNvSpPr>
              <a:spLocks/>
            </p:cNvSpPr>
            <p:nvPr/>
          </p:nvSpPr>
          <p:spPr bwMode="auto">
            <a:xfrm>
              <a:off x="4465638" y="3126321"/>
              <a:ext cx="217487" cy="200025"/>
            </a:xfrm>
            <a:custGeom>
              <a:avLst/>
              <a:gdLst>
                <a:gd name="T0" fmla="*/ 2147483647 w 246"/>
                <a:gd name="T1" fmla="*/ 2147483647 h 225"/>
                <a:gd name="T2" fmla="*/ 2147483647 w 246"/>
                <a:gd name="T3" fmla="*/ 2147483647 h 225"/>
                <a:gd name="T4" fmla="*/ 2147483647 w 246"/>
                <a:gd name="T5" fmla="*/ 2147483647 h 225"/>
                <a:gd name="T6" fmla="*/ 2147483647 w 246"/>
                <a:gd name="T7" fmla="*/ 2147483647 h 225"/>
                <a:gd name="T8" fmla="*/ 2147483647 w 246"/>
                <a:gd name="T9" fmla="*/ 2147483647 h 225"/>
                <a:gd name="T10" fmla="*/ 2147483647 w 246"/>
                <a:gd name="T11" fmla="*/ 2147483647 h 225"/>
                <a:gd name="T12" fmla="*/ 2147483647 w 246"/>
                <a:gd name="T13" fmla="*/ 2147483647 h 225"/>
                <a:gd name="T14" fmla="*/ 2147483647 w 246"/>
                <a:gd name="T15" fmla="*/ 2147483647 h 225"/>
                <a:gd name="T16" fmla="*/ 2147483647 w 246"/>
                <a:gd name="T17" fmla="*/ 2147483647 h 225"/>
                <a:gd name="T18" fmla="*/ 2147483647 w 246"/>
                <a:gd name="T19" fmla="*/ 2147483647 h 225"/>
                <a:gd name="T20" fmla="*/ 2147483647 w 246"/>
                <a:gd name="T21" fmla="*/ 2147483647 h 225"/>
                <a:gd name="T22" fmla="*/ 2147483647 w 246"/>
                <a:gd name="T23" fmla="*/ 2147483647 h 225"/>
                <a:gd name="T24" fmla="*/ 2147483647 w 246"/>
                <a:gd name="T25" fmla="*/ 2147483647 h 225"/>
                <a:gd name="T26" fmla="*/ 2147483647 w 246"/>
                <a:gd name="T27" fmla="*/ 2147483647 h 225"/>
                <a:gd name="T28" fmla="*/ 2147483647 w 246"/>
                <a:gd name="T29" fmla="*/ 2147483647 h 225"/>
                <a:gd name="T30" fmla="*/ 2147483647 w 246"/>
                <a:gd name="T31" fmla="*/ 2147483647 h 225"/>
                <a:gd name="T32" fmla="*/ 0 w 246"/>
                <a:gd name="T33" fmla="*/ 2147483647 h 225"/>
                <a:gd name="T34" fmla="*/ 2147483647 w 246"/>
                <a:gd name="T35" fmla="*/ 2147483647 h 225"/>
                <a:gd name="T36" fmla="*/ 2147483647 w 246"/>
                <a:gd name="T37" fmla="*/ 2147483647 h 225"/>
                <a:gd name="T38" fmla="*/ 2147483647 w 246"/>
                <a:gd name="T39" fmla="*/ 2147483647 h 225"/>
                <a:gd name="T40" fmla="*/ 2147483647 w 246"/>
                <a:gd name="T41" fmla="*/ 2147483647 h 225"/>
                <a:gd name="T42" fmla="*/ 2147483647 w 246"/>
                <a:gd name="T43" fmla="*/ 2147483647 h 225"/>
                <a:gd name="T44" fmla="*/ 2147483647 w 246"/>
                <a:gd name="T45" fmla="*/ 2147483647 h 225"/>
                <a:gd name="T46" fmla="*/ 2147483647 w 246"/>
                <a:gd name="T47" fmla="*/ 2147483647 h 225"/>
                <a:gd name="T48" fmla="*/ 2147483647 w 246"/>
                <a:gd name="T49" fmla="*/ 2147483647 h 225"/>
                <a:gd name="T50" fmla="*/ 2147483647 w 246"/>
                <a:gd name="T51" fmla="*/ 2147483647 h 225"/>
                <a:gd name="T52" fmla="*/ 2147483647 w 246"/>
                <a:gd name="T53" fmla="*/ 2147483647 h 225"/>
                <a:gd name="T54" fmla="*/ 2147483647 w 246"/>
                <a:gd name="T55" fmla="*/ 2147483647 h 225"/>
                <a:gd name="T56" fmla="*/ 2147483647 w 246"/>
                <a:gd name="T57" fmla="*/ 2147483647 h 225"/>
                <a:gd name="T58" fmla="*/ 2147483647 w 246"/>
                <a:gd name="T59" fmla="*/ 2147483647 h 225"/>
                <a:gd name="T60" fmla="*/ 2147483647 w 246"/>
                <a:gd name="T61" fmla="*/ 2147483647 h 225"/>
                <a:gd name="T62" fmla="*/ 2147483647 w 246"/>
                <a:gd name="T63" fmla="*/ 2147483647 h 225"/>
                <a:gd name="T64" fmla="*/ 2147483647 w 246"/>
                <a:gd name="T65" fmla="*/ 2147483647 h 225"/>
                <a:gd name="T66" fmla="*/ 2147483647 w 246"/>
                <a:gd name="T67" fmla="*/ 2147483647 h 225"/>
                <a:gd name="T68" fmla="*/ 2147483647 w 246"/>
                <a:gd name="T69" fmla="*/ 2147483647 h 225"/>
                <a:gd name="T70" fmla="*/ 2147483647 w 246"/>
                <a:gd name="T71" fmla="*/ 2147483647 h 225"/>
                <a:gd name="T72" fmla="*/ 2147483647 w 246"/>
                <a:gd name="T73" fmla="*/ 0 h 225"/>
                <a:gd name="T74" fmla="*/ 2147483647 w 246"/>
                <a:gd name="T75" fmla="*/ 2147483647 h 225"/>
                <a:gd name="T76" fmla="*/ 2147483647 w 246"/>
                <a:gd name="T77" fmla="*/ 0 h 225"/>
                <a:gd name="T78" fmla="*/ 2147483647 w 246"/>
                <a:gd name="T79" fmla="*/ 2147483647 h 225"/>
                <a:gd name="T80" fmla="*/ 2147483647 w 246"/>
                <a:gd name="T81" fmla="*/ 2147483647 h 225"/>
                <a:gd name="T82" fmla="*/ 2147483647 w 246"/>
                <a:gd name="T83" fmla="*/ 2147483647 h 225"/>
                <a:gd name="T84" fmla="*/ 2147483647 w 246"/>
                <a:gd name="T85" fmla="*/ 2147483647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46" h="225">
                  <a:moveTo>
                    <a:pt x="85" y="19"/>
                  </a:moveTo>
                  <a:cubicBezTo>
                    <a:pt x="88" y="25"/>
                    <a:pt x="82" y="33"/>
                    <a:pt x="79" y="38"/>
                  </a:cubicBezTo>
                  <a:cubicBezTo>
                    <a:pt x="82" y="39"/>
                    <a:pt x="85" y="40"/>
                    <a:pt x="86" y="43"/>
                  </a:cubicBezTo>
                  <a:cubicBezTo>
                    <a:pt x="84" y="46"/>
                    <a:pt x="83" y="50"/>
                    <a:pt x="81" y="51"/>
                  </a:cubicBezTo>
                  <a:cubicBezTo>
                    <a:pt x="78" y="54"/>
                    <a:pt x="75" y="52"/>
                    <a:pt x="72" y="53"/>
                  </a:cubicBezTo>
                  <a:cubicBezTo>
                    <a:pt x="67" y="55"/>
                    <a:pt x="64" y="60"/>
                    <a:pt x="64" y="66"/>
                  </a:cubicBezTo>
                  <a:cubicBezTo>
                    <a:pt x="54" y="63"/>
                    <a:pt x="57" y="78"/>
                    <a:pt x="57" y="84"/>
                  </a:cubicBezTo>
                  <a:cubicBezTo>
                    <a:pt x="56" y="97"/>
                    <a:pt x="55" y="96"/>
                    <a:pt x="45" y="93"/>
                  </a:cubicBezTo>
                  <a:cubicBezTo>
                    <a:pt x="43" y="95"/>
                    <a:pt x="40" y="99"/>
                    <a:pt x="37" y="102"/>
                  </a:cubicBezTo>
                  <a:cubicBezTo>
                    <a:pt x="36" y="104"/>
                    <a:pt x="32" y="108"/>
                    <a:pt x="30" y="109"/>
                  </a:cubicBezTo>
                  <a:cubicBezTo>
                    <a:pt x="23" y="112"/>
                    <a:pt x="16" y="108"/>
                    <a:pt x="10" y="112"/>
                  </a:cubicBezTo>
                  <a:cubicBezTo>
                    <a:pt x="10" y="112"/>
                    <a:pt x="8" y="119"/>
                    <a:pt x="10" y="124"/>
                  </a:cubicBezTo>
                  <a:cubicBezTo>
                    <a:pt x="12" y="128"/>
                    <a:pt x="10" y="124"/>
                    <a:pt x="10" y="124"/>
                  </a:cubicBezTo>
                  <a:cubicBezTo>
                    <a:pt x="13" y="130"/>
                    <a:pt x="17" y="134"/>
                    <a:pt x="19" y="141"/>
                  </a:cubicBezTo>
                  <a:cubicBezTo>
                    <a:pt x="21" y="148"/>
                    <a:pt x="21" y="157"/>
                    <a:pt x="17" y="162"/>
                  </a:cubicBezTo>
                  <a:cubicBezTo>
                    <a:pt x="14" y="166"/>
                    <a:pt x="8" y="167"/>
                    <a:pt x="4" y="171"/>
                  </a:cubicBezTo>
                  <a:cubicBezTo>
                    <a:pt x="0" y="175"/>
                    <a:pt x="1" y="176"/>
                    <a:pt x="0" y="182"/>
                  </a:cubicBezTo>
                  <a:cubicBezTo>
                    <a:pt x="9" y="181"/>
                    <a:pt x="11" y="186"/>
                    <a:pt x="10" y="194"/>
                  </a:cubicBezTo>
                  <a:cubicBezTo>
                    <a:pt x="10" y="202"/>
                    <a:pt x="9" y="208"/>
                    <a:pt x="11" y="215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23" y="220"/>
                    <a:pt x="30" y="193"/>
                    <a:pt x="43" y="206"/>
                  </a:cubicBezTo>
                  <a:cubicBezTo>
                    <a:pt x="45" y="181"/>
                    <a:pt x="76" y="203"/>
                    <a:pt x="89" y="204"/>
                  </a:cubicBezTo>
                  <a:cubicBezTo>
                    <a:pt x="106" y="204"/>
                    <a:pt x="124" y="202"/>
                    <a:pt x="141" y="204"/>
                  </a:cubicBezTo>
                  <a:cubicBezTo>
                    <a:pt x="141" y="208"/>
                    <a:pt x="144" y="213"/>
                    <a:pt x="148" y="215"/>
                  </a:cubicBezTo>
                  <a:cubicBezTo>
                    <a:pt x="169" y="193"/>
                    <a:pt x="170" y="216"/>
                    <a:pt x="185" y="225"/>
                  </a:cubicBezTo>
                  <a:cubicBezTo>
                    <a:pt x="190" y="210"/>
                    <a:pt x="195" y="196"/>
                    <a:pt x="201" y="182"/>
                  </a:cubicBezTo>
                  <a:cubicBezTo>
                    <a:pt x="207" y="183"/>
                    <a:pt x="214" y="184"/>
                    <a:pt x="220" y="184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1" y="180"/>
                    <a:pt x="219" y="179"/>
                    <a:pt x="220" y="176"/>
                  </a:cubicBezTo>
                  <a:cubicBezTo>
                    <a:pt x="211" y="172"/>
                    <a:pt x="215" y="157"/>
                    <a:pt x="212" y="148"/>
                  </a:cubicBezTo>
                  <a:cubicBezTo>
                    <a:pt x="224" y="143"/>
                    <a:pt x="239" y="134"/>
                    <a:pt x="246" y="123"/>
                  </a:cubicBezTo>
                  <a:cubicBezTo>
                    <a:pt x="246" y="122"/>
                    <a:pt x="245" y="121"/>
                    <a:pt x="245" y="120"/>
                  </a:cubicBezTo>
                  <a:cubicBezTo>
                    <a:pt x="234" y="121"/>
                    <a:pt x="239" y="113"/>
                    <a:pt x="235" y="110"/>
                  </a:cubicBezTo>
                  <a:cubicBezTo>
                    <a:pt x="229" y="106"/>
                    <a:pt x="220" y="110"/>
                    <a:pt x="215" y="107"/>
                  </a:cubicBezTo>
                  <a:cubicBezTo>
                    <a:pt x="206" y="102"/>
                    <a:pt x="203" y="75"/>
                    <a:pt x="201" y="65"/>
                  </a:cubicBezTo>
                  <a:cubicBezTo>
                    <a:pt x="196" y="40"/>
                    <a:pt x="203" y="0"/>
                    <a:pt x="168" y="23"/>
                  </a:cubicBezTo>
                  <a:cubicBezTo>
                    <a:pt x="163" y="9"/>
                    <a:pt x="160" y="8"/>
                    <a:pt x="150" y="0"/>
                  </a:cubicBezTo>
                  <a:cubicBezTo>
                    <a:pt x="146" y="2"/>
                    <a:pt x="142" y="4"/>
                    <a:pt x="139" y="8"/>
                  </a:cubicBezTo>
                  <a:cubicBezTo>
                    <a:pt x="135" y="5"/>
                    <a:pt x="131" y="1"/>
                    <a:pt x="127" y="0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0" y="8"/>
                    <a:pt x="116" y="19"/>
                    <a:pt x="110" y="20"/>
                  </a:cubicBezTo>
                  <a:cubicBezTo>
                    <a:pt x="106" y="20"/>
                    <a:pt x="104" y="15"/>
                    <a:pt x="100" y="15"/>
                  </a:cubicBezTo>
                  <a:cubicBezTo>
                    <a:pt x="95" y="15"/>
                    <a:pt x="90" y="19"/>
                    <a:pt x="85" y="20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7" name="Freeform 1280"/>
            <p:cNvSpPr>
              <a:spLocks/>
            </p:cNvSpPr>
            <p:nvPr/>
          </p:nvSpPr>
          <p:spPr bwMode="auto">
            <a:xfrm>
              <a:off x="4094163" y="3473984"/>
              <a:ext cx="271462" cy="300037"/>
            </a:xfrm>
            <a:custGeom>
              <a:avLst/>
              <a:gdLst>
                <a:gd name="T0" fmla="*/ 2147483647 w 308"/>
                <a:gd name="T1" fmla="*/ 2147483647 h 338"/>
                <a:gd name="T2" fmla="*/ 2147483647 w 308"/>
                <a:gd name="T3" fmla="*/ 2147483647 h 338"/>
                <a:gd name="T4" fmla="*/ 2147483647 w 308"/>
                <a:gd name="T5" fmla="*/ 2147483647 h 338"/>
                <a:gd name="T6" fmla="*/ 2147483647 w 308"/>
                <a:gd name="T7" fmla="*/ 2147483647 h 338"/>
                <a:gd name="T8" fmla="*/ 2147483647 w 308"/>
                <a:gd name="T9" fmla="*/ 2147483647 h 338"/>
                <a:gd name="T10" fmla="*/ 2147483647 w 308"/>
                <a:gd name="T11" fmla="*/ 2147483647 h 338"/>
                <a:gd name="T12" fmla="*/ 2147483647 w 308"/>
                <a:gd name="T13" fmla="*/ 2147483647 h 338"/>
                <a:gd name="T14" fmla="*/ 2147483647 w 308"/>
                <a:gd name="T15" fmla="*/ 2147483647 h 338"/>
                <a:gd name="T16" fmla="*/ 2147483647 w 308"/>
                <a:gd name="T17" fmla="*/ 2147483647 h 338"/>
                <a:gd name="T18" fmla="*/ 2147483647 w 308"/>
                <a:gd name="T19" fmla="*/ 2147483647 h 338"/>
                <a:gd name="T20" fmla="*/ 2147483647 w 308"/>
                <a:gd name="T21" fmla="*/ 2147483647 h 338"/>
                <a:gd name="T22" fmla="*/ 2147483647 w 308"/>
                <a:gd name="T23" fmla="*/ 2147483647 h 338"/>
                <a:gd name="T24" fmla="*/ 2147483647 w 308"/>
                <a:gd name="T25" fmla="*/ 2147483647 h 338"/>
                <a:gd name="T26" fmla="*/ 2147483647 w 308"/>
                <a:gd name="T27" fmla="*/ 2147483647 h 338"/>
                <a:gd name="T28" fmla="*/ 2147483647 w 308"/>
                <a:gd name="T29" fmla="*/ 2147483647 h 338"/>
                <a:gd name="T30" fmla="*/ 2147483647 w 308"/>
                <a:gd name="T31" fmla="*/ 2147483647 h 338"/>
                <a:gd name="T32" fmla="*/ 2147483647 w 308"/>
                <a:gd name="T33" fmla="*/ 2147483647 h 338"/>
                <a:gd name="T34" fmla="*/ 2147483647 w 308"/>
                <a:gd name="T35" fmla="*/ 2147483647 h 338"/>
                <a:gd name="T36" fmla="*/ 2147483647 w 308"/>
                <a:gd name="T37" fmla="*/ 2147483647 h 338"/>
                <a:gd name="T38" fmla="*/ 2147483647 w 308"/>
                <a:gd name="T39" fmla="*/ 2147483647 h 338"/>
                <a:gd name="T40" fmla="*/ 2147483647 w 308"/>
                <a:gd name="T41" fmla="*/ 2147483647 h 338"/>
                <a:gd name="T42" fmla="*/ 2147483647 w 308"/>
                <a:gd name="T43" fmla="*/ 2147483647 h 338"/>
                <a:gd name="T44" fmla="*/ 2147483647 w 308"/>
                <a:gd name="T45" fmla="*/ 2147483647 h 338"/>
                <a:gd name="T46" fmla="*/ 2147483647 w 308"/>
                <a:gd name="T47" fmla="*/ 2147483647 h 338"/>
                <a:gd name="T48" fmla="*/ 2147483647 w 308"/>
                <a:gd name="T49" fmla="*/ 2147483647 h 338"/>
                <a:gd name="T50" fmla="*/ 2147483647 w 308"/>
                <a:gd name="T51" fmla="*/ 2147483647 h 338"/>
                <a:gd name="T52" fmla="*/ 2147483647 w 308"/>
                <a:gd name="T53" fmla="*/ 2147483647 h 338"/>
                <a:gd name="T54" fmla="*/ 2147483647 w 308"/>
                <a:gd name="T55" fmla="*/ 2147483647 h 338"/>
                <a:gd name="T56" fmla="*/ 2147483647 w 308"/>
                <a:gd name="T57" fmla="*/ 2147483647 h 338"/>
                <a:gd name="T58" fmla="*/ 2147483647 w 308"/>
                <a:gd name="T59" fmla="*/ 2147483647 h 338"/>
                <a:gd name="T60" fmla="*/ 2147483647 w 308"/>
                <a:gd name="T61" fmla="*/ 2147483647 h 338"/>
                <a:gd name="T62" fmla="*/ 2147483647 w 308"/>
                <a:gd name="T63" fmla="*/ 2147483647 h 338"/>
                <a:gd name="T64" fmla="*/ 2147483647 w 308"/>
                <a:gd name="T65" fmla="*/ 2147483647 h 338"/>
                <a:gd name="T66" fmla="*/ 2147483647 w 308"/>
                <a:gd name="T67" fmla="*/ 2147483647 h 338"/>
                <a:gd name="T68" fmla="*/ 2147483647 w 308"/>
                <a:gd name="T69" fmla="*/ 2147483647 h 338"/>
                <a:gd name="T70" fmla="*/ 2147483647 w 308"/>
                <a:gd name="T71" fmla="*/ 2147483647 h 338"/>
                <a:gd name="T72" fmla="*/ 2147483647 w 308"/>
                <a:gd name="T73" fmla="*/ 2147483647 h 338"/>
                <a:gd name="T74" fmla="*/ 2147483647 w 308"/>
                <a:gd name="T75" fmla="*/ 2147483647 h 338"/>
                <a:gd name="T76" fmla="*/ 2147483647 w 308"/>
                <a:gd name="T77" fmla="*/ 2147483647 h 338"/>
                <a:gd name="T78" fmla="*/ 2147483647 w 308"/>
                <a:gd name="T79" fmla="*/ 2147483647 h 338"/>
                <a:gd name="T80" fmla="*/ 2147483647 w 308"/>
                <a:gd name="T81" fmla="*/ 2147483647 h 338"/>
                <a:gd name="T82" fmla="*/ 2147483647 w 308"/>
                <a:gd name="T83" fmla="*/ 2147483647 h 338"/>
                <a:gd name="T84" fmla="*/ 2147483647 w 308"/>
                <a:gd name="T85" fmla="*/ 2147483647 h 338"/>
                <a:gd name="T86" fmla="*/ 2147483647 w 308"/>
                <a:gd name="T87" fmla="*/ 2147483647 h 338"/>
                <a:gd name="T88" fmla="*/ 2147483647 w 308"/>
                <a:gd name="T89" fmla="*/ 2147483647 h 3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8" h="338">
                  <a:moveTo>
                    <a:pt x="175" y="47"/>
                  </a:moveTo>
                  <a:cubicBezTo>
                    <a:pt x="174" y="44"/>
                    <a:pt x="172" y="41"/>
                    <a:pt x="173" y="39"/>
                  </a:cubicBezTo>
                  <a:cubicBezTo>
                    <a:pt x="173" y="37"/>
                    <a:pt x="176" y="36"/>
                    <a:pt x="176" y="34"/>
                  </a:cubicBezTo>
                  <a:cubicBezTo>
                    <a:pt x="170" y="33"/>
                    <a:pt x="172" y="26"/>
                    <a:pt x="173" y="23"/>
                  </a:cubicBezTo>
                  <a:cubicBezTo>
                    <a:pt x="174" y="20"/>
                    <a:pt x="175" y="20"/>
                    <a:pt x="174" y="19"/>
                  </a:cubicBezTo>
                  <a:cubicBezTo>
                    <a:pt x="173" y="18"/>
                    <a:pt x="171" y="18"/>
                    <a:pt x="169" y="17"/>
                  </a:cubicBezTo>
                  <a:cubicBezTo>
                    <a:pt x="167" y="16"/>
                    <a:pt x="165" y="14"/>
                    <a:pt x="163" y="13"/>
                  </a:cubicBezTo>
                  <a:cubicBezTo>
                    <a:pt x="160" y="12"/>
                    <a:pt x="160" y="12"/>
                    <a:pt x="158" y="12"/>
                  </a:cubicBezTo>
                  <a:cubicBezTo>
                    <a:pt x="154" y="13"/>
                    <a:pt x="152" y="14"/>
                    <a:pt x="148" y="13"/>
                  </a:cubicBezTo>
                  <a:cubicBezTo>
                    <a:pt x="143" y="12"/>
                    <a:pt x="140" y="6"/>
                    <a:pt x="137" y="2"/>
                  </a:cubicBezTo>
                  <a:cubicBezTo>
                    <a:pt x="136" y="1"/>
                    <a:pt x="135" y="0"/>
                    <a:pt x="134" y="0"/>
                  </a:cubicBezTo>
                  <a:cubicBezTo>
                    <a:pt x="133" y="0"/>
                    <a:pt x="132" y="1"/>
                    <a:pt x="131" y="1"/>
                  </a:cubicBezTo>
                  <a:cubicBezTo>
                    <a:pt x="129" y="1"/>
                    <a:pt x="128" y="0"/>
                    <a:pt x="126" y="0"/>
                  </a:cubicBezTo>
                  <a:cubicBezTo>
                    <a:pt x="121" y="0"/>
                    <a:pt x="117" y="4"/>
                    <a:pt x="113" y="6"/>
                  </a:cubicBezTo>
                  <a:cubicBezTo>
                    <a:pt x="108" y="9"/>
                    <a:pt x="105" y="8"/>
                    <a:pt x="101" y="6"/>
                  </a:cubicBezTo>
                  <a:cubicBezTo>
                    <a:pt x="98" y="5"/>
                    <a:pt x="96" y="5"/>
                    <a:pt x="94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5" y="7"/>
                    <a:pt x="99" y="11"/>
                    <a:pt x="98" y="12"/>
                  </a:cubicBezTo>
                  <a:cubicBezTo>
                    <a:pt x="98" y="13"/>
                    <a:pt x="95" y="15"/>
                    <a:pt x="95" y="15"/>
                  </a:cubicBezTo>
                  <a:cubicBezTo>
                    <a:pt x="92" y="18"/>
                    <a:pt x="90" y="22"/>
                    <a:pt x="88" y="25"/>
                  </a:cubicBezTo>
                  <a:cubicBezTo>
                    <a:pt x="87" y="26"/>
                    <a:pt x="86" y="27"/>
                    <a:pt x="85" y="28"/>
                  </a:cubicBezTo>
                  <a:cubicBezTo>
                    <a:pt x="85" y="28"/>
                    <a:pt x="84" y="30"/>
                    <a:pt x="84" y="30"/>
                  </a:cubicBezTo>
                  <a:cubicBezTo>
                    <a:pt x="81" y="32"/>
                    <a:pt x="74" y="28"/>
                    <a:pt x="71" y="28"/>
                  </a:cubicBezTo>
                  <a:cubicBezTo>
                    <a:pt x="68" y="28"/>
                    <a:pt x="66" y="29"/>
                    <a:pt x="63" y="30"/>
                  </a:cubicBezTo>
                  <a:cubicBezTo>
                    <a:pt x="61" y="30"/>
                    <a:pt x="59" y="30"/>
                    <a:pt x="57" y="29"/>
                  </a:cubicBezTo>
                  <a:cubicBezTo>
                    <a:pt x="60" y="32"/>
                    <a:pt x="59" y="40"/>
                    <a:pt x="56" y="42"/>
                  </a:cubicBezTo>
                  <a:cubicBezTo>
                    <a:pt x="53" y="40"/>
                    <a:pt x="51" y="34"/>
                    <a:pt x="48" y="31"/>
                  </a:cubicBezTo>
                  <a:cubicBezTo>
                    <a:pt x="45" y="27"/>
                    <a:pt x="42" y="26"/>
                    <a:pt x="38" y="25"/>
                  </a:cubicBezTo>
                  <a:cubicBezTo>
                    <a:pt x="37" y="30"/>
                    <a:pt x="36" y="37"/>
                    <a:pt x="30" y="38"/>
                  </a:cubicBezTo>
                  <a:cubicBezTo>
                    <a:pt x="28" y="39"/>
                    <a:pt x="26" y="38"/>
                    <a:pt x="24" y="38"/>
                  </a:cubicBezTo>
                  <a:cubicBezTo>
                    <a:pt x="22" y="39"/>
                    <a:pt x="20" y="40"/>
                    <a:pt x="18" y="40"/>
                  </a:cubicBezTo>
                  <a:cubicBezTo>
                    <a:pt x="17" y="41"/>
                    <a:pt x="16" y="41"/>
                    <a:pt x="15" y="41"/>
                  </a:cubicBezTo>
                  <a:cubicBezTo>
                    <a:pt x="13" y="41"/>
                    <a:pt x="14" y="40"/>
                    <a:pt x="13" y="41"/>
                  </a:cubicBezTo>
                  <a:cubicBezTo>
                    <a:pt x="11" y="43"/>
                    <a:pt x="10" y="44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2" y="56"/>
                    <a:pt x="12" y="59"/>
                    <a:pt x="9" y="66"/>
                  </a:cubicBezTo>
                  <a:cubicBezTo>
                    <a:pt x="6" y="76"/>
                    <a:pt x="0" y="83"/>
                    <a:pt x="7" y="93"/>
                  </a:cubicBezTo>
                  <a:cubicBezTo>
                    <a:pt x="8" y="94"/>
                    <a:pt x="10" y="94"/>
                    <a:pt x="11" y="97"/>
                  </a:cubicBezTo>
                  <a:cubicBezTo>
                    <a:pt x="12" y="99"/>
                    <a:pt x="9" y="101"/>
                    <a:pt x="10" y="103"/>
                  </a:cubicBezTo>
                  <a:cubicBezTo>
                    <a:pt x="12" y="106"/>
                    <a:pt x="18" y="104"/>
                    <a:pt x="21" y="106"/>
                  </a:cubicBezTo>
                  <a:cubicBezTo>
                    <a:pt x="28" y="110"/>
                    <a:pt x="26" y="120"/>
                    <a:pt x="22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4" y="125"/>
                    <a:pt x="25" y="125"/>
                    <a:pt x="26" y="125"/>
                  </a:cubicBezTo>
                  <a:cubicBezTo>
                    <a:pt x="32" y="125"/>
                    <a:pt x="40" y="117"/>
                    <a:pt x="44" y="110"/>
                  </a:cubicBezTo>
                  <a:cubicBezTo>
                    <a:pt x="48" y="103"/>
                    <a:pt x="56" y="105"/>
                    <a:pt x="61" y="104"/>
                  </a:cubicBezTo>
                  <a:cubicBezTo>
                    <a:pt x="67" y="104"/>
                    <a:pt x="65" y="100"/>
                    <a:pt x="72" y="108"/>
                  </a:cubicBezTo>
                  <a:cubicBezTo>
                    <a:pt x="78" y="115"/>
                    <a:pt x="85" y="114"/>
                    <a:pt x="87" y="116"/>
                  </a:cubicBezTo>
                  <a:cubicBezTo>
                    <a:pt x="90" y="118"/>
                    <a:pt x="90" y="118"/>
                    <a:pt x="92" y="130"/>
                  </a:cubicBezTo>
                  <a:cubicBezTo>
                    <a:pt x="94" y="142"/>
                    <a:pt x="101" y="144"/>
                    <a:pt x="96" y="151"/>
                  </a:cubicBezTo>
                  <a:cubicBezTo>
                    <a:pt x="91" y="159"/>
                    <a:pt x="88" y="164"/>
                    <a:pt x="95" y="162"/>
                  </a:cubicBezTo>
                  <a:cubicBezTo>
                    <a:pt x="101" y="161"/>
                    <a:pt x="107" y="163"/>
                    <a:pt x="111" y="168"/>
                  </a:cubicBezTo>
                  <a:cubicBezTo>
                    <a:pt x="115" y="173"/>
                    <a:pt x="144" y="212"/>
                    <a:pt x="161" y="216"/>
                  </a:cubicBezTo>
                  <a:cubicBezTo>
                    <a:pt x="178" y="220"/>
                    <a:pt x="174" y="209"/>
                    <a:pt x="181" y="218"/>
                  </a:cubicBezTo>
                  <a:cubicBezTo>
                    <a:pt x="188" y="227"/>
                    <a:pt x="199" y="226"/>
                    <a:pt x="197" y="232"/>
                  </a:cubicBezTo>
                  <a:cubicBezTo>
                    <a:pt x="195" y="239"/>
                    <a:pt x="206" y="231"/>
                    <a:pt x="205" y="238"/>
                  </a:cubicBezTo>
                  <a:cubicBezTo>
                    <a:pt x="203" y="245"/>
                    <a:pt x="205" y="250"/>
                    <a:pt x="213" y="254"/>
                  </a:cubicBezTo>
                  <a:cubicBezTo>
                    <a:pt x="220" y="258"/>
                    <a:pt x="226" y="251"/>
                    <a:pt x="229" y="260"/>
                  </a:cubicBezTo>
                  <a:cubicBezTo>
                    <a:pt x="232" y="269"/>
                    <a:pt x="235" y="274"/>
                    <a:pt x="240" y="282"/>
                  </a:cubicBezTo>
                  <a:cubicBezTo>
                    <a:pt x="244" y="290"/>
                    <a:pt x="247" y="293"/>
                    <a:pt x="242" y="296"/>
                  </a:cubicBezTo>
                  <a:cubicBezTo>
                    <a:pt x="237" y="300"/>
                    <a:pt x="231" y="299"/>
                    <a:pt x="234" y="305"/>
                  </a:cubicBezTo>
                  <a:cubicBezTo>
                    <a:pt x="238" y="310"/>
                    <a:pt x="235" y="309"/>
                    <a:pt x="232" y="314"/>
                  </a:cubicBezTo>
                  <a:cubicBezTo>
                    <a:pt x="229" y="319"/>
                    <a:pt x="233" y="338"/>
                    <a:pt x="240" y="329"/>
                  </a:cubicBezTo>
                  <a:cubicBezTo>
                    <a:pt x="247" y="321"/>
                    <a:pt x="248" y="319"/>
                    <a:pt x="252" y="315"/>
                  </a:cubicBezTo>
                  <a:cubicBezTo>
                    <a:pt x="257" y="310"/>
                    <a:pt x="257" y="304"/>
                    <a:pt x="257" y="298"/>
                  </a:cubicBezTo>
                  <a:cubicBezTo>
                    <a:pt x="257" y="292"/>
                    <a:pt x="263" y="291"/>
                    <a:pt x="267" y="289"/>
                  </a:cubicBezTo>
                  <a:cubicBezTo>
                    <a:pt x="272" y="288"/>
                    <a:pt x="276" y="287"/>
                    <a:pt x="267" y="276"/>
                  </a:cubicBezTo>
                  <a:cubicBezTo>
                    <a:pt x="259" y="265"/>
                    <a:pt x="250" y="267"/>
                    <a:pt x="251" y="262"/>
                  </a:cubicBezTo>
                  <a:cubicBezTo>
                    <a:pt x="253" y="257"/>
                    <a:pt x="259" y="255"/>
                    <a:pt x="257" y="249"/>
                  </a:cubicBezTo>
                  <a:cubicBezTo>
                    <a:pt x="256" y="243"/>
                    <a:pt x="259" y="244"/>
                    <a:pt x="265" y="240"/>
                  </a:cubicBezTo>
                  <a:cubicBezTo>
                    <a:pt x="270" y="237"/>
                    <a:pt x="276" y="231"/>
                    <a:pt x="275" y="238"/>
                  </a:cubicBezTo>
                  <a:cubicBezTo>
                    <a:pt x="274" y="245"/>
                    <a:pt x="275" y="244"/>
                    <a:pt x="281" y="245"/>
                  </a:cubicBezTo>
                  <a:cubicBezTo>
                    <a:pt x="286" y="247"/>
                    <a:pt x="288" y="242"/>
                    <a:pt x="290" y="250"/>
                  </a:cubicBezTo>
                  <a:cubicBezTo>
                    <a:pt x="293" y="258"/>
                    <a:pt x="293" y="263"/>
                    <a:pt x="298" y="261"/>
                  </a:cubicBezTo>
                  <a:cubicBezTo>
                    <a:pt x="303" y="258"/>
                    <a:pt x="308" y="256"/>
                    <a:pt x="300" y="245"/>
                  </a:cubicBezTo>
                  <a:cubicBezTo>
                    <a:pt x="292" y="235"/>
                    <a:pt x="284" y="229"/>
                    <a:pt x="281" y="230"/>
                  </a:cubicBezTo>
                  <a:cubicBezTo>
                    <a:pt x="278" y="230"/>
                    <a:pt x="275" y="223"/>
                    <a:pt x="267" y="218"/>
                  </a:cubicBezTo>
                  <a:cubicBezTo>
                    <a:pt x="260" y="213"/>
                    <a:pt x="251" y="212"/>
                    <a:pt x="245" y="209"/>
                  </a:cubicBezTo>
                  <a:cubicBezTo>
                    <a:pt x="240" y="206"/>
                    <a:pt x="235" y="205"/>
                    <a:pt x="239" y="199"/>
                  </a:cubicBezTo>
                  <a:cubicBezTo>
                    <a:pt x="242" y="193"/>
                    <a:pt x="245" y="182"/>
                    <a:pt x="239" y="185"/>
                  </a:cubicBezTo>
                  <a:cubicBezTo>
                    <a:pt x="233" y="187"/>
                    <a:pt x="233" y="182"/>
                    <a:pt x="229" y="186"/>
                  </a:cubicBezTo>
                  <a:cubicBezTo>
                    <a:pt x="225" y="190"/>
                    <a:pt x="224" y="195"/>
                    <a:pt x="217" y="188"/>
                  </a:cubicBezTo>
                  <a:cubicBezTo>
                    <a:pt x="210" y="181"/>
                    <a:pt x="192" y="171"/>
                    <a:pt x="181" y="141"/>
                  </a:cubicBezTo>
                  <a:cubicBezTo>
                    <a:pt x="178" y="132"/>
                    <a:pt x="168" y="129"/>
                    <a:pt x="161" y="121"/>
                  </a:cubicBezTo>
                  <a:cubicBezTo>
                    <a:pt x="153" y="112"/>
                    <a:pt x="140" y="93"/>
                    <a:pt x="145" y="87"/>
                  </a:cubicBezTo>
                  <a:cubicBezTo>
                    <a:pt x="151" y="81"/>
                    <a:pt x="148" y="81"/>
                    <a:pt x="145" y="73"/>
                  </a:cubicBezTo>
                  <a:cubicBezTo>
                    <a:pt x="141" y="64"/>
                    <a:pt x="141" y="61"/>
                    <a:pt x="148" y="59"/>
                  </a:cubicBezTo>
                  <a:cubicBezTo>
                    <a:pt x="155" y="57"/>
                    <a:pt x="157" y="55"/>
                    <a:pt x="163" y="54"/>
                  </a:cubicBezTo>
                  <a:cubicBezTo>
                    <a:pt x="167" y="53"/>
                    <a:pt x="171" y="49"/>
                    <a:pt x="174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8" name="Freeform 1281"/>
            <p:cNvSpPr>
              <a:spLocks/>
            </p:cNvSpPr>
            <p:nvPr/>
          </p:nvSpPr>
          <p:spPr bwMode="auto">
            <a:xfrm>
              <a:off x="4073525" y="3445409"/>
              <a:ext cx="107950" cy="69850"/>
            </a:xfrm>
            <a:custGeom>
              <a:avLst/>
              <a:gdLst>
                <a:gd name="T0" fmla="*/ 2147483647 w 121"/>
                <a:gd name="T1" fmla="*/ 2147483647 h 78"/>
                <a:gd name="T2" fmla="*/ 2147483647 w 121"/>
                <a:gd name="T3" fmla="*/ 2147483647 h 78"/>
                <a:gd name="T4" fmla="*/ 2147483647 w 121"/>
                <a:gd name="T5" fmla="*/ 2147483647 h 78"/>
                <a:gd name="T6" fmla="*/ 2147483647 w 121"/>
                <a:gd name="T7" fmla="*/ 2147483647 h 78"/>
                <a:gd name="T8" fmla="*/ 2147483647 w 121"/>
                <a:gd name="T9" fmla="*/ 2147483647 h 78"/>
                <a:gd name="T10" fmla="*/ 2147483647 w 121"/>
                <a:gd name="T11" fmla="*/ 2147483647 h 78"/>
                <a:gd name="T12" fmla="*/ 2147483647 w 121"/>
                <a:gd name="T13" fmla="*/ 2147483647 h 78"/>
                <a:gd name="T14" fmla="*/ 2147483647 w 121"/>
                <a:gd name="T15" fmla="*/ 2147483647 h 78"/>
                <a:gd name="T16" fmla="*/ 2147483647 w 121"/>
                <a:gd name="T17" fmla="*/ 2147483647 h 78"/>
                <a:gd name="T18" fmla="*/ 2147483647 w 121"/>
                <a:gd name="T19" fmla="*/ 2147483647 h 78"/>
                <a:gd name="T20" fmla="*/ 2147483647 w 121"/>
                <a:gd name="T21" fmla="*/ 2147483647 h 78"/>
                <a:gd name="T22" fmla="*/ 2147483647 w 121"/>
                <a:gd name="T23" fmla="*/ 2147483647 h 78"/>
                <a:gd name="T24" fmla="*/ 2147483647 w 121"/>
                <a:gd name="T25" fmla="*/ 2147483647 h 78"/>
                <a:gd name="T26" fmla="*/ 2147483647 w 121"/>
                <a:gd name="T27" fmla="*/ 2147483647 h 78"/>
                <a:gd name="T28" fmla="*/ 2147483647 w 121"/>
                <a:gd name="T29" fmla="*/ 2147483647 h 78"/>
                <a:gd name="T30" fmla="*/ 2147483647 w 121"/>
                <a:gd name="T31" fmla="*/ 2147483647 h 78"/>
                <a:gd name="T32" fmla="*/ 2147483647 w 121"/>
                <a:gd name="T33" fmla="*/ 2147483647 h 78"/>
                <a:gd name="T34" fmla="*/ 2147483647 w 121"/>
                <a:gd name="T35" fmla="*/ 2147483647 h 78"/>
                <a:gd name="T36" fmla="*/ 2147483647 w 121"/>
                <a:gd name="T37" fmla="*/ 2147483647 h 78"/>
                <a:gd name="T38" fmla="*/ 2147483647 w 121"/>
                <a:gd name="T39" fmla="*/ 2147483647 h 78"/>
                <a:gd name="T40" fmla="*/ 2147483647 w 121"/>
                <a:gd name="T41" fmla="*/ 2147483647 h 78"/>
                <a:gd name="T42" fmla="*/ 2147483647 w 121"/>
                <a:gd name="T43" fmla="*/ 2147483647 h 78"/>
                <a:gd name="T44" fmla="*/ 2147483647 w 121"/>
                <a:gd name="T45" fmla="*/ 2147483647 h 78"/>
                <a:gd name="T46" fmla="*/ 2147483647 w 121"/>
                <a:gd name="T47" fmla="*/ 2147483647 h 78"/>
                <a:gd name="T48" fmla="*/ 2147483647 w 121"/>
                <a:gd name="T49" fmla="*/ 2147483647 h 78"/>
                <a:gd name="T50" fmla="*/ 2147483647 w 121"/>
                <a:gd name="T51" fmla="*/ 2147483647 h 78"/>
                <a:gd name="T52" fmla="*/ 2147483647 w 121"/>
                <a:gd name="T53" fmla="*/ 2147483647 h 78"/>
                <a:gd name="T54" fmla="*/ 2147483647 w 121"/>
                <a:gd name="T55" fmla="*/ 2147483647 h 78"/>
                <a:gd name="T56" fmla="*/ 2147483647 w 121"/>
                <a:gd name="T57" fmla="*/ 2147483647 h 78"/>
                <a:gd name="T58" fmla="*/ 2147483647 w 121"/>
                <a:gd name="T59" fmla="*/ 2147483647 h 78"/>
                <a:gd name="T60" fmla="*/ 2147483647 w 121"/>
                <a:gd name="T61" fmla="*/ 2147483647 h 78"/>
                <a:gd name="T62" fmla="*/ 2147483647 w 121"/>
                <a:gd name="T63" fmla="*/ 2147483647 h 78"/>
                <a:gd name="T64" fmla="*/ 2147483647 w 121"/>
                <a:gd name="T65" fmla="*/ 2147483647 h 78"/>
                <a:gd name="T66" fmla="*/ 2147483647 w 121"/>
                <a:gd name="T67" fmla="*/ 2147483647 h 78"/>
                <a:gd name="T68" fmla="*/ 2147483647 w 121"/>
                <a:gd name="T69" fmla="*/ 2147483647 h 78"/>
                <a:gd name="T70" fmla="*/ 2147483647 w 121"/>
                <a:gd name="T71" fmla="*/ 2147483647 h 78"/>
                <a:gd name="T72" fmla="*/ 2147483647 w 121"/>
                <a:gd name="T73" fmla="*/ 2147483647 h 78"/>
                <a:gd name="T74" fmla="*/ 2147483647 w 121"/>
                <a:gd name="T75" fmla="*/ 2147483647 h 78"/>
                <a:gd name="T76" fmla="*/ 2147483647 w 121"/>
                <a:gd name="T77" fmla="*/ 2147483647 h 78"/>
                <a:gd name="T78" fmla="*/ 2147483647 w 121"/>
                <a:gd name="T79" fmla="*/ 2147483647 h 78"/>
                <a:gd name="T80" fmla="*/ 2147483647 w 121"/>
                <a:gd name="T81" fmla="*/ 2147483647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1" h="78">
                  <a:moveTo>
                    <a:pt x="38" y="10"/>
                  </a:moveTo>
                  <a:cubicBezTo>
                    <a:pt x="37" y="12"/>
                    <a:pt x="36" y="13"/>
                    <a:pt x="33" y="14"/>
                  </a:cubicBezTo>
                  <a:cubicBezTo>
                    <a:pt x="30" y="16"/>
                    <a:pt x="27" y="15"/>
                    <a:pt x="24" y="18"/>
                  </a:cubicBezTo>
                  <a:cubicBezTo>
                    <a:pt x="21" y="21"/>
                    <a:pt x="21" y="27"/>
                    <a:pt x="20" y="31"/>
                  </a:cubicBezTo>
                  <a:cubicBezTo>
                    <a:pt x="17" y="38"/>
                    <a:pt x="12" y="45"/>
                    <a:pt x="8" y="51"/>
                  </a:cubicBezTo>
                  <a:cubicBezTo>
                    <a:pt x="4" y="56"/>
                    <a:pt x="0" y="63"/>
                    <a:pt x="9" y="65"/>
                  </a:cubicBezTo>
                  <a:cubicBezTo>
                    <a:pt x="15" y="66"/>
                    <a:pt x="24" y="55"/>
                    <a:pt x="29" y="62"/>
                  </a:cubicBezTo>
                  <a:cubicBezTo>
                    <a:pt x="31" y="65"/>
                    <a:pt x="31" y="72"/>
                    <a:pt x="31" y="77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6"/>
                    <a:pt x="33" y="75"/>
                    <a:pt x="35" y="73"/>
                  </a:cubicBezTo>
                  <a:cubicBezTo>
                    <a:pt x="36" y="72"/>
                    <a:pt x="35" y="73"/>
                    <a:pt x="37" y="73"/>
                  </a:cubicBezTo>
                  <a:cubicBezTo>
                    <a:pt x="38" y="73"/>
                    <a:pt x="39" y="73"/>
                    <a:pt x="40" y="72"/>
                  </a:cubicBezTo>
                  <a:cubicBezTo>
                    <a:pt x="42" y="72"/>
                    <a:pt x="44" y="71"/>
                    <a:pt x="46" y="70"/>
                  </a:cubicBezTo>
                  <a:cubicBezTo>
                    <a:pt x="48" y="70"/>
                    <a:pt x="50" y="71"/>
                    <a:pt x="52" y="70"/>
                  </a:cubicBezTo>
                  <a:cubicBezTo>
                    <a:pt x="58" y="69"/>
                    <a:pt x="59" y="62"/>
                    <a:pt x="60" y="57"/>
                  </a:cubicBezTo>
                  <a:cubicBezTo>
                    <a:pt x="64" y="58"/>
                    <a:pt x="67" y="59"/>
                    <a:pt x="70" y="63"/>
                  </a:cubicBezTo>
                  <a:cubicBezTo>
                    <a:pt x="73" y="66"/>
                    <a:pt x="75" y="72"/>
                    <a:pt x="78" y="74"/>
                  </a:cubicBezTo>
                  <a:cubicBezTo>
                    <a:pt x="81" y="72"/>
                    <a:pt x="82" y="64"/>
                    <a:pt x="79" y="62"/>
                  </a:cubicBezTo>
                  <a:cubicBezTo>
                    <a:pt x="81" y="62"/>
                    <a:pt x="83" y="62"/>
                    <a:pt x="85" y="62"/>
                  </a:cubicBezTo>
                  <a:cubicBezTo>
                    <a:pt x="88" y="61"/>
                    <a:pt x="90" y="60"/>
                    <a:pt x="93" y="60"/>
                  </a:cubicBezTo>
                  <a:cubicBezTo>
                    <a:pt x="96" y="60"/>
                    <a:pt x="103" y="64"/>
                    <a:pt x="106" y="62"/>
                  </a:cubicBezTo>
                  <a:cubicBezTo>
                    <a:pt x="106" y="62"/>
                    <a:pt x="107" y="60"/>
                    <a:pt x="107" y="60"/>
                  </a:cubicBezTo>
                  <a:cubicBezTo>
                    <a:pt x="108" y="59"/>
                    <a:pt x="109" y="58"/>
                    <a:pt x="110" y="57"/>
                  </a:cubicBezTo>
                  <a:cubicBezTo>
                    <a:pt x="112" y="54"/>
                    <a:pt x="114" y="50"/>
                    <a:pt x="117" y="47"/>
                  </a:cubicBezTo>
                  <a:cubicBezTo>
                    <a:pt x="117" y="47"/>
                    <a:pt x="120" y="45"/>
                    <a:pt x="120" y="44"/>
                  </a:cubicBezTo>
                  <a:cubicBezTo>
                    <a:pt x="121" y="42"/>
                    <a:pt x="115" y="36"/>
                    <a:pt x="114" y="36"/>
                  </a:cubicBezTo>
                  <a:cubicBezTo>
                    <a:pt x="111" y="36"/>
                    <a:pt x="110" y="42"/>
                    <a:pt x="107" y="41"/>
                  </a:cubicBezTo>
                  <a:cubicBezTo>
                    <a:pt x="105" y="41"/>
                    <a:pt x="104" y="36"/>
                    <a:pt x="103" y="35"/>
                  </a:cubicBezTo>
                  <a:cubicBezTo>
                    <a:pt x="101" y="32"/>
                    <a:pt x="97" y="33"/>
                    <a:pt x="94" y="33"/>
                  </a:cubicBezTo>
                  <a:cubicBezTo>
                    <a:pt x="94" y="28"/>
                    <a:pt x="98" y="23"/>
                    <a:pt x="99" y="18"/>
                  </a:cubicBezTo>
                  <a:cubicBezTo>
                    <a:pt x="100" y="15"/>
                    <a:pt x="99" y="15"/>
                    <a:pt x="96" y="14"/>
                  </a:cubicBezTo>
                  <a:cubicBezTo>
                    <a:pt x="93" y="12"/>
                    <a:pt x="90" y="13"/>
                    <a:pt x="87" y="11"/>
                  </a:cubicBezTo>
                  <a:cubicBezTo>
                    <a:pt x="84" y="10"/>
                    <a:pt x="84" y="6"/>
                    <a:pt x="82" y="3"/>
                  </a:cubicBezTo>
                  <a:cubicBezTo>
                    <a:pt x="80" y="0"/>
                    <a:pt x="78" y="4"/>
                    <a:pt x="75" y="5"/>
                  </a:cubicBezTo>
                  <a:cubicBezTo>
                    <a:pt x="74" y="6"/>
                    <a:pt x="71" y="8"/>
                    <a:pt x="70" y="8"/>
                  </a:cubicBezTo>
                  <a:cubicBezTo>
                    <a:pt x="68" y="8"/>
                    <a:pt x="66" y="7"/>
                    <a:pt x="64" y="8"/>
                  </a:cubicBezTo>
                  <a:cubicBezTo>
                    <a:pt x="61" y="9"/>
                    <a:pt x="59" y="12"/>
                    <a:pt x="55" y="11"/>
                  </a:cubicBezTo>
                  <a:cubicBezTo>
                    <a:pt x="53" y="10"/>
                    <a:pt x="48" y="9"/>
                    <a:pt x="47" y="13"/>
                  </a:cubicBezTo>
                  <a:cubicBezTo>
                    <a:pt x="44" y="11"/>
                    <a:pt x="41" y="10"/>
                    <a:pt x="38" y="8"/>
                  </a:cubicBezTo>
                  <a:cubicBezTo>
                    <a:pt x="37" y="8"/>
                    <a:pt x="38" y="8"/>
                    <a:pt x="38" y="8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9" name="Freeform 1282"/>
            <p:cNvSpPr>
              <a:spLocks/>
            </p:cNvSpPr>
            <p:nvPr/>
          </p:nvSpPr>
          <p:spPr bwMode="auto">
            <a:xfrm>
              <a:off x="4068763" y="3366034"/>
              <a:ext cx="22225" cy="30162"/>
            </a:xfrm>
            <a:custGeom>
              <a:avLst/>
              <a:gdLst>
                <a:gd name="T0" fmla="*/ 2147483647 w 25"/>
                <a:gd name="T1" fmla="*/ 2147483647 h 34"/>
                <a:gd name="T2" fmla="*/ 2147483647 w 25"/>
                <a:gd name="T3" fmla="*/ 2147483647 h 34"/>
                <a:gd name="T4" fmla="*/ 2147483647 w 25"/>
                <a:gd name="T5" fmla="*/ 2147483647 h 34"/>
                <a:gd name="T6" fmla="*/ 2147483647 w 25"/>
                <a:gd name="T7" fmla="*/ 2147483647 h 34"/>
                <a:gd name="T8" fmla="*/ 2147483647 w 25"/>
                <a:gd name="T9" fmla="*/ 0 h 34"/>
                <a:gd name="T10" fmla="*/ 2147483647 w 25"/>
                <a:gd name="T11" fmla="*/ 2147483647 h 34"/>
                <a:gd name="T12" fmla="*/ 2147483647 w 25"/>
                <a:gd name="T13" fmla="*/ 2147483647 h 34"/>
                <a:gd name="T14" fmla="*/ 0 w 25"/>
                <a:gd name="T15" fmla="*/ 2147483647 h 34"/>
                <a:gd name="T16" fmla="*/ 2147483647 w 25"/>
                <a:gd name="T17" fmla="*/ 2147483647 h 34"/>
                <a:gd name="T18" fmla="*/ 2147483647 w 25"/>
                <a:gd name="T19" fmla="*/ 2147483647 h 34"/>
                <a:gd name="T20" fmla="*/ 2147483647 w 25"/>
                <a:gd name="T21" fmla="*/ 2147483647 h 34"/>
                <a:gd name="T22" fmla="*/ 2147483647 w 25"/>
                <a:gd name="T23" fmla="*/ 2147483647 h 34"/>
                <a:gd name="T24" fmla="*/ 2147483647 w 25"/>
                <a:gd name="T25" fmla="*/ 2147483647 h 34"/>
                <a:gd name="T26" fmla="*/ 2147483647 w 25"/>
                <a:gd name="T27" fmla="*/ 2147483647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34">
                  <a:moveTo>
                    <a:pt x="25" y="32"/>
                  </a:moveTo>
                  <a:cubicBezTo>
                    <a:pt x="25" y="30"/>
                    <a:pt x="25" y="29"/>
                    <a:pt x="25" y="27"/>
                  </a:cubicBezTo>
                  <a:cubicBezTo>
                    <a:pt x="25" y="23"/>
                    <a:pt x="24" y="23"/>
                    <a:pt x="22" y="18"/>
                  </a:cubicBezTo>
                  <a:cubicBezTo>
                    <a:pt x="21" y="15"/>
                    <a:pt x="23" y="12"/>
                    <a:pt x="21" y="8"/>
                  </a:cubicBezTo>
                  <a:cubicBezTo>
                    <a:pt x="20" y="5"/>
                    <a:pt x="16" y="3"/>
                    <a:pt x="13" y="0"/>
                  </a:cubicBezTo>
                  <a:cubicBezTo>
                    <a:pt x="9" y="4"/>
                    <a:pt x="5" y="8"/>
                    <a:pt x="2" y="13"/>
                  </a:cubicBezTo>
                  <a:cubicBezTo>
                    <a:pt x="1" y="16"/>
                    <a:pt x="1" y="19"/>
                    <a:pt x="1" y="22"/>
                  </a:cubicBezTo>
                  <a:cubicBezTo>
                    <a:pt x="2" y="25"/>
                    <a:pt x="1" y="25"/>
                    <a:pt x="0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7" y="28"/>
                    <a:pt x="11" y="26"/>
                    <a:pt x="16" y="27"/>
                  </a:cubicBezTo>
                  <a:cubicBezTo>
                    <a:pt x="20" y="28"/>
                    <a:pt x="20" y="30"/>
                    <a:pt x="23" y="33"/>
                  </a:cubicBezTo>
                  <a:cubicBezTo>
                    <a:pt x="23" y="33"/>
                    <a:pt x="23" y="33"/>
                    <a:pt x="24" y="33"/>
                  </a:cubicBezTo>
                  <a:cubicBezTo>
                    <a:pt x="25" y="34"/>
                    <a:pt x="25" y="34"/>
                    <a:pt x="25" y="34"/>
                  </a:cubicBezTo>
                  <a:lnTo>
                    <a:pt x="25" y="3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0" name="Freeform 1283"/>
            <p:cNvSpPr>
              <a:spLocks/>
            </p:cNvSpPr>
            <p:nvPr/>
          </p:nvSpPr>
          <p:spPr bwMode="auto">
            <a:xfrm>
              <a:off x="4119563" y="3092984"/>
              <a:ext cx="68262" cy="85725"/>
            </a:xfrm>
            <a:custGeom>
              <a:avLst/>
              <a:gdLst>
                <a:gd name="T0" fmla="*/ 2147483647 w 77"/>
                <a:gd name="T1" fmla="*/ 2147483647 h 96"/>
                <a:gd name="T2" fmla="*/ 2147483647 w 77"/>
                <a:gd name="T3" fmla="*/ 2147483647 h 96"/>
                <a:gd name="T4" fmla="*/ 2147483647 w 77"/>
                <a:gd name="T5" fmla="*/ 2147483647 h 96"/>
                <a:gd name="T6" fmla="*/ 2147483647 w 77"/>
                <a:gd name="T7" fmla="*/ 2147483647 h 96"/>
                <a:gd name="T8" fmla="*/ 2147483647 w 77"/>
                <a:gd name="T9" fmla="*/ 2147483647 h 96"/>
                <a:gd name="T10" fmla="*/ 2147483647 w 77"/>
                <a:gd name="T11" fmla="*/ 2147483647 h 96"/>
                <a:gd name="T12" fmla="*/ 2147483647 w 77"/>
                <a:gd name="T13" fmla="*/ 2147483647 h 96"/>
                <a:gd name="T14" fmla="*/ 2147483647 w 77"/>
                <a:gd name="T15" fmla="*/ 2147483647 h 96"/>
                <a:gd name="T16" fmla="*/ 2147483647 w 77"/>
                <a:gd name="T17" fmla="*/ 2147483647 h 96"/>
                <a:gd name="T18" fmla="*/ 2147483647 w 77"/>
                <a:gd name="T19" fmla="*/ 2147483647 h 96"/>
                <a:gd name="T20" fmla="*/ 2147483647 w 77"/>
                <a:gd name="T21" fmla="*/ 2147483647 h 96"/>
                <a:gd name="T22" fmla="*/ 2147483647 w 77"/>
                <a:gd name="T23" fmla="*/ 2147483647 h 96"/>
                <a:gd name="T24" fmla="*/ 2147483647 w 77"/>
                <a:gd name="T25" fmla="*/ 2147483647 h 96"/>
                <a:gd name="T26" fmla="*/ 2147483647 w 77"/>
                <a:gd name="T27" fmla="*/ 2147483647 h 96"/>
                <a:gd name="T28" fmla="*/ 2147483647 w 77"/>
                <a:gd name="T29" fmla="*/ 2147483647 h 96"/>
                <a:gd name="T30" fmla="*/ 2147483647 w 77"/>
                <a:gd name="T31" fmla="*/ 2147483647 h 96"/>
                <a:gd name="T32" fmla="*/ 2147483647 w 77"/>
                <a:gd name="T33" fmla="*/ 2147483647 h 96"/>
                <a:gd name="T34" fmla="*/ 2147483647 w 77"/>
                <a:gd name="T35" fmla="*/ 2147483647 h 96"/>
                <a:gd name="T36" fmla="*/ 2147483647 w 77"/>
                <a:gd name="T37" fmla="*/ 2147483647 h 96"/>
                <a:gd name="T38" fmla="*/ 2147483647 w 77"/>
                <a:gd name="T39" fmla="*/ 2147483647 h 96"/>
                <a:gd name="T40" fmla="*/ 2147483647 w 77"/>
                <a:gd name="T41" fmla="*/ 2147483647 h 96"/>
                <a:gd name="T42" fmla="*/ 2147483647 w 77"/>
                <a:gd name="T43" fmla="*/ 2147483647 h 96"/>
                <a:gd name="T44" fmla="*/ 2147483647 w 77"/>
                <a:gd name="T45" fmla="*/ 2147483647 h 96"/>
                <a:gd name="T46" fmla="*/ 2147483647 w 77"/>
                <a:gd name="T47" fmla="*/ 2147483647 h 96"/>
                <a:gd name="T48" fmla="*/ 2147483647 w 77"/>
                <a:gd name="T49" fmla="*/ 2147483647 h 96"/>
                <a:gd name="T50" fmla="*/ 2147483647 w 77"/>
                <a:gd name="T51" fmla="*/ 2147483647 h 96"/>
                <a:gd name="T52" fmla="*/ 2147483647 w 77"/>
                <a:gd name="T53" fmla="*/ 2147483647 h 96"/>
                <a:gd name="T54" fmla="*/ 2147483647 w 77"/>
                <a:gd name="T55" fmla="*/ 2147483647 h 96"/>
                <a:gd name="T56" fmla="*/ 2147483647 w 77"/>
                <a:gd name="T57" fmla="*/ 2147483647 h 96"/>
                <a:gd name="T58" fmla="*/ 2147483647 w 77"/>
                <a:gd name="T59" fmla="*/ 2147483647 h 96"/>
                <a:gd name="T60" fmla="*/ 2147483647 w 77"/>
                <a:gd name="T61" fmla="*/ 2147483647 h 96"/>
                <a:gd name="T62" fmla="*/ 2147483647 w 77"/>
                <a:gd name="T63" fmla="*/ 2147483647 h 96"/>
                <a:gd name="T64" fmla="*/ 2147483647 w 77"/>
                <a:gd name="T65" fmla="*/ 2147483647 h 96"/>
                <a:gd name="T66" fmla="*/ 2147483647 w 77"/>
                <a:gd name="T67" fmla="*/ 2147483647 h 96"/>
                <a:gd name="T68" fmla="*/ 2147483647 w 77"/>
                <a:gd name="T69" fmla="*/ 2147483647 h 96"/>
                <a:gd name="T70" fmla="*/ 2147483647 w 77"/>
                <a:gd name="T71" fmla="*/ 2147483647 h 96"/>
                <a:gd name="T72" fmla="*/ 2147483647 w 77"/>
                <a:gd name="T73" fmla="*/ 2147483647 h 96"/>
                <a:gd name="T74" fmla="*/ 2147483647 w 77"/>
                <a:gd name="T75" fmla="*/ 2147483647 h 96"/>
                <a:gd name="T76" fmla="*/ 2147483647 w 77"/>
                <a:gd name="T77" fmla="*/ 2147483647 h 96"/>
                <a:gd name="T78" fmla="*/ 2147483647 w 77"/>
                <a:gd name="T79" fmla="*/ 2147483647 h 96"/>
                <a:gd name="T80" fmla="*/ 2147483647 w 77"/>
                <a:gd name="T81" fmla="*/ 2147483647 h 96"/>
                <a:gd name="T82" fmla="*/ 2147483647 w 77"/>
                <a:gd name="T83" fmla="*/ 2147483647 h 96"/>
                <a:gd name="T84" fmla="*/ 2147483647 w 77"/>
                <a:gd name="T85" fmla="*/ 2147483647 h 96"/>
                <a:gd name="T86" fmla="*/ 2147483647 w 77"/>
                <a:gd name="T87" fmla="*/ 2147483647 h 96"/>
                <a:gd name="T88" fmla="*/ 2147483647 w 77"/>
                <a:gd name="T89" fmla="*/ 2147483647 h 96"/>
                <a:gd name="T90" fmla="*/ 2147483647 w 77"/>
                <a:gd name="T91" fmla="*/ 2147483647 h 96"/>
                <a:gd name="T92" fmla="*/ 2147483647 w 77"/>
                <a:gd name="T93" fmla="*/ 2147483647 h 96"/>
                <a:gd name="T94" fmla="*/ 2147483647 w 77"/>
                <a:gd name="T95" fmla="*/ 2147483647 h 96"/>
                <a:gd name="T96" fmla="*/ 2147483647 w 77"/>
                <a:gd name="T97" fmla="*/ 2147483647 h 96"/>
                <a:gd name="T98" fmla="*/ 2147483647 w 77"/>
                <a:gd name="T99" fmla="*/ 2147483647 h 96"/>
                <a:gd name="T100" fmla="*/ 2147483647 w 77"/>
                <a:gd name="T101" fmla="*/ 2147483647 h 96"/>
                <a:gd name="T102" fmla="*/ 2147483647 w 77"/>
                <a:gd name="T103" fmla="*/ 2147483647 h 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7" h="96">
                  <a:moveTo>
                    <a:pt x="34" y="94"/>
                  </a:moveTo>
                  <a:cubicBezTo>
                    <a:pt x="33" y="94"/>
                    <a:pt x="30" y="95"/>
                    <a:pt x="29" y="96"/>
                  </a:cubicBezTo>
                  <a:cubicBezTo>
                    <a:pt x="27" y="96"/>
                    <a:pt x="25" y="96"/>
                    <a:pt x="23" y="96"/>
                  </a:cubicBezTo>
                  <a:cubicBezTo>
                    <a:pt x="22" y="96"/>
                    <a:pt x="20" y="96"/>
                    <a:pt x="19" y="96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2"/>
                    <a:pt x="21" y="90"/>
                    <a:pt x="20" y="88"/>
                  </a:cubicBezTo>
                  <a:cubicBezTo>
                    <a:pt x="18" y="86"/>
                    <a:pt x="14" y="87"/>
                    <a:pt x="15" y="83"/>
                  </a:cubicBezTo>
                  <a:cubicBezTo>
                    <a:pt x="15" y="78"/>
                    <a:pt x="18" y="73"/>
                    <a:pt x="15" y="75"/>
                  </a:cubicBezTo>
                  <a:cubicBezTo>
                    <a:pt x="12" y="76"/>
                    <a:pt x="9" y="79"/>
                    <a:pt x="9" y="78"/>
                  </a:cubicBezTo>
                  <a:cubicBezTo>
                    <a:pt x="8" y="77"/>
                    <a:pt x="8" y="68"/>
                    <a:pt x="7" y="71"/>
                  </a:cubicBezTo>
                  <a:cubicBezTo>
                    <a:pt x="5" y="74"/>
                    <a:pt x="2" y="76"/>
                    <a:pt x="2" y="72"/>
                  </a:cubicBezTo>
                  <a:cubicBezTo>
                    <a:pt x="3" y="69"/>
                    <a:pt x="5" y="68"/>
                    <a:pt x="4" y="66"/>
                  </a:cubicBezTo>
                  <a:cubicBezTo>
                    <a:pt x="3" y="63"/>
                    <a:pt x="2" y="61"/>
                    <a:pt x="3" y="59"/>
                  </a:cubicBezTo>
                  <a:cubicBezTo>
                    <a:pt x="4" y="58"/>
                    <a:pt x="2" y="54"/>
                    <a:pt x="3" y="53"/>
                  </a:cubicBezTo>
                  <a:cubicBezTo>
                    <a:pt x="5" y="52"/>
                    <a:pt x="8" y="50"/>
                    <a:pt x="7" y="48"/>
                  </a:cubicBezTo>
                  <a:cubicBezTo>
                    <a:pt x="7" y="45"/>
                    <a:pt x="8" y="44"/>
                    <a:pt x="5" y="43"/>
                  </a:cubicBezTo>
                  <a:cubicBezTo>
                    <a:pt x="3" y="41"/>
                    <a:pt x="2" y="38"/>
                    <a:pt x="2" y="38"/>
                  </a:cubicBezTo>
                  <a:cubicBezTo>
                    <a:pt x="2" y="38"/>
                    <a:pt x="3" y="34"/>
                    <a:pt x="2" y="29"/>
                  </a:cubicBezTo>
                  <a:cubicBezTo>
                    <a:pt x="0" y="24"/>
                    <a:pt x="0" y="15"/>
                    <a:pt x="3" y="17"/>
                  </a:cubicBezTo>
                  <a:cubicBezTo>
                    <a:pt x="6" y="18"/>
                    <a:pt x="5" y="17"/>
                    <a:pt x="9" y="21"/>
                  </a:cubicBezTo>
                  <a:cubicBezTo>
                    <a:pt x="12" y="24"/>
                    <a:pt x="7" y="31"/>
                    <a:pt x="16" y="26"/>
                  </a:cubicBezTo>
                  <a:cubicBezTo>
                    <a:pt x="25" y="21"/>
                    <a:pt x="26" y="12"/>
                    <a:pt x="27" y="19"/>
                  </a:cubicBezTo>
                  <a:cubicBezTo>
                    <a:pt x="28" y="26"/>
                    <a:pt x="31" y="28"/>
                    <a:pt x="32" y="26"/>
                  </a:cubicBezTo>
                  <a:cubicBezTo>
                    <a:pt x="34" y="24"/>
                    <a:pt x="38" y="20"/>
                    <a:pt x="35" y="18"/>
                  </a:cubicBezTo>
                  <a:cubicBezTo>
                    <a:pt x="32" y="16"/>
                    <a:pt x="31" y="12"/>
                    <a:pt x="31" y="12"/>
                  </a:cubicBezTo>
                  <a:cubicBezTo>
                    <a:pt x="31" y="12"/>
                    <a:pt x="31" y="6"/>
                    <a:pt x="34" y="6"/>
                  </a:cubicBezTo>
                  <a:cubicBezTo>
                    <a:pt x="36" y="6"/>
                    <a:pt x="35" y="5"/>
                    <a:pt x="38" y="6"/>
                  </a:cubicBezTo>
                  <a:cubicBezTo>
                    <a:pt x="40" y="8"/>
                    <a:pt x="41" y="6"/>
                    <a:pt x="43" y="5"/>
                  </a:cubicBezTo>
                  <a:cubicBezTo>
                    <a:pt x="45" y="5"/>
                    <a:pt x="44" y="0"/>
                    <a:pt x="47" y="3"/>
                  </a:cubicBezTo>
                  <a:cubicBezTo>
                    <a:pt x="50" y="5"/>
                    <a:pt x="51" y="5"/>
                    <a:pt x="51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8"/>
                    <a:pt x="57" y="11"/>
                  </a:cubicBezTo>
                  <a:cubicBezTo>
                    <a:pt x="60" y="14"/>
                    <a:pt x="55" y="22"/>
                    <a:pt x="55" y="24"/>
                  </a:cubicBezTo>
                  <a:cubicBezTo>
                    <a:pt x="54" y="25"/>
                    <a:pt x="49" y="27"/>
                    <a:pt x="54" y="27"/>
                  </a:cubicBezTo>
                  <a:cubicBezTo>
                    <a:pt x="60" y="26"/>
                    <a:pt x="56" y="21"/>
                    <a:pt x="63" y="25"/>
                  </a:cubicBezTo>
                  <a:cubicBezTo>
                    <a:pt x="70" y="28"/>
                    <a:pt x="66" y="29"/>
                    <a:pt x="70" y="29"/>
                  </a:cubicBezTo>
                  <a:cubicBezTo>
                    <a:pt x="75" y="29"/>
                    <a:pt x="74" y="25"/>
                    <a:pt x="75" y="29"/>
                  </a:cubicBezTo>
                  <a:cubicBezTo>
                    <a:pt x="76" y="33"/>
                    <a:pt x="77" y="36"/>
                    <a:pt x="74" y="38"/>
                  </a:cubicBezTo>
                  <a:cubicBezTo>
                    <a:pt x="71" y="40"/>
                    <a:pt x="67" y="42"/>
                    <a:pt x="67" y="42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54" y="41"/>
                    <a:pt x="57" y="46"/>
                  </a:cubicBezTo>
                  <a:cubicBezTo>
                    <a:pt x="60" y="50"/>
                    <a:pt x="66" y="50"/>
                    <a:pt x="58" y="54"/>
                  </a:cubicBezTo>
                  <a:cubicBezTo>
                    <a:pt x="51" y="58"/>
                    <a:pt x="48" y="52"/>
                    <a:pt x="48" y="56"/>
                  </a:cubicBezTo>
                  <a:cubicBezTo>
                    <a:pt x="49" y="60"/>
                    <a:pt x="47" y="60"/>
                    <a:pt x="45" y="62"/>
                  </a:cubicBezTo>
                  <a:cubicBezTo>
                    <a:pt x="43" y="64"/>
                    <a:pt x="42" y="58"/>
                    <a:pt x="44" y="63"/>
                  </a:cubicBezTo>
                  <a:cubicBezTo>
                    <a:pt x="46" y="68"/>
                    <a:pt x="49" y="68"/>
                    <a:pt x="46" y="72"/>
                  </a:cubicBezTo>
                  <a:cubicBezTo>
                    <a:pt x="42" y="76"/>
                    <a:pt x="36" y="75"/>
                    <a:pt x="37" y="79"/>
                  </a:cubicBezTo>
                  <a:cubicBezTo>
                    <a:pt x="39" y="82"/>
                    <a:pt x="45" y="77"/>
                    <a:pt x="40" y="84"/>
                  </a:cubicBezTo>
                  <a:cubicBezTo>
                    <a:pt x="38" y="89"/>
                    <a:pt x="36" y="90"/>
                    <a:pt x="36" y="92"/>
                  </a:cubicBezTo>
                  <a:cubicBezTo>
                    <a:pt x="36" y="92"/>
                    <a:pt x="36" y="92"/>
                    <a:pt x="36" y="93"/>
                  </a:cubicBezTo>
                  <a:lnTo>
                    <a:pt x="34" y="94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1" name="Freeform 1284"/>
            <p:cNvSpPr>
              <a:spLocks/>
            </p:cNvSpPr>
            <p:nvPr/>
          </p:nvSpPr>
          <p:spPr bwMode="auto">
            <a:xfrm>
              <a:off x="4075113" y="3173946"/>
              <a:ext cx="204787" cy="290513"/>
            </a:xfrm>
            <a:custGeom>
              <a:avLst/>
              <a:gdLst>
                <a:gd name="T0" fmla="*/ 2147483647 w 232"/>
                <a:gd name="T1" fmla="*/ 2147483647 h 327"/>
                <a:gd name="T2" fmla="*/ 2147483647 w 232"/>
                <a:gd name="T3" fmla="*/ 2147483647 h 327"/>
                <a:gd name="T4" fmla="*/ 2147483647 w 232"/>
                <a:gd name="T5" fmla="*/ 2147483647 h 327"/>
                <a:gd name="T6" fmla="*/ 0 w 232"/>
                <a:gd name="T7" fmla="*/ 2147483647 h 327"/>
                <a:gd name="T8" fmla="*/ 2147483647 w 232"/>
                <a:gd name="T9" fmla="*/ 2147483647 h 327"/>
                <a:gd name="T10" fmla="*/ 2147483647 w 232"/>
                <a:gd name="T11" fmla="*/ 2147483647 h 327"/>
                <a:gd name="T12" fmla="*/ 2147483647 w 232"/>
                <a:gd name="T13" fmla="*/ 2147483647 h 327"/>
                <a:gd name="T14" fmla="*/ 2147483647 w 232"/>
                <a:gd name="T15" fmla="*/ 2147483647 h 327"/>
                <a:gd name="T16" fmla="*/ 2147483647 w 232"/>
                <a:gd name="T17" fmla="*/ 2147483647 h 327"/>
                <a:gd name="T18" fmla="*/ 2147483647 w 232"/>
                <a:gd name="T19" fmla="*/ 2147483647 h 327"/>
                <a:gd name="T20" fmla="*/ 2147483647 w 232"/>
                <a:gd name="T21" fmla="*/ 2147483647 h 327"/>
                <a:gd name="T22" fmla="*/ 2147483647 w 232"/>
                <a:gd name="T23" fmla="*/ 2147483647 h 327"/>
                <a:gd name="T24" fmla="*/ 2147483647 w 232"/>
                <a:gd name="T25" fmla="*/ 2147483647 h 327"/>
                <a:gd name="T26" fmla="*/ 2147483647 w 232"/>
                <a:gd name="T27" fmla="*/ 2147483647 h 327"/>
                <a:gd name="T28" fmla="*/ 2147483647 w 232"/>
                <a:gd name="T29" fmla="*/ 2147483647 h 327"/>
                <a:gd name="T30" fmla="*/ 2147483647 w 232"/>
                <a:gd name="T31" fmla="*/ 2147483647 h 327"/>
                <a:gd name="T32" fmla="*/ 2147483647 w 232"/>
                <a:gd name="T33" fmla="*/ 2147483647 h 327"/>
                <a:gd name="T34" fmla="*/ 2147483647 w 232"/>
                <a:gd name="T35" fmla="*/ 2147483647 h 327"/>
                <a:gd name="T36" fmla="*/ 2147483647 w 232"/>
                <a:gd name="T37" fmla="*/ 2147483647 h 327"/>
                <a:gd name="T38" fmla="*/ 2147483647 w 232"/>
                <a:gd name="T39" fmla="*/ 2147483647 h 327"/>
                <a:gd name="T40" fmla="*/ 2147483647 w 232"/>
                <a:gd name="T41" fmla="*/ 2147483647 h 327"/>
                <a:gd name="T42" fmla="*/ 2147483647 w 232"/>
                <a:gd name="T43" fmla="*/ 2147483647 h 327"/>
                <a:gd name="T44" fmla="*/ 2147483647 w 232"/>
                <a:gd name="T45" fmla="*/ 2147483647 h 327"/>
                <a:gd name="T46" fmla="*/ 2147483647 w 232"/>
                <a:gd name="T47" fmla="*/ 2147483647 h 327"/>
                <a:gd name="T48" fmla="*/ 2147483647 w 232"/>
                <a:gd name="T49" fmla="*/ 2147483647 h 327"/>
                <a:gd name="T50" fmla="*/ 2147483647 w 232"/>
                <a:gd name="T51" fmla="*/ 2147483647 h 327"/>
                <a:gd name="T52" fmla="*/ 2147483647 w 232"/>
                <a:gd name="T53" fmla="*/ 2147483647 h 327"/>
                <a:gd name="T54" fmla="*/ 2147483647 w 232"/>
                <a:gd name="T55" fmla="*/ 2147483647 h 327"/>
                <a:gd name="T56" fmla="*/ 2147483647 w 232"/>
                <a:gd name="T57" fmla="*/ 2147483647 h 327"/>
                <a:gd name="T58" fmla="*/ 2147483647 w 232"/>
                <a:gd name="T59" fmla="*/ 2147483647 h 327"/>
                <a:gd name="T60" fmla="*/ 2147483647 w 232"/>
                <a:gd name="T61" fmla="*/ 2147483647 h 327"/>
                <a:gd name="T62" fmla="*/ 2147483647 w 232"/>
                <a:gd name="T63" fmla="*/ 2147483647 h 327"/>
                <a:gd name="T64" fmla="*/ 2147483647 w 232"/>
                <a:gd name="T65" fmla="*/ 2147483647 h 327"/>
                <a:gd name="T66" fmla="*/ 2147483647 w 232"/>
                <a:gd name="T67" fmla="*/ 2147483647 h 327"/>
                <a:gd name="T68" fmla="*/ 2147483647 w 232"/>
                <a:gd name="T69" fmla="*/ 2147483647 h 327"/>
                <a:gd name="T70" fmla="*/ 2147483647 w 232"/>
                <a:gd name="T71" fmla="*/ 2147483647 h 327"/>
                <a:gd name="T72" fmla="*/ 2147483647 w 232"/>
                <a:gd name="T73" fmla="*/ 2147483647 h 327"/>
                <a:gd name="T74" fmla="*/ 2147483647 w 232"/>
                <a:gd name="T75" fmla="*/ 2147483647 h 327"/>
                <a:gd name="T76" fmla="*/ 2147483647 w 232"/>
                <a:gd name="T77" fmla="*/ 2147483647 h 327"/>
                <a:gd name="T78" fmla="*/ 2147483647 w 232"/>
                <a:gd name="T79" fmla="*/ 2147483647 h 327"/>
                <a:gd name="T80" fmla="*/ 2147483647 w 232"/>
                <a:gd name="T81" fmla="*/ 2147483647 h 327"/>
                <a:gd name="T82" fmla="*/ 2147483647 w 232"/>
                <a:gd name="T83" fmla="*/ 2147483647 h 327"/>
                <a:gd name="T84" fmla="*/ 2147483647 w 232"/>
                <a:gd name="T85" fmla="*/ 2147483647 h 327"/>
                <a:gd name="T86" fmla="*/ 2147483647 w 232"/>
                <a:gd name="T87" fmla="*/ 2147483647 h 327"/>
                <a:gd name="T88" fmla="*/ 2147483647 w 232"/>
                <a:gd name="T89" fmla="*/ 2147483647 h 327"/>
                <a:gd name="T90" fmla="*/ 2147483647 w 232"/>
                <a:gd name="T91" fmla="*/ 2147483647 h 327"/>
                <a:gd name="T92" fmla="*/ 2147483647 w 232"/>
                <a:gd name="T93" fmla="*/ 2147483647 h 327"/>
                <a:gd name="T94" fmla="*/ 2147483647 w 232"/>
                <a:gd name="T95" fmla="*/ 2147483647 h 327"/>
                <a:gd name="T96" fmla="*/ 2147483647 w 232"/>
                <a:gd name="T97" fmla="*/ 2147483647 h 327"/>
                <a:gd name="T98" fmla="*/ 2147483647 w 232"/>
                <a:gd name="T99" fmla="*/ 2147483647 h 327"/>
                <a:gd name="T100" fmla="*/ 2147483647 w 232"/>
                <a:gd name="T101" fmla="*/ 2147483647 h 3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2" h="327">
                  <a:moveTo>
                    <a:pt x="18" y="248"/>
                  </a:moveTo>
                  <a:cubicBezTo>
                    <a:pt x="18" y="248"/>
                    <a:pt x="18" y="245"/>
                    <a:pt x="18" y="243"/>
                  </a:cubicBezTo>
                  <a:cubicBezTo>
                    <a:pt x="18" y="239"/>
                    <a:pt x="17" y="239"/>
                    <a:pt x="15" y="234"/>
                  </a:cubicBezTo>
                  <a:cubicBezTo>
                    <a:pt x="14" y="231"/>
                    <a:pt x="16" y="228"/>
                    <a:pt x="14" y="224"/>
                  </a:cubicBezTo>
                  <a:cubicBezTo>
                    <a:pt x="13" y="221"/>
                    <a:pt x="9" y="219"/>
                    <a:pt x="6" y="216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5" y="210"/>
                    <a:pt x="6" y="209"/>
                    <a:pt x="9" y="204"/>
                  </a:cubicBezTo>
                  <a:cubicBezTo>
                    <a:pt x="12" y="200"/>
                    <a:pt x="6" y="193"/>
                    <a:pt x="6" y="193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6" y="189"/>
                    <a:pt x="4" y="186"/>
                    <a:pt x="3" y="183"/>
                  </a:cubicBezTo>
                  <a:cubicBezTo>
                    <a:pt x="2" y="181"/>
                    <a:pt x="0" y="179"/>
                    <a:pt x="0" y="177"/>
                  </a:cubicBezTo>
                  <a:cubicBezTo>
                    <a:pt x="3" y="175"/>
                    <a:pt x="5" y="173"/>
                    <a:pt x="6" y="171"/>
                  </a:cubicBezTo>
                  <a:cubicBezTo>
                    <a:pt x="4" y="168"/>
                    <a:pt x="2" y="160"/>
                    <a:pt x="1" y="156"/>
                  </a:cubicBezTo>
                  <a:cubicBezTo>
                    <a:pt x="0" y="153"/>
                    <a:pt x="3" y="148"/>
                    <a:pt x="7" y="150"/>
                  </a:cubicBezTo>
                  <a:cubicBezTo>
                    <a:pt x="7" y="148"/>
                    <a:pt x="6" y="145"/>
                    <a:pt x="7" y="145"/>
                  </a:cubicBezTo>
                  <a:cubicBezTo>
                    <a:pt x="9" y="144"/>
                    <a:pt x="9" y="146"/>
                    <a:pt x="11" y="146"/>
                  </a:cubicBezTo>
                  <a:cubicBezTo>
                    <a:pt x="12" y="146"/>
                    <a:pt x="13" y="143"/>
                    <a:pt x="15" y="143"/>
                  </a:cubicBezTo>
                  <a:cubicBezTo>
                    <a:pt x="17" y="142"/>
                    <a:pt x="18" y="144"/>
                    <a:pt x="19" y="145"/>
                  </a:cubicBezTo>
                  <a:cubicBezTo>
                    <a:pt x="22" y="138"/>
                    <a:pt x="26" y="130"/>
                    <a:pt x="31" y="125"/>
                  </a:cubicBezTo>
                  <a:cubicBezTo>
                    <a:pt x="28" y="122"/>
                    <a:pt x="24" y="118"/>
                    <a:pt x="25" y="114"/>
                  </a:cubicBezTo>
                  <a:cubicBezTo>
                    <a:pt x="25" y="110"/>
                    <a:pt x="29" y="107"/>
                    <a:pt x="30" y="103"/>
                  </a:cubicBezTo>
                  <a:cubicBezTo>
                    <a:pt x="32" y="100"/>
                    <a:pt x="31" y="101"/>
                    <a:pt x="30" y="98"/>
                  </a:cubicBezTo>
                  <a:cubicBezTo>
                    <a:pt x="28" y="92"/>
                    <a:pt x="31" y="91"/>
                    <a:pt x="34" y="86"/>
                  </a:cubicBezTo>
                  <a:cubicBezTo>
                    <a:pt x="34" y="86"/>
                    <a:pt x="34" y="84"/>
                    <a:pt x="35" y="83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7"/>
                    <a:pt x="30" y="78"/>
                    <a:pt x="30" y="75"/>
                  </a:cubicBezTo>
                  <a:cubicBezTo>
                    <a:pt x="30" y="72"/>
                    <a:pt x="29" y="69"/>
                    <a:pt x="33" y="67"/>
                  </a:cubicBezTo>
                  <a:cubicBezTo>
                    <a:pt x="37" y="65"/>
                    <a:pt x="36" y="65"/>
                    <a:pt x="40" y="64"/>
                  </a:cubicBezTo>
                  <a:cubicBezTo>
                    <a:pt x="44" y="63"/>
                    <a:pt x="46" y="63"/>
                    <a:pt x="49" y="64"/>
                  </a:cubicBezTo>
                  <a:cubicBezTo>
                    <a:pt x="52" y="64"/>
                    <a:pt x="55" y="61"/>
                    <a:pt x="55" y="65"/>
                  </a:cubicBezTo>
                  <a:cubicBezTo>
                    <a:pt x="55" y="69"/>
                    <a:pt x="50" y="74"/>
                    <a:pt x="54" y="76"/>
                  </a:cubicBezTo>
                  <a:cubicBezTo>
                    <a:pt x="58" y="78"/>
                    <a:pt x="61" y="75"/>
                    <a:pt x="62" y="74"/>
                  </a:cubicBezTo>
                  <a:cubicBezTo>
                    <a:pt x="64" y="72"/>
                    <a:pt x="62" y="65"/>
                    <a:pt x="62" y="65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66" y="53"/>
                    <a:pt x="74" y="54"/>
                  </a:cubicBezTo>
                  <a:cubicBezTo>
                    <a:pt x="82" y="55"/>
                    <a:pt x="81" y="48"/>
                    <a:pt x="79" y="46"/>
                  </a:cubicBezTo>
                  <a:cubicBezTo>
                    <a:pt x="78" y="45"/>
                    <a:pt x="72" y="43"/>
                    <a:pt x="71" y="40"/>
                  </a:cubicBezTo>
                  <a:cubicBezTo>
                    <a:pt x="70" y="37"/>
                    <a:pt x="72" y="28"/>
                    <a:pt x="75" y="29"/>
                  </a:cubicBezTo>
                  <a:cubicBezTo>
                    <a:pt x="79" y="30"/>
                    <a:pt x="81" y="27"/>
                    <a:pt x="79" y="26"/>
                  </a:cubicBezTo>
                  <a:cubicBezTo>
                    <a:pt x="78" y="24"/>
                    <a:pt x="75" y="17"/>
                    <a:pt x="72" y="15"/>
                  </a:cubicBezTo>
                  <a:cubicBezTo>
                    <a:pt x="69" y="12"/>
                    <a:pt x="65" y="8"/>
                    <a:pt x="67" y="6"/>
                  </a:cubicBezTo>
                  <a:cubicBezTo>
                    <a:pt x="67" y="5"/>
                    <a:pt x="68" y="5"/>
                    <a:pt x="68" y="4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78" y="6"/>
                    <a:pt x="87" y="1"/>
                  </a:cubicBezTo>
                  <a:cubicBezTo>
                    <a:pt x="87" y="1"/>
                    <a:pt x="87" y="1"/>
                    <a:pt x="88" y="2"/>
                  </a:cubicBezTo>
                  <a:cubicBezTo>
                    <a:pt x="89" y="2"/>
                    <a:pt x="88" y="1"/>
                    <a:pt x="90" y="2"/>
                  </a:cubicBezTo>
                  <a:cubicBezTo>
                    <a:pt x="92" y="3"/>
                    <a:pt x="94" y="0"/>
                    <a:pt x="94" y="0"/>
                  </a:cubicBezTo>
                  <a:cubicBezTo>
                    <a:pt x="94" y="0"/>
                    <a:pt x="94" y="0"/>
                    <a:pt x="97" y="1"/>
                  </a:cubicBezTo>
                  <a:cubicBezTo>
                    <a:pt x="100" y="3"/>
                    <a:pt x="99" y="8"/>
                    <a:pt x="99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5" y="10"/>
                    <a:pt x="98" y="12"/>
                  </a:cubicBezTo>
                  <a:cubicBezTo>
                    <a:pt x="101" y="14"/>
                    <a:pt x="100" y="17"/>
                    <a:pt x="100" y="17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3"/>
                    <a:pt x="97" y="29"/>
                    <a:pt x="100" y="28"/>
                  </a:cubicBezTo>
                  <a:cubicBezTo>
                    <a:pt x="103" y="27"/>
                    <a:pt x="104" y="26"/>
                    <a:pt x="106" y="30"/>
                  </a:cubicBezTo>
                  <a:cubicBezTo>
                    <a:pt x="107" y="33"/>
                    <a:pt x="110" y="36"/>
                    <a:pt x="111" y="34"/>
                  </a:cubicBezTo>
                  <a:cubicBezTo>
                    <a:pt x="113" y="32"/>
                    <a:pt x="115" y="31"/>
                    <a:pt x="117" y="33"/>
                  </a:cubicBezTo>
                  <a:cubicBezTo>
                    <a:pt x="119" y="36"/>
                    <a:pt x="118" y="40"/>
                    <a:pt x="121" y="37"/>
                  </a:cubicBezTo>
                  <a:cubicBezTo>
                    <a:pt x="123" y="35"/>
                    <a:pt x="123" y="33"/>
                    <a:pt x="126" y="33"/>
                  </a:cubicBezTo>
                  <a:cubicBezTo>
                    <a:pt x="128" y="33"/>
                    <a:pt x="129" y="32"/>
                    <a:pt x="130" y="34"/>
                  </a:cubicBezTo>
                  <a:cubicBezTo>
                    <a:pt x="131" y="36"/>
                    <a:pt x="131" y="39"/>
                    <a:pt x="127" y="42"/>
                  </a:cubicBezTo>
                  <a:cubicBezTo>
                    <a:pt x="123" y="45"/>
                    <a:pt x="121" y="44"/>
                    <a:pt x="122" y="49"/>
                  </a:cubicBezTo>
                  <a:cubicBezTo>
                    <a:pt x="123" y="54"/>
                    <a:pt x="119" y="59"/>
                    <a:pt x="124" y="55"/>
                  </a:cubicBezTo>
                  <a:cubicBezTo>
                    <a:pt x="128" y="52"/>
                    <a:pt x="130" y="50"/>
                    <a:pt x="130" y="50"/>
                  </a:cubicBezTo>
                  <a:cubicBezTo>
                    <a:pt x="130" y="50"/>
                    <a:pt x="132" y="49"/>
                    <a:pt x="135" y="51"/>
                  </a:cubicBezTo>
                  <a:cubicBezTo>
                    <a:pt x="138" y="52"/>
                    <a:pt x="140" y="58"/>
                    <a:pt x="142" y="52"/>
                  </a:cubicBezTo>
                  <a:cubicBezTo>
                    <a:pt x="144" y="47"/>
                    <a:pt x="145" y="44"/>
                    <a:pt x="147" y="42"/>
                  </a:cubicBezTo>
                  <a:cubicBezTo>
                    <a:pt x="149" y="41"/>
                    <a:pt x="152" y="40"/>
                    <a:pt x="154" y="39"/>
                  </a:cubicBezTo>
                  <a:cubicBezTo>
                    <a:pt x="156" y="38"/>
                    <a:pt x="161" y="40"/>
                    <a:pt x="162" y="35"/>
                  </a:cubicBezTo>
                  <a:cubicBezTo>
                    <a:pt x="164" y="31"/>
                    <a:pt x="166" y="29"/>
                    <a:pt x="169" y="31"/>
                  </a:cubicBezTo>
                  <a:cubicBezTo>
                    <a:pt x="172" y="32"/>
                    <a:pt x="167" y="34"/>
                    <a:pt x="167" y="35"/>
                  </a:cubicBezTo>
                  <a:cubicBezTo>
                    <a:pt x="168" y="37"/>
                    <a:pt x="171" y="38"/>
                    <a:pt x="173" y="36"/>
                  </a:cubicBezTo>
                  <a:cubicBezTo>
                    <a:pt x="175" y="35"/>
                    <a:pt x="179" y="33"/>
                    <a:pt x="180" y="32"/>
                  </a:cubicBezTo>
                  <a:cubicBezTo>
                    <a:pt x="181" y="32"/>
                    <a:pt x="181" y="34"/>
                    <a:pt x="184" y="37"/>
                  </a:cubicBezTo>
                  <a:cubicBezTo>
                    <a:pt x="187" y="39"/>
                    <a:pt x="190" y="40"/>
                    <a:pt x="191" y="40"/>
                  </a:cubicBezTo>
                  <a:cubicBezTo>
                    <a:pt x="192" y="40"/>
                    <a:pt x="189" y="42"/>
                    <a:pt x="193" y="43"/>
                  </a:cubicBezTo>
                  <a:cubicBezTo>
                    <a:pt x="197" y="44"/>
                    <a:pt x="200" y="49"/>
                    <a:pt x="200" y="51"/>
                  </a:cubicBezTo>
                  <a:cubicBezTo>
                    <a:pt x="199" y="54"/>
                    <a:pt x="196" y="54"/>
                    <a:pt x="197" y="56"/>
                  </a:cubicBezTo>
                  <a:cubicBezTo>
                    <a:pt x="198" y="58"/>
                    <a:pt x="201" y="60"/>
                    <a:pt x="204" y="59"/>
                  </a:cubicBezTo>
                  <a:cubicBezTo>
                    <a:pt x="207" y="58"/>
                    <a:pt x="210" y="57"/>
                    <a:pt x="211" y="59"/>
                  </a:cubicBezTo>
                  <a:cubicBezTo>
                    <a:pt x="212" y="60"/>
                    <a:pt x="213" y="62"/>
                    <a:pt x="214" y="62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7" y="65"/>
                    <a:pt x="220" y="69"/>
                    <a:pt x="220" y="71"/>
                  </a:cubicBezTo>
                  <a:cubicBezTo>
                    <a:pt x="220" y="73"/>
                    <a:pt x="219" y="76"/>
                    <a:pt x="219" y="78"/>
                  </a:cubicBezTo>
                  <a:cubicBezTo>
                    <a:pt x="219" y="86"/>
                    <a:pt x="213" y="93"/>
                    <a:pt x="208" y="98"/>
                  </a:cubicBezTo>
                  <a:cubicBezTo>
                    <a:pt x="211" y="103"/>
                    <a:pt x="221" y="104"/>
                    <a:pt x="220" y="110"/>
                  </a:cubicBezTo>
                  <a:cubicBezTo>
                    <a:pt x="220" y="113"/>
                    <a:pt x="218" y="116"/>
                    <a:pt x="219" y="118"/>
                  </a:cubicBezTo>
                  <a:cubicBezTo>
                    <a:pt x="220" y="120"/>
                    <a:pt x="222" y="120"/>
                    <a:pt x="223" y="122"/>
                  </a:cubicBezTo>
                  <a:cubicBezTo>
                    <a:pt x="223" y="123"/>
                    <a:pt x="221" y="125"/>
                    <a:pt x="221" y="126"/>
                  </a:cubicBezTo>
                  <a:cubicBezTo>
                    <a:pt x="221" y="128"/>
                    <a:pt x="222" y="129"/>
                    <a:pt x="223" y="130"/>
                  </a:cubicBezTo>
                  <a:cubicBezTo>
                    <a:pt x="223" y="133"/>
                    <a:pt x="223" y="134"/>
                    <a:pt x="223" y="138"/>
                  </a:cubicBezTo>
                  <a:cubicBezTo>
                    <a:pt x="222" y="146"/>
                    <a:pt x="230" y="151"/>
                    <a:pt x="231" y="160"/>
                  </a:cubicBezTo>
                  <a:cubicBezTo>
                    <a:pt x="231" y="164"/>
                    <a:pt x="232" y="169"/>
                    <a:pt x="232" y="173"/>
                  </a:cubicBezTo>
                  <a:cubicBezTo>
                    <a:pt x="231" y="176"/>
                    <a:pt x="229" y="177"/>
                    <a:pt x="227" y="179"/>
                  </a:cubicBezTo>
                  <a:cubicBezTo>
                    <a:pt x="225" y="182"/>
                    <a:pt x="224" y="185"/>
                    <a:pt x="223" y="189"/>
                  </a:cubicBezTo>
                  <a:cubicBezTo>
                    <a:pt x="218" y="186"/>
                    <a:pt x="215" y="182"/>
                    <a:pt x="210" y="180"/>
                  </a:cubicBezTo>
                  <a:cubicBezTo>
                    <a:pt x="206" y="188"/>
                    <a:pt x="199" y="195"/>
                    <a:pt x="191" y="198"/>
                  </a:cubicBezTo>
                  <a:cubicBezTo>
                    <a:pt x="185" y="200"/>
                    <a:pt x="180" y="206"/>
                    <a:pt x="173" y="208"/>
                  </a:cubicBezTo>
                  <a:cubicBezTo>
                    <a:pt x="169" y="210"/>
                    <a:pt x="164" y="211"/>
                    <a:pt x="160" y="212"/>
                  </a:cubicBezTo>
                  <a:cubicBezTo>
                    <a:pt x="164" y="219"/>
                    <a:pt x="168" y="227"/>
                    <a:pt x="171" y="235"/>
                  </a:cubicBezTo>
                  <a:cubicBezTo>
                    <a:pt x="174" y="240"/>
                    <a:pt x="177" y="242"/>
                    <a:pt x="183" y="243"/>
                  </a:cubicBezTo>
                  <a:cubicBezTo>
                    <a:pt x="183" y="247"/>
                    <a:pt x="181" y="252"/>
                    <a:pt x="182" y="257"/>
                  </a:cubicBezTo>
                  <a:cubicBezTo>
                    <a:pt x="184" y="255"/>
                    <a:pt x="188" y="253"/>
                    <a:pt x="191" y="253"/>
                  </a:cubicBezTo>
                  <a:cubicBezTo>
                    <a:pt x="192" y="257"/>
                    <a:pt x="191" y="263"/>
                    <a:pt x="194" y="265"/>
                  </a:cubicBezTo>
                  <a:cubicBezTo>
                    <a:pt x="195" y="266"/>
                    <a:pt x="197" y="267"/>
                    <a:pt x="199" y="268"/>
                  </a:cubicBezTo>
                  <a:cubicBezTo>
                    <a:pt x="200" y="270"/>
                    <a:pt x="200" y="271"/>
                    <a:pt x="201" y="272"/>
                  </a:cubicBezTo>
                  <a:cubicBezTo>
                    <a:pt x="201" y="273"/>
                    <a:pt x="201" y="273"/>
                    <a:pt x="201" y="273"/>
                  </a:cubicBezTo>
                  <a:cubicBezTo>
                    <a:pt x="201" y="273"/>
                    <a:pt x="201" y="273"/>
                    <a:pt x="201" y="273"/>
                  </a:cubicBezTo>
                  <a:cubicBezTo>
                    <a:pt x="198" y="277"/>
                    <a:pt x="195" y="282"/>
                    <a:pt x="195" y="287"/>
                  </a:cubicBezTo>
                  <a:cubicBezTo>
                    <a:pt x="195" y="286"/>
                    <a:pt x="194" y="285"/>
                    <a:pt x="193" y="285"/>
                  </a:cubicBezTo>
                  <a:cubicBezTo>
                    <a:pt x="191" y="284"/>
                    <a:pt x="190" y="285"/>
                    <a:pt x="189" y="287"/>
                  </a:cubicBezTo>
                  <a:cubicBezTo>
                    <a:pt x="185" y="290"/>
                    <a:pt x="179" y="294"/>
                    <a:pt x="177" y="298"/>
                  </a:cubicBezTo>
                  <a:cubicBezTo>
                    <a:pt x="180" y="300"/>
                    <a:pt x="182" y="301"/>
                    <a:pt x="183" y="304"/>
                  </a:cubicBezTo>
                  <a:cubicBezTo>
                    <a:pt x="184" y="307"/>
                    <a:pt x="186" y="311"/>
                    <a:pt x="186" y="315"/>
                  </a:cubicBezTo>
                  <a:cubicBezTo>
                    <a:pt x="184" y="314"/>
                    <a:pt x="182" y="313"/>
                    <a:pt x="180" y="312"/>
                  </a:cubicBezTo>
                  <a:cubicBezTo>
                    <a:pt x="179" y="312"/>
                    <a:pt x="178" y="311"/>
                    <a:pt x="177" y="312"/>
                  </a:cubicBezTo>
                  <a:cubicBezTo>
                    <a:pt x="176" y="312"/>
                    <a:pt x="175" y="313"/>
                    <a:pt x="175" y="313"/>
                  </a:cubicBezTo>
                  <a:cubicBezTo>
                    <a:pt x="172" y="314"/>
                    <a:pt x="170" y="313"/>
                    <a:pt x="167" y="312"/>
                  </a:cubicBezTo>
                  <a:cubicBezTo>
                    <a:pt x="165" y="310"/>
                    <a:pt x="164" y="310"/>
                    <a:pt x="161" y="311"/>
                  </a:cubicBezTo>
                  <a:cubicBezTo>
                    <a:pt x="156" y="313"/>
                    <a:pt x="152" y="316"/>
                    <a:pt x="148" y="319"/>
                  </a:cubicBezTo>
                  <a:cubicBezTo>
                    <a:pt x="144" y="321"/>
                    <a:pt x="139" y="327"/>
                    <a:pt x="135" y="324"/>
                  </a:cubicBezTo>
                  <a:cubicBezTo>
                    <a:pt x="133" y="323"/>
                    <a:pt x="127" y="316"/>
                    <a:pt x="124" y="317"/>
                  </a:cubicBezTo>
                  <a:cubicBezTo>
                    <a:pt x="123" y="317"/>
                    <a:pt x="122" y="320"/>
                    <a:pt x="122" y="320"/>
                  </a:cubicBezTo>
                  <a:cubicBezTo>
                    <a:pt x="120" y="322"/>
                    <a:pt x="119" y="324"/>
                    <a:pt x="117" y="325"/>
                  </a:cubicBezTo>
                  <a:cubicBezTo>
                    <a:pt x="116" y="325"/>
                    <a:pt x="113" y="327"/>
                    <a:pt x="112" y="327"/>
                  </a:cubicBezTo>
                  <a:cubicBezTo>
                    <a:pt x="110" y="327"/>
                    <a:pt x="109" y="325"/>
                    <a:pt x="108" y="324"/>
                  </a:cubicBezTo>
                  <a:cubicBezTo>
                    <a:pt x="106" y="323"/>
                    <a:pt x="104" y="321"/>
                    <a:pt x="102" y="321"/>
                  </a:cubicBezTo>
                  <a:cubicBezTo>
                    <a:pt x="101" y="320"/>
                    <a:pt x="97" y="321"/>
                    <a:pt x="95" y="321"/>
                  </a:cubicBezTo>
                  <a:cubicBezTo>
                    <a:pt x="94" y="320"/>
                    <a:pt x="94" y="320"/>
                    <a:pt x="94" y="320"/>
                  </a:cubicBezTo>
                  <a:cubicBezTo>
                    <a:pt x="92" y="319"/>
                    <a:pt x="89" y="320"/>
                    <a:pt x="86" y="318"/>
                  </a:cubicBezTo>
                  <a:cubicBezTo>
                    <a:pt x="83" y="317"/>
                    <a:pt x="83" y="313"/>
                    <a:pt x="81" y="310"/>
                  </a:cubicBezTo>
                  <a:cubicBezTo>
                    <a:pt x="79" y="308"/>
                    <a:pt x="78" y="311"/>
                    <a:pt x="75" y="312"/>
                  </a:cubicBezTo>
                  <a:cubicBezTo>
                    <a:pt x="73" y="313"/>
                    <a:pt x="71" y="315"/>
                    <a:pt x="69" y="315"/>
                  </a:cubicBezTo>
                  <a:cubicBezTo>
                    <a:pt x="67" y="315"/>
                    <a:pt x="65" y="314"/>
                    <a:pt x="64" y="315"/>
                  </a:cubicBezTo>
                  <a:cubicBezTo>
                    <a:pt x="60" y="316"/>
                    <a:pt x="59" y="319"/>
                    <a:pt x="54" y="318"/>
                  </a:cubicBezTo>
                  <a:cubicBezTo>
                    <a:pt x="52" y="317"/>
                    <a:pt x="48" y="316"/>
                    <a:pt x="46" y="320"/>
                  </a:cubicBezTo>
                  <a:cubicBezTo>
                    <a:pt x="43" y="318"/>
                    <a:pt x="41" y="317"/>
                    <a:pt x="38" y="316"/>
                  </a:cubicBezTo>
                  <a:cubicBezTo>
                    <a:pt x="37" y="315"/>
                    <a:pt x="37" y="315"/>
                    <a:pt x="37" y="315"/>
                  </a:cubicBezTo>
                  <a:cubicBezTo>
                    <a:pt x="38" y="314"/>
                    <a:pt x="38" y="314"/>
                    <a:pt x="38" y="314"/>
                  </a:cubicBezTo>
                  <a:cubicBezTo>
                    <a:pt x="38" y="310"/>
                    <a:pt x="38" y="306"/>
                    <a:pt x="38" y="301"/>
                  </a:cubicBezTo>
                  <a:cubicBezTo>
                    <a:pt x="38" y="296"/>
                    <a:pt x="38" y="290"/>
                    <a:pt x="40" y="285"/>
                  </a:cubicBezTo>
                  <a:cubicBezTo>
                    <a:pt x="42" y="278"/>
                    <a:pt x="46" y="274"/>
                    <a:pt x="49" y="269"/>
                  </a:cubicBezTo>
                  <a:cubicBezTo>
                    <a:pt x="51" y="265"/>
                    <a:pt x="54" y="259"/>
                    <a:pt x="51" y="257"/>
                  </a:cubicBezTo>
                  <a:cubicBezTo>
                    <a:pt x="51" y="257"/>
                    <a:pt x="44" y="257"/>
                    <a:pt x="43" y="256"/>
                  </a:cubicBezTo>
                  <a:cubicBezTo>
                    <a:pt x="37" y="255"/>
                    <a:pt x="32" y="252"/>
                    <a:pt x="26" y="251"/>
                  </a:cubicBezTo>
                  <a:cubicBezTo>
                    <a:pt x="23" y="251"/>
                    <a:pt x="21" y="251"/>
                    <a:pt x="19" y="250"/>
                  </a:cubicBezTo>
                  <a:cubicBezTo>
                    <a:pt x="18" y="250"/>
                    <a:pt x="18" y="250"/>
                    <a:pt x="18" y="250"/>
                  </a:cubicBezTo>
                  <a:lnTo>
                    <a:pt x="18" y="248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2" name="Freeform 1285"/>
            <p:cNvSpPr>
              <a:spLocks/>
            </p:cNvSpPr>
            <p:nvPr/>
          </p:nvSpPr>
          <p:spPr bwMode="auto">
            <a:xfrm>
              <a:off x="4189413" y="2459571"/>
              <a:ext cx="298450" cy="714375"/>
            </a:xfrm>
            <a:custGeom>
              <a:avLst/>
              <a:gdLst>
                <a:gd name="T0" fmla="*/ 2147483647 w 337"/>
                <a:gd name="T1" fmla="*/ 2147483647 h 809"/>
                <a:gd name="T2" fmla="*/ 2147483647 w 337"/>
                <a:gd name="T3" fmla="*/ 2147483647 h 809"/>
                <a:gd name="T4" fmla="*/ 2147483647 w 337"/>
                <a:gd name="T5" fmla="*/ 2147483647 h 809"/>
                <a:gd name="T6" fmla="*/ 2147483647 w 337"/>
                <a:gd name="T7" fmla="*/ 2147483647 h 809"/>
                <a:gd name="T8" fmla="*/ 2147483647 w 337"/>
                <a:gd name="T9" fmla="*/ 2147483647 h 809"/>
                <a:gd name="T10" fmla="*/ 2147483647 w 337"/>
                <a:gd name="T11" fmla="*/ 2147483647 h 809"/>
                <a:gd name="T12" fmla="*/ 2147483647 w 337"/>
                <a:gd name="T13" fmla="*/ 2147483647 h 809"/>
                <a:gd name="T14" fmla="*/ 2147483647 w 337"/>
                <a:gd name="T15" fmla="*/ 2147483647 h 809"/>
                <a:gd name="T16" fmla="*/ 2147483647 w 337"/>
                <a:gd name="T17" fmla="*/ 2147483647 h 809"/>
                <a:gd name="T18" fmla="*/ 2147483647 w 337"/>
                <a:gd name="T19" fmla="*/ 2147483647 h 809"/>
                <a:gd name="T20" fmla="*/ 2147483647 w 337"/>
                <a:gd name="T21" fmla="*/ 2147483647 h 809"/>
                <a:gd name="T22" fmla="*/ 2147483647 w 337"/>
                <a:gd name="T23" fmla="*/ 2147483647 h 809"/>
                <a:gd name="T24" fmla="*/ 2147483647 w 337"/>
                <a:gd name="T25" fmla="*/ 2147483647 h 809"/>
                <a:gd name="T26" fmla="*/ 2147483647 w 337"/>
                <a:gd name="T27" fmla="*/ 2147483647 h 809"/>
                <a:gd name="T28" fmla="*/ 2147483647 w 337"/>
                <a:gd name="T29" fmla="*/ 2147483647 h 809"/>
                <a:gd name="T30" fmla="*/ 2147483647 w 337"/>
                <a:gd name="T31" fmla="*/ 2147483647 h 809"/>
                <a:gd name="T32" fmla="*/ 2147483647 w 337"/>
                <a:gd name="T33" fmla="*/ 2147483647 h 809"/>
                <a:gd name="T34" fmla="*/ 2147483647 w 337"/>
                <a:gd name="T35" fmla="*/ 2147483647 h 809"/>
                <a:gd name="T36" fmla="*/ 2147483647 w 337"/>
                <a:gd name="T37" fmla="*/ 2147483647 h 809"/>
                <a:gd name="T38" fmla="*/ 2147483647 w 337"/>
                <a:gd name="T39" fmla="*/ 2147483647 h 809"/>
                <a:gd name="T40" fmla="*/ 2147483647 w 337"/>
                <a:gd name="T41" fmla="*/ 2147483647 h 809"/>
                <a:gd name="T42" fmla="*/ 2147483647 w 337"/>
                <a:gd name="T43" fmla="*/ 2147483647 h 809"/>
                <a:gd name="T44" fmla="*/ 2147483647 w 337"/>
                <a:gd name="T45" fmla="*/ 2147483647 h 809"/>
                <a:gd name="T46" fmla="*/ 2147483647 w 337"/>
                <a:gd name="T47" fmla="*/ 2147483647 h 809"/>
                <a:gd name="T48" fmla="*/ 2147483647 w 337"/>
                <a:gd name="T49" fmla="*/ 2147483647 h 809"/>
                <a:gd name="T50" fmla="*/ 2147483647 w 337"/>
                <a:gd name="T51" fmla="*/ 2147483647 h 809"/>
                <a:gd name="T52" fmla="*/ 2147483647 w 337"/>
                <a:gd name="T53" fmla="*/ 2147483647 h 809"/>
                <a:gd name="T54" fmla="*/ 2147483647 w 337"/>
                <a:gd name="T55" fmla="*/ 2147483647 h 809"/>
                <a:gd name="T56" fmla="*/ 2147483647 w 337"/>
                <a:gd name="T57" fmla="*/ 2147483647 h 809"/>
                <a:gd name="T58" fmla="*/ 2147483647 w 337"/>
                <a:gd name="T59" fmla="*/ 2147483647 h 809"/>
                <a:gd name="T60" fmla="*/ 2147483647 w 337"/>
                <a:gd name="T61" fmla="*/ 2147483647 h 809"/>
                <a:gd name="T62" fmla="*/ 2147483647 w 337"/>
                <a:gd name="T63" fmla="*/ 2147483647 h 809"/>
                <a:gd name="T64" fmla="*/ 2147483647 w 337"/>
                <a:gd name="T65" fmla="*/ 2147483647 h 809"/>
                <a:gd name="T66" fmla="*/ 2147483647 w 337"/>
                <a:gd name="T67" fmla="*/ 2147483647 h 809"/>
                <a:gd name="T68" fmla="*/ 2147483647 w 337"/>
                <a:gd name="T69" fmla="*/ 2147483647 h 809"/>
                <a:gd name="T70" fmla="*/ 2147483647 w 337"/>
                <a:gd name="T71" fmla="*/ 2147483647 h 809"/>
                <a:gd name="T72" fmla="*/ 2147483647 w 337"/>
                <a:gd name="T73" fmla="*/ 2147483647 h 809"/>
                <a:gd name="T74" fmla="*/ 2147483647 w 337"/>
                <a:gd name="T75" fmla="*/ 2147483647 h 809"/>
                <a:gd name="T76" fmla="*/ 2147483647 w 337"/>
                <a:gd name="T77" fmla="*/ 2147483647 h 809"/>
                <a:gd name="T78" fmla="*/ 2147483647 w 337"/>
                <a:gd name="T79" fmla="*/ 2147483647 h 809"/>
                <a:gd name="T80" fmla="*/ 2147483647 w 337"/>
                <a:gd name="T81" fmla="*/ 2147483647 h 809"/>
                <a:gd name="T82" fmla="*/ 2147483647 w 337"/>
                <a:gd name="T83" fmla="*/ 2147483647 h 809"/>
                <a:gd name="T84" fmla="*/ 2147483647 w 337"/>
                <a:gd name="T85" fmla="*/ 2147483647 h 809"/>
                <a:gd name="T86" fmla="*/ 2147483647 w 337"/>
                <a:gd name="T87" fmla="*/ 2147483647 h 809"/>
                <a:gd name="T88" fmla="*/ 2147483647 w 337"/>
                <a:gd name="T89" fmla="*/ 2147483647 h 809"/>
                <a:gd name="T90" fmla="*/ 2147483647 w 337"/>
                <a:gd name="T91" fmla="*/ 2147483647 h 809"/>
                <a:gd name="T92" fmla="*/ 2147483647 w 337"/>
                <a:gd name="T93" fmla="*/ 2147483647 h 809"/>
                <a:gd name="T94" fmla="*/ 2147483647 w 337"/>
                <a:gd name="T95" fmla="*/ 2147483647 h 809"/>
                <a:gd name="T96" fmla="*/ 2147483647 w 337"/>
                <a:gd name="T97" fmla="*/ 2147483647 h 8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7" h="809">
                  <a:moveTo>
                    <a:pt x="1" y="617"/>
                  </a:moveTo>
                  <a:cubicBezTo>
                    <a:pt x="3" y="619"/>
                    <a:pt x="5" y="622"/>
                    <a:pt x="6" y="625"/>
                  </a:cubicBezTo>
                  <a:cubicBezTo>
                    <a:pt x="15" y="620"/>
                    <a:pt x="13" y="608"/>
                    <a:pt x="15" y="598"/>
                  </a:cubicBezTo>
                  <a:cubicBezTo>
                    <a:pt x="18" y="584"/>
                    <a:pt x="23" y="585"/>
                    <a:pt x="31" y="579"/>
                  </a:cubicBezTo>
                  <a:cubicBezTo>
                    <a:pt x="49" y="565"/>
                    <a:pt x="36" y="536"/>
                    <a:pt x="31" y="516"/>
                  </a:cubicBezTo>
                  <a:cubicBezTo>
                    <a:pt x="37" y="518"/>
                    <a:pt x="43" y="508"/>
                    <a:pt x="43" y="501"/>
                  </a:cubicBezTo>
                  <a:cubicBezTo>
                    <a:pt x="43" y="490"/>
                    <a:pt x="33" y="486"/>
                    <a:pt x="29" y="477"/>
                  </a:cubicBezTo>
                  <a:cubicBezTo>
                    <a:pt x="22" y="461"/>
                    <a:pt x="34" y="440"/>
                    <a:pt x="28" y="423"/>
                  </a:cubicBezTo>
                  <a:cubicBezTo>
                    <a:pt x="24" y="412"/>
                    <a:pt x="19" y="415"/>
                    <a:pt x="19" y="402"/>
                  </a:cubicBezTo>
                  <a:cubicBezTo>
                    <a:pt x="20" y="391"/>
                    <a:pt x="25" y="376"/>
                    <a:pt x="27" y="364"/>
                  </a:cubicBezTo>
                  <a:cubicBezTo>
                    <a:pt x="29" y="353"/>
                    <a:pt x="29" y="336"/>
                    <a:pt x="42" y="334"/>
                  </a:cubicBezTo>
                  <a:cubicBezTo>
                    <a:pt x="49" y="333"/>
                    <a:pt x="62" y="338"/>
                    <a:pt x="68" y="341"/>
                  </a:cubicBezTo>
                  <a:cubicBezTo>
                    <a:pt x="78" y="329"/>
                    <a:pt x="64" y="320"/>
                    <a:pt x="63" y="309"/>
                  </a:cubicBezTo>
                  <a:cubicBezTo>
                    <a:pt x="62" y="296"/>
                    <a:pt x="70" y="276"/>
                    <a:pt x="74" y="263"/>
                  </a:cubicBezTo>
                  <a:cubicBezTo>
                    <a:pt x="76" y="254"/>
                    <a:pt x="82" y="242"/>
                    <a:pt x="82" y="233"/>
                  </a:cubicBezTo>
                  <a:cubicBezTo>
                    <a:pt x="82" y="226"/>
                    <a:pt x="76" y="222"/>
                    <a:pt x="76" y="217"/>
                  </a:cubicBezTo>
                  <a:cubicBezTo>
                    <a:pt x="75" y="194"/>
                    <a:pt x="91" y="206"/>
                    <a:pt x="102" y="208"/>
                  </a:cubicBezTo>
                  <a:cubicBezTo>
                    <a:pt x="102" y="187"/>
                    <a:pt x="114" y="158"/>
                    <a:pt x="127" y="142"/>
                  </a:cubicBezTo>
                  <a:cubicBezTo>
                    <a:pt x="124" y="141"/>
                    <a:pt x="121" y="138"/>
                    <a:pt x="117" y="137"/>
                  </a:cubicBezTo>
                  <a:cubicBezTo>
                    <a:pt x="121" y="131"/>
                    <a:pt x="128" y="125"/>
                    <a:pt x="131" y="118"/>
                  </a:cubicBezTo>
                  <a:cubicBezTo>
                    <a:pt x="133" y="111"/>
                    <a:pt x="132" y="105"/>
                    <a:pt x="135" y="100"/>
                  </a:cubicBezTo>
                  <a:cubicBezTo>
                    <a:pt x="141" y="90"/>
                    <a:pt x="155" y="72"/>
                    <a:pt x="166" y="84"/>
                  </a:cubicBezTo>
                  <a:cubicBezTo>
                    <a:pt x="174" y="72"/>
                    <a:pt x="168" y="52"/>
                    <a:pt x="182" y="46"/>
                  </a:cubicBezTo>
                  <a:cubicBezTo>
                    <a:pt x="190" y="42"/>
                    <a:pt x="194" y="47"/>
                    <a:pt x="201" y="50"/>
                  </a:cubicBezTo>
                  <a:cubicBezTo>
                    <a:pt x="208" y="52"/>
                    <a:pt x="214" y="53"/>
                    <a:pt x="222" y="52"/>
                  </a:cubicBezTo>
                  <a:cubicBezTo>
                    <a:pt x="207" y="40"/>
                    <a:pt x="245" y="26"/>
                    <a:pt x="220" y="13"/>
                  </a:cubicBezTo>
                  <a:cubicBezTo>
                    <a:pt x="225" y="6"/>
                    <a:pt x="237" y="0"/>
                    <a:pt x="245" y="6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253" y="26"/>
                    <a:pt x="264" y="34"/>
                    <a:pt x="272" y="46"/>
                  </a:cubicBezTo>
                  <a:cubicBezTo>
                    <a:pt x="276" y="43"/>
                    <a:pt x="279" y="44"/>
                    <a:pt x="283" y="43"/>
                  </a:cubicBezTo>
                  <a:cubicBezTo>
                    <a:pt x="283" y="48"/>
                    <a:pt x="284" y="52"/>
                    <a:pt x="285" y="57"/>
                  </a:cubicBezTo>
                  <a:cubicBezTo>
                    <a:pt x="286" y="56"/>
                    <a:pt x="290" y="55"/>
                    <a:pt x="292" y="52"/>
                  </a:cubicBezTo>
                  <a:cubicBezTo>
                    <a:pt x="297" y="71"/>
                    <a:pt x="317" y="55"/>
                    <a:pt x="313" y="80"/>
                  </a:cubicBezTo>
                  <a:cubicBezTo>
                    <a:pt x="315" y="80"/>
                    <a:pt x="318" y="80"/>
                    <a:pt x="320" y="80"/>
                  </a:cubicBezTo>
                  <a:cubicBezTo>
                    <a:pt x="321" y="91"/>
                    <a:pt x="316" y="105"/>
                    <a:pt x="316" y="116"/>
                  </a:cubicBezTo>
                  <a:cubicBezTo>
                    <a:pt x="315" y="128"/>
                    <a:pt x="315" y="140"/>
                    <a:pt x="316" y="152"/>
                  </a:cubicBezTo>
                  <a:cubicBezTo>
                    <a:pt x="319" y="153"/>
                    <a:pt x="321" y="155"/>
                    <a:pt x="323" y="156"/>
                  </a:cubicBezTo>
                  <a:cubicBezTo>
                    <a:pt x="320" y="159"/>
                    <a:pt x="320" y="164"/>
                    <a:pt x="319" y="166"/>
                  </a:cubicBezTo>
                  <a:cubicBezTo>
                    <a:pt x="321" y="166"/>
                    <a:pt x="324" y="169"/>
                    <a:pt x="327" y="168"/>
                  </a:cubicBezTo>
                  <a:cubicBezTo>
                    <a:pt x="321" y="183"/>
                    <a:pt x="314" y="184"/>
                    <a:pt x="322" y="199"/>
                  </a:cubicBezTo>
                  <a:cubicBezTo>
                    <a:pt x="326" y="208"/>
                    <a:pt x="331" y="215"/>
                    <a:pt x="336" y="223"/>
                  </a:cubicBezTo>
                  <a:cubicBezTo>
                    <a:pt x="337" y="226"/>
                    <a:pt x="337" y="226"/>
                    <a:pt x="337" y="226"/>
                  </a:cubicBezTo>
                  <a:cubicBezTo>
                    <a:pt x="335" y="225"/>
                    <a:pt x="335" y="225"/>
                    <a:pt x="335" y="225"/>
                  </a:cubicBezTo>
                  <a:cubicBezTo>
                    <a:pt x="333" y="224"/>
                    <a:pt x="331" y="223"/>
                    <a:pt x="331" y="223"/>
                  </a:cubicBezTo>
                  <a:cubicBezTo>
                    <a:pt x="317" y="227"/>
                    <a:pt x="317" y="227"/>
                    <a:pt x="317" y="227"/>
                  </a:cubicBezTo>
                  <a:cubicBezTo>
                    <a:pt x="306" y="228"/>
                    <a:pt x="306" y="228"/>
                    <a:pt x="306" y="228"/>
                  </a:cubicBezTo>
                  <a:cubicBezTo>
                    <a:pt x="294" y="229"/>
                    <a:pt x="294" y="229"/>
                    <a:pt x="294" y="229"/>
                  </a:cubicBezTo>
                  <a:cubicBezTo>
                    <a:pt x="287" y="233"/>
                    <a:pt x="287" y="233"/>
                    <a:pt x="287" y="233"/>
                  </a:cubicBezTo>
                  <a:cubicBezTo>
                    <a:pt x="287" y="233"/>
                    <a:pt x="278" y="240"/>
                    <a:pt x="279" y="244"/>
                  </a:cubicBezTo>
                  <a:cubicBezTo>
                    <a:pt x="280" y="249"/>
                    <a:pt x="278" y="251"/>
                    <a:pt x="273" y="256"/>
                  </a:cubicBezTo>
                  <a:cubicBezTo>
                    <a:pt x="269" y="261"/>
                    <a:pt x="264" y="260"/>
                    <a:pt x="268" y="263"/>
                  </a:cubicBezTo>
                  <a:cubicBezTo>
                    <a:pt x="271" y="266"/>
                    <a:pt x="268" y="273"/>
                    <a:pt x="268" y="273"/>
                  </a:cubicBezTo>
                  <a:cubicBezTo>
                    <a:pt x="268" y="273"/>
                    <a:pt x="263" y="277"/>
                    <a:pt x="262" y="286"/>
                  </a:cubicBezTo>
                  <a:cubicBezTo>
                    <a:pt x="261" y="294"/>
                    <a:pt x="261" y="294"/>
                    <a:pt x="266" y="296"/>
                  </a:cubicBezTo>
                  <a:cubicBezTo>
                    <a:pt x="271" y="299"/>
                    <a:pt x="271" y="305"/>
                    <a:pt x="271" y="305"/>
                  </a:cubicBezTo>
                  <a:cubicBezTo>
                    <a:pt x="271" y="305"/>
                    <a:pt x="267" y="307"/>
                    <a:pt x="269" y="310"/>
                  </a:cubicBezTo>
                  <a:cubicBezTo>
                    <a:pt x="271" y="314"/>
                    <a:pt x="277" y="321"/>
                    <a:pt x="271" y="325"/>
                  </a:cubicBezTo>
                  <a:cubicBezTo>
                    <a:pt x="265" y="329"/>
                    <a:pt x="260" y="333"/>
                    <a:pt x="257" y="336"/>
                  </a:cubicBezTo>
                  <a:cubicBezTo>
                    <a:pt x="254" y="339"/>
                    <a:pt x="253" y="341"/>
                    <a:pt x="250" y="346"/>
                  </a:cubicBezTo>
                  <a:cubicBezTo>
                    <a:pt x="247" y="351"/>
                    <a:pt x="243" y="352"/>
                    <a:pt x="243" y="352"/>
                  </a:cubicBezTo>
                  <a:cubicBezTo>
                    <a:pt x="243" y="352"/>
                    <a:pt x="240" y="356"/>
                    <a:pt x="237" y="360"/>
                  </a:cubicBezTo>
                  <a:cubicBezTo>
                    <a:pt x="235" y="365"/>
                    <a:pt x="235" y="362"/>
                    <a:pt x="230" y="367"/>
                  </a:cubicBezTo>
                  <a:cubicBezTo>
                    <a:pt x="226" y="372"/>
                    <a:pt x="217" y="368"/>
                    <a:pt x="218" y="374"/>
                  </a:cubicBezTo>
                  <a:cubicBezTo>
                    <a:pt x="218" y="381"/>
                    <a:pt x="217" y="382"/>
                    <a:pt x="212" y="382"/>
                  </a:cubicBezTo>
                  <a:cubicBezTo>
                    <a:pt x="206" y="382"/>
                    <a:pt x="205" y="380"/>
                    <a:pt x="205" y="380"/>
                  </a:cubicBezTo>
                  <a:cubicBezTo>
                    <a:pt x="205" y="380"/>
                    <a:pt x="197" y="386"/>
                    <a:pt x="192" y="384"/>
                  </a:cubicBezTo>
                  <a:cubicBezTo>
                    <a:pt x="188" y="382"/>
                    <a:pt x="187" y="383"/>
                    <a:pt x="187" y="383"/>
                  </a:cubicBezTo>
                  <a:cubicBezTo>
                    <a:pt x="187" y="383"/>
                    <a:pt x="189" y="389"/>
                    <a:pt x="187" y="395"/>
                  </a:cubicBezTo>
                  <a:cubicBezTo>
                    <a:pt x="184" y="400"/>
                    <a:pt x="179" y="399"/>
                    <a:pt x="178" y="404"/>
                  </a:cubicBezTo>
                  <a:cubicBezTo>
                    <a:pt x="178" y="408"/>
                    <a:pt x="178" y="410"/>
                    <a:pt x="173" y="413"/>
                  </a:cubicBezTo>
                  <a:cubicBezTo>
                    <a:pt x="168" y="415"/>
                    <a:pt x="162" y="416"/>
                    <a:pt x="165" y="419"/>
                  </a:cubicBezTo>
                  <a:cubicBezTo>
                    <a:pt x="168" y="422"/>
                    <a:pt x="168" y="424"/>
                    <a:pt x="168" y="424"/>
                  </a:cubicBezTo>
                  <a:cubicBezTo>
                    <a:pt x="163" y="429"/>
                    <a:pt x="163" y="429"/>
                    <a:pt x="163" y="429"/>
                  </a:cubicBezTo>
                  <a:cubicBezTo>
                    <a:pt x="163" y="429"/>
                    <a:pt x="167" y="428"/>
                    <a:pt x="164" y="434"/>
                  </a:cubicBezTo>
                  <a:cubicBezTo>
                    <a:pt x="161" y="441"/>
                    <a:pt x="160" y="440"/>
                    <a:pt x="163" y="441"/>
                  </a:cubicBezTo>
                  <a:cubicBezTo>
                    <a:pt x="167" y="443"/>
                    <a:pt x="165" y="448"/>
                    <a:pt x="165" y="448"/>
                  </a:cubicBezTo>
                  <a:cubicBezTo>
                    <a:pt x="165" y="448"/>
                    <a:pt x="151" y="456"/>
                    <a:pt x="156" y="462"/>
                  </a:cubicBezTo>
                  <a:cubicBezTo>
                    <a:pt x="162" y="469"/>
                    <a:pt x="161" y="466"/>
                    <a:pt x="157" y="475"/>
                  </a:cubicBezTo>
                  <a:cubicBezTo>
                    <a:pt x="154" y="485"/>
                    <a:pt x="154" y="479"/>
                    <a:pt x="156" y="485"/>
                  </a:cubicBezTo>
                  <a:cubicBezTo>
                    <a:pt x="157" y="492"/>
                    <a:pt x="156" y="500"/>
                    <a:pt x="158" y="507"/>
                  </a:cubicBezTo>
                  <a:cubicBezTo>
                    <a:pt x="159" y="514"/>
                    <a:pt x="155" y="522"/>
                    <a:pt x="158" y="523"/>
                  </a:cubicBezTo>
                  <a:cubicBezTo>
                    <a:pt x="161" y="525"/>
                    <a:pt x="163" y="529"/>
                    <a:pt x="163" y="529"/>
                  </a:cubicBezTo>
                  <a:cubicBezTo>
                    <a:pt x="157" y="538"/>
                    <a:pt x="157" y="538"/>
                    <a:pt x="157" y="538"/>
                  </a:cubicBezTo>
                  <a:cubicBezTo>
                    <a:pt x="157" y="538"/>
                    <a:pt x="159" y="536"/>
                    <a:pt x="161" y="540"/>
                  </a:cubicBezTo>
                  <a:cubicBezTo>
                    <a:pt x="162" y="544"/>
                    <a:pt x="164" y="539"/>
                    <a:pt x="164" y="539"/>
                  </a:cubicBezTo>
                  <a:cubicBezTo>
                    <a:pt x="164" y="539"/>
                    <a:pt x="168" y="535"/>
                    <a:pt x="171" y="537"/>
                  </a:cubicBezTo>
                  <a:cubicBezTo>
                    <a:pt x="174" y="538"/>
                    <a:pt x="174" y="537"/>
                    <a:pt x="178" y="541"/>
                  </a:cubicBezTo>
                  <a:cubicBezTo>
                    <a:pt x="182" y="545"/>
                    <a:pt x="182" y="541"/>
                    <a:pt x="187" y="549"/>
                  </a:cubicBezTo>
                  <a:cubicBezTo>
                    <a:pt x="192" y="557"/>
                    <a:pt x="189" y="559"/>
                    <a:pt x="192" y="563"/>
                  </a:cubicBezTo>
                  <a:cubicBezTo>
                    <a:pt x="194" y="568"/>
                    <a:pt x="192" y="569"/>
                    <a:pt x="195" y="572"/>
                  </a:cubicBezTo>
                  <a:cubicBezTo>
                    <a:pt x="198" y="576"/>
                    <a:pt x="197" y="580"/>
                    <a:pt x="197" y="580"/>
                  </a:cubicBezTo>
                  <a:cubicBezTo>
                    <a:pt x="197" y="580"/>
                    <a:pt x="189" y="585"/>
                    <a:pt x="189" y="588"/>
                  </a:cubicBezTo>
                  <a:cubicBezTo>
                    <a:pt x="188" y="592"/>
                    <a:pt x="183" y="595"/>
                    <a:pt x="178" y="595"/>
                  </a:cubicBezTo>
                  <a:cubicBezTo>
                    <a:pt x="174" y="595"/>
                    <a:pt x="172" y="592"/>
                    <a:pt x="168" y="593"/>
                  </a:cubicBezTo>
                  <a:cubicBezTo>
                    <a:pt x="164" y="593"/>
                    <a:pt x="160" y="592"/>
                    <a:pt x="157" y="589"/>
                  </a:cubicBezTo>
                  <a:cubicBezTo>
                    <a:pt x="155" y="587"/>
                    <a:pt x="151" y="591"/>
                    <a:pt x="151" y="591"/>
                  </a:cubicBezTo>
                  <a:cubicBezTo>
                    <a:pt x="151" y="591"/>
                    <a:pt x="146" y="595"/>
                    <a:pt x="141" y="592"/>
                  </a:cubicBezTo>
                  <a:cubicBezTo>
                    <a:pt x="136" y="590"/>
                    <a:pt x="132" y="590"/>
                    <a:pt x="130" y="591"/>
                  </a:cubicBezTo>
                  <a:cubicBezTo>
                    <a:pt x="128" y="591"/>
                    <a:pt x="124" y="590"/>
                    <a:pt x="124" y="590"/>
                  </a:cubicBezTo>
                  <a:cubicBezTo>
                    <a:pt x="124" y="590"/>
                    <a:pt x="137" y="597"/>
                    <a:pt x="142" y="596"/>
                  </a:cubicBezTo>
                  <a:cubicBezTo>
                    <a:pt x="146" y="596"/>
                    <a:pt x="147" y="597"/>
                    <a:pt x="149" y="597"/>
                  </a:cubicBezTo>
                  <a:cubicBezTo>
                    <a:pt x="151" y="597"/>
                    <a:pt x="156" y="596"/>
                    <a:pt x="156" y="596"/>
                  </a:cubicBezTo>
                  <a:cubicBezTo>
                    <a:pt x="156" y="596"/>
                    <a:pt x="156" y="598"/>
                    <a:pt x="159" y="603"/>
                  </a:cubicBezTo>
                  <a:cubicBezTo>
                    <a:pt x="162" y="608"/>
                    <a:pt x="162" y="600"/>
                    <a:pt x="166" y="603"/>
                  </a:cubicBezTo>
                  <a:cubicBezTo>
                    <a:pt x="170" y="606"/>
                    <a:pt x="172" y="604"/>
                    <a:pt x="172" y="604"/>
                  </a:cubicBezTo>
                  <a:cubicBezTo>
                    <a:pt x="179" y="603"/>
                    <a:pt x="179" y="603"/>
                    <a:pt x="179" y="603"/>
                  </a:cubicBezTo>
                  <a:cubicBezTo>
                    <a:pt x="179" y="603"/>
                    <a:pt x="181" y="601"/>
                    <a:pt x="183" y="606"/>
                  </a:cubicBezTo>
                  <a:cubicBezTo>
                    <a:pt x="186" y="610"/>
                    <a:pt x="180" y="618"/>
                    <a:pt x="180" y="618"/>
                  </a:cubicBezTo>
                  <a:cubicBezTo>
                    <a:pt x="180" y="618"/>
                    <a:pt x="172" y="621"/>
                    <a:pt x="169" y="622"/>
                  </a:cubicBezTo>
                  <a:cubicBezTo>
                    <a:pt x="167" y="623"/>
                    <a:pt x="160" y="613"/>
                    <a:pt x="162" y="619"/>
                  </a:cubicBezTo>
                  <a:cubicBezTo>
                    <a:pt x="163" y="624"/>
                    <a:pt x="162" y="630"/>
                    <a:pt x="159" y="629"/>
                  </a:cubicBezTo>
                  <a:cubicBezTo>
                    <a:pt x="155" y="629"/>
                    <a:pt x="155" y="629"/>
                    <a:pt x="155" y="629"/>
                  </a:cubicBezTo>
                  <a:cubicBezTo>
                    <a:pt x="155" y="629"/>
                    <a:pt x="147" y="631"/>
                    <a:pt x="144" y="634"/>
                  </a:cubicBezTo>
                  <a:cubicBezTo>
                    <a:pt x="142" y="637"/>
                    <a:pt x="140" y="637"/>
                    <a:pt x="137" y="636"/>
                  </a:cubicBezTo>
                  <a:cubicBezTo>
                    <a:pt x="135" y="634"/>
                    <a:pt x="129" y="637"/>
                    <a:pt x="134" y="638"/>
                  </a:cubicBezTo>
                  <a:cubicBezTo>
                    <a:pt x="139" y="639"/>
                    <a:pt x="143" y="637"/>
                    <a:pt x="146" y="640"/>
                  </a:cubicBezTo>
                  <a:cubicBezTo>
                    <a:pt x="149" y="643"/>
                    <a:pt x="145" y="647"/>
                    <a:pt x="145" y="647"/>
                  </a:cubicBezTo>
                  <a:cubicBezTo>
                    <a:pt x="145" y="647"/>
                    <a:pt x="141" y="649"/>
                    <a:pt x="139" y="649"/>
                  </a:cubicBezTo>
                  <a:cubicBezTo>
                    <a:pt x="138" y="649"/>
                    <a:pt x="133" y="643"/>
                    <a:pt x="133" y="649"/>
                  </a:cubicBezTo>
                  <a:cubicBezTo>
                    <a:pt x="134" y="655"/>
                    <a:pt x="137" y="653"/>
                    <a:pt x="139" y="662"/>
                  </a:cubicBezTo>
                  <a:cubicBezTo>
                    <a:pt x="142" y="672"/>
                    <a:pt x="138" y="679"/>
                    <a:pt x="140" y="680"/>
                  </a:cubicBezTo>
                  <a:cubicBezTo>
                    <a:pt x="142" y="681"/>
                    <a:pt x="141" y="679"/>
                    <a:pt x="143" y="684"/>
                  </a:cubicBezTo>
                  <a:cubicBezTo>
                    <a:pt x="145" y="689"/>
                    <a:pt x="144" y="675"/>
                    <a:pt x="141" y="696"/>
                  </a:cubicBezTo>
                  <a:cubicBezTo>
                    <a:pt x="137" y="716"/>
                    <a:pt x="133" y="719"/>
                    <a:pt x="132" y="731"/>
                  </a:cubicBezTo>
                  <a:cubicBezTo>
                    <a:pt x="131" y="743"/>
                    <a:pt x="130" y="748"/>
                    <a:pt x="125" y="756"/>
                  </a:cubicBezTo>
                  <a:cubicBezTo>
                    <a:pt x="120" y="763"/>
                    <a:pt x="118" y="759"/>
                    <a:pt x="113" y="760"/>
                  </a:cubicBezTo>
                  <a:cubicBezTo>
                    <a:pt x="108" y="760"/>
                    <a:pt x="107" y="764"/>
                    <a:pt x="103" y="761"/>
                  </a:cubicBezTo>
                  <a:cubicBezTo>
                    <a:pt x="99" y="758"/>
                    <a:pt x="100" y="749"/>
                    <a:pt x="95" y="756"/>
                  </a:cubicBezTo>
                  <a:cubicBezTo>
                    <a:pt x="91" y="763"/>
                    <a:pt x="87" y="768"/>
                    <a:pt x="87" y="768"/>
                  </a:cubicBezTo>
                  <a:cubicBezTo>
                    <a:pt x="87" y="768"/>
                    <a:pt x="76" y="774"/>
                    <a:pt x="80" y="782"/>
                  </a:cubicBezTo>
                  <a:cubicBezTo>
                    <a:pt x="84" y="789"/>
                    <a:pt x="88" y="796"/>
                    <a:pt x="77" y="796"/>
                  </a:cubicBezTo>
                  <a:cubicBezTo>
                    <a:pt x="67" y="795"/>
                    <a:pt x="67" y="789"/>
                    <a:pt x="62" y="796"/>
                  </a:cubicBezTo>
                  <a:cubicBezTo>
                    <a:pt x="57" y="803"/>
                    <a:pt x="55" y="809"/>
                    <a:pt x="50" y="803"/>
                  </a:cubicBezTo>
                  <a:cubicBezTo>
                    <a:pt x="45" y="797"/>
                    <a:pt x="42" y="799"/>
                    <a:pt x="42" y="796"/>
                  </a:cubicBezTo>
                  <a:cubicBezTo>
                    <a:pt x="43" y="793"/>
                    <a:pt x="47" y="783"/>
                    <a:pt x="46" y="778"/>
                  </a:cubicBezTo>
                  <a:cubicBezTo>
                    <a:pt x="45" y="773"/>
                    <a:pt x="42" y="769"/>
                    <a:pt x="41" y="767"/>
                  </a:cubicBezTo>
                  <a:cubicBezTo>
                    <a:pt x="40" y="765"/>
                    <a:pt x="28" y="765"/>
                    <a:pt x="36" y="761"/>
                  </a:cubicBezTo>
                  <a:cubicBezTo>
                    <a:pt x="45" y="758"/>
                    <a:pt x="47" y="760"/>
                    <a:pt x="46" y="755"/>
                  </a:cubicBezTo>
                  <a:cubicBezTo>
                    <a:pt x="45" y="749"/>
                    <a:pt x="40" y="751"/>
                    <a:pt x="43" y="746"/>
                  </a:cubicBezTo>
                  <a:cubicBezTo>
                    <a:pt x="47" y="741"/>
                    <a:pt x="51" y="741"/>
                    <a:pt x="46" y="737"/>
                  </a:cubicBezTo>
                  <a:cubicBezTo>
                    <a:pt x="40" y="733"/>
                    <a:pt x="25" y="724"/>
                    <a:pt x="26" y="714"/>
                  </a:cubicBezTo>
                  <a:cubicBezTo>
                    <a:pt x="26" y="705"/>
                    <a:pt x="26" y="703"/>
                    <a:pt x="22" y="697"/>
                  </a:cubicBezTo>
                  <a:cubicBezTo>
                    <a:pt x="18" y="692"/>
                    <a:pt x="14" y="685"/>
                    <a:pt x="18" y="683"/>
                  </a:cubicBezTo>
                  <a:cubicBezTo>
                    <a:pt x="22" y="682"/>
                    <a:pt x="28" y="685"/>
                    <a:pt x="22" y="680"/>
                  </a:cubicBezTo>
                  <a:cubicBezTo>
                    <a:pt x="16" y="674"/>
                    <a:pt x="9" y="681"/>
                    <a:pt x="10" y="669"/>
                  </a:cubicBezTo>
                  <a:cubicBezTo>
                    <a:pt x="11" y="657"/>
                    <a:pt x="20" y="655"/>
                    <a:pt x="15" y="652"/>
                  </a:cubicBezTo>
                  <a:cubicBezTo>
                    <a:pt x="10" y="649"/>
                    <a:pt x="4" y="644"/>
                    <a:pt x="4" y="644"/>
                  </a:cubicBezTo>
                  <a:cubicBezTo>
                    <a:pt x="4" y="644"/>
                    <a:pt x="4" y="632"/>
                    <a:pt x="3" y="629"/>
                  </a:cubicBezTo>
                  <a:cubicBezTo>
                    <a:pt x="2" y="626"/>
                    <a:pt x="1" y="621"/>
                    <a:pt x="0" y="618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3" name="Freeform 1287"/>
            <p:cNvSpPr>
              <a:spLocks/>
            </p:cNvSpPr>
            <p:nvPr/>
          </p:nvSpPr>
          <p:spPr bwMode="auto">
            <a:xfrm>
              <a:off x="4405313" y="2399246"/>
              <a:ext cx="247650" cy="571500"/>
            </a:xfrm>
            <a:custGeom>
              <a:avLst/>
              <a:gdLst>
                <a:gd name="T0" fmla="*/ 2147483647 w 280"/>
                <a:gd name="T1" fmla="*/ 2147483647 h 646"/>
                <a:gd name="T2" fmla="*/ 2147483647 w 280"/>
                <a:gd name="T3" fmla="*/ 2147483647 h 646"/>
                <a:gd name="T4" fmla="*/ 2147483647 w 280"/>
                <a:gd name="T5" fmla="*/ 2147483647 h 646"/>
                <a:gd name="T6" fmla="*/ 2147483647 w 280"/>
                <a:gd name="T7" fmla="*/ 2147483647 h 646"/>
                <a:gd name="T8" fmla="*/ 2147483647 w 280"/>
                <a:gd name="T9" fmla="*/ 2147483647 h 646"/>
                <a:gd name="T10" fmla="*/ 2147483647 w 280"/>
                <a:gd name="T11" fmla="*/ 2147483647 h 646"/>
                <a:gd name="T12" fmla="*/ 2147483647 w 280"/>
                <a:gd name="T13" fmla="*/ 2147483647 h 646"/>
                <a:gd name="T14" fmla="*/ 2147483647 w 280"/>
                <a:gd name="T15" fmla="*/ 2147483647 h 646"/>
                <a:gd name="T16" fmla="*/ 2147483647 w 280"/>
                <a:gd name="T17" fmla="*/ 2147483647 h 646"/>
                <a:gd name="T18" fmla="*/ 2147483647 w 280"/>
                <a:gd name="T19" fmla="*/ 2147483647 h 646"/>
                <a:gd name="T20" fmla="*/ 2147483647 w 280"/>
                <a:gd name="T21" fmla="*/ 2147483647 h 646"/>
                <a:gd name="T22" fmla="*/ 2147483647 w 280"/>
                <a:gd name="T23" fmla="*/ 2147483647 h 646"/>
                <a:gd name="T24" fmla="*/ 2147483647 w 280"/>
                <a:gd name="T25" fmla="*/ 2147483647 h 646"/>
                <a:gd name="T26" fmla="*/ 2147483647 w 280"/>
                <a:gd name="T27" fmla="*/ 2147483647 h 646"/>
                <a:gd name="T28" fmla="*/ 2147483647 w 280"/>
                <a:gd name="T29" fmla="*/ 2147483647 h 646"/>
                <a:gd name="T30" fmla="*/ 2147483647 w 280"/>
                <a:gd name="T31" fmla="*/ 2147483647 h 646"/>
                <a:gd name="T32" fmla="*/ 2147483647 w 280"/>
                <a:gd name="T33" fmla="*/ 2147483647 h 646"/>
                <a:gd name="T34" fmla="*/ 2147483647 w 280"/>
                <a:gd name="T35" fmla="*/ 2147483647 h 646"/>
                <a:gd name="T36" fmla="*/ 2147483647 w 280"/>
                <a:gd name="T37" fmla="*/ 2147483647 h 646"/>
                <a:gd name="T38" fmla="*/ 2147483647 w 280"/>
                <a:gd name="T39" fmla="*/ 2147483647 h 646"/>
                <a:gd name="T40" fmla="*/ 2147483647 w 280"/>
                <a:gd name="T41" fmla="*/ 2147483647 h 646"/>
                <a:gd name="T42" fmla="*/ 2147483647 w 280"/>
                <a:gd name="T43" fmla="*/ 2147483647 h 646"/>
                <a:gd name="T44" fmla="*/ 2147483647 w 280"/>
                <a:gd name="T45" fmla="*/ 2147483647 h 646"/>
                <a:gd name="T46" fmla="*/ 2147483647 w 280"/>
                <a:gd name="T47" fmla="*/ 2147483647 h 646"/>
                <a:gd name="T48" fmla="*/ 2147483647 w 280"/>
                <a:gd name="T49" fmla="*/ 2147483647 h 646"/>
                <a:gd name="T50" fmla="*/ 2147483647 w 280"/>
                <a:gd name="T51" fmla="*/ 2147483647 h 646"/>
                <a:gd name="T52" fmla="*/ 2147483647 w 280"/>
                <a:gd name="T53" fmla="*/ 2147483647 h 646"/>
                <a:gd name="T54" fmla="*/ 2147483647 w 280"/>
                <a:gd name="T55" fmla="*/ 2147483647 h 646"/>
                <a:gd name="T56" fmla="*/ 2147483647 w 280"/>
                <a:gd name="T57" fmla="*/ 2147483647 h 646"/>
                <a:gd name="T58" fmla="*/ 2147483647 w 280"/>
                <a:gd name="T59" fmla="*/ 2147483647 h 646"/>
                <a:gd name="T60" fmla="*/ 2147483647 w 280"/>
                <a:gd name="T61" fmla="*/ 2147483647 h 646"/>
                <a:gd name="T62" fmla="*/ 2147483647 w 280"/>
                <a:gd name="T63" fmla="*/ 2147483647 h 646"/>
                <a:gd name="T64" fmla="*/ 2147483647 w 280"/>
                <a:gd name="T65" fmla="*/ 2147483647 h 646"/>
                <a:gd name="T66" fmla="*/ 2147483647 w 280"/>
                <a:gd name="T67" fmla="*/ 2147483647 h 646"/>
                <a:gd name="T68" fmla="*/ 2147483647 w 280"/>
                <a:gd name="T69" fmla="*/ 2147483647 h 646"/>
                <a:gd name="T70" fmla="*/ 2147483647 w 280"/>
                <a:gd name="T71" fmla="*/ 2147483647 h 646"/>
                <a:gd name="T72" fmla="*/ 2147483647 w 280"/>
                <a:gd name="T73" fmla="*/ 2147483647 h 646"/>
                <a:gd name="T74" fmla="*/ 2147483647 w 280"/>
                <a:gd name="T75" fmla="*/ 2147483647 h 646"/>
                <a:gd name="T76" fmla="*/ 2147483647 w 280"/>
                <a:gd name="T77" fmla="*/ 2147483647 h 646"/>
                <a:gd name="T78" fmla="*/ 2147483647 w 280"/>
                <a:gd name="T79" fmla="*/ 2147483647 h 646"/>
                <a:gd name="T80" fmla="*/ 2147483647 w 280"/>
                <a:gd name="T81" fmla="*/ 2147483647 h 646"/>
                <a:gd name="T82" fmla="*/ 2147483647 w 280"/>
                <a:gd name="T83" fmla="*/ 2147483647 h 646"/>
                <a:gd name="T84" fmla="*/ 2147483647 w 280"/>
                <a:gd name="T85" fmla="*/ 2147483647 h 646"/>
                <a:gd name="T86" fmla="*/ 2147483647 w 280"/>
                <a:gd name="T87" fmla="*/ 2147483647 h 646"/>
                <a:gd name="T88" fmla="*/ 2147483647 w 280"/>
                <a:gd name="T89" fmla="*/ 2147483647 h 646"/>
                <a:gd name="T90" fmla="*/ 2147483647 w 280"/>
                <a:gd name="T91" fmla="*/ 2147483647 h 646"/>
                <a:gd name="T92" fmla="*/ 2147483647 w 280"/>
                <a:gd name="T93" fmla="*/ 2147483647 h 646"/>
                <a:gd name="T94" fmla="*/ 2147483647 w 280"/>
                <a:gd name="T95" fmla="*/ 2147483647 h 646"/>
                <a:gd name="T96" fmla="*/ 2147483647 w 280"/>
                <a:gd name="T97" fmla="*/ 2147483647 h 646"/>
                <a:gd name="T98" fmla="*/ 2147483647 w 280"/>
                <a:gd name="T99" fmla="*/ 2147483647 h 646"/>
                <a:gd name="T100" fmla="*/ 2147483647 w 280"/>
                <a:gd name="T101" fmla="*/ 2147483647 h 646"/>
                <a:gd name="T102" fmla="*/ 2147483647 w 280"/>
                <a:gd name="T103" fmla="*/ 2147483647 h 646"/>
                <a:gd name="T104" fmla="*/ 2147483647 w 280"/>
                <a:gd name="T105" fmla="*/ 2147483647 h 646"/>
                <a:gd name="T106" fmla="*/ 2147483647 w 280"/>
                <a:gd name="T107" fmla="*/ 2147483647 h 646"/>
                <a:gd name="T108" fmla="*/ 2147483647 w 280"/>
                <a:gd name="T109" fmla="*/ 2147483647 h 646"/>
                <a:gd name="T110" fmla="*/ 2147483647 w 280"/>
                <a:gd name="T111" fmla="*/ 2147483647 h 646"/>
                <a:gd name="T112" fmla="*/ 2147483647 w 280"/>
                <a:gd name="T113" fmla="*/ 2147483647 h 646"/>
                <a:gd name="T114" fmla="*/ 2147483647 w 280"/>
                <a:gd name="T115" fmla="*/ 2147483647 h 646"/>
                <a:gd name="T116" fmla="*/ 2147483647 w 280"/>
                <a:gd name="T117" fmla="*/ 2147483647 h 646"/>
                <a:gd name="T118" fmla="*/ 2147483647 w 280"/>
                <a:gd name="T119" fmla="*/ 2147483647 h 646"/>
                <a:gd name="T120" fmla="*/ 2147483647 w 280"/>
                <a:gd name="T121" fmla="*/ 2147483647 h 646"/>
                <a:gd name="T122" fmla="*/ 2147483647 w 280"/>
                <a:gd name="T123" fmla="*/ 2147483647 h 646"/>
                <a:gd name="T124" fmla="*/ 2147483647 w 280"/>
                <a:gd name="T125" fmla="*/ 2147483647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0" h="646">
                  <a:moveTo>
                    <a:pt x="0" y="73"/>
                  </a:moveTo>
                  <a:cubicBezTo>
                    <a:pt x="1" y="74"/>
                    <a:pt x="3" y="76"/>
                    <a:pt x="4" y="79"/>
                  </a:cubicBezTo>
                  <a:cubicBezTo>
                    <a:pt x="6" y="73"/>
                    <a:pt x="4" y="67"/>
                    <a:pt x="7" y="61"/>
                  </a:cubicBezTo>
                  <a:cubicBezTo>
                    <a:pt x="26" y="64"/>
                    <a:pt x="26" y="92"/>
                    <a:pt x="40" y="101"/>
                  </a:cubicBezTo>
                  <a:cubicBezTo>
                    <a:pt x="53" y="109"/>
                    <a:pt x="75" y="91"/>
                    <a:pt x="78" y="103"/>
                  </a:cubicBezTo>
                  <a:cubicBezTo>
                    <a:pt x="82" y="103"/>
                    <a:pt x="86" y="102"/>
                    <a:pt x="89" y="98"/>
                  </a:cubicBezTo>
                  <a:cubicBezTo>
                    <a:pt x="94" y="103"/>
                    <a:pt x="97" y="111"/>
                    <a:pt x="102" y="117"/>
                  </a:cubicBezTo>
                  <a:cubicBezTo>
                    <a:pt x="105" y="110"/>
                    <a:pt x="107" y="101"/>
                    <a:pt x="111" y="95"/>
                  </a:cubicBezTo>
                  <a:cubicBezTo>
                    <a:pt x="114" y="91"/>
                    <a:pt x="123" y="85"/>
                    <a:pt x="123" y="83"/>
                  </a:cubicBezTo>
                  <a:cubicBezTo>
                    <a:pt x="126" y="77"/>
                    <a:pt x="121" y="74"/>
                    <a:pt x="122" y="69"/>
                  </a:cubicBezTo>
                  <a:cubicBezTo>
                    <a:pt x="124" y="63"/>
                    <a:pt x="129" y="58"/>
                    <a:pt x="134" y="53"/>
                  </a:cubicBezTo>
                  <a:cubicBezTo>
                    <a:pt x="133" y="50"/>
                    <a:pt x="129" y="44"/>
                    <a:pt x="129" y="40"/>
                  </a:cubicBezTo>
                  <a:cubicBezTo>
                    <a:pt x="128" y="32"/>
                    <a:pt x="130" y="34"/>
                    <a:pt x="132" y="26"/>
                  </a:cubicBezTo>
                  <a:cubicBezTo>
                    <a:pt x="137" y="13"/>
                    <a:pt x="140" y="10"/>
                    <a:pt x="152" y="7"/>
                  </a:cubicBezTo>
                  <a:cubicBezTo>
                    <a:pt x="161" y="5"/>
                    <a:pt x="167" y="0"/>
                    <a:pt x="175" y="4"/>
                  </a:cubicBezTo>
                  <a:cubicBezTo>
                    <a:pt x="188" y="11"/>
                    <a:pt x="186" y="21"/>
                    <a:pt x="205" y="16"/>
                  </a:cubicBezTo>
                  <a:cubicBezTo>
                    <a:pt x="212" y="28"/>
                    <a:pt x="211" y="30"/>
                    <a:pt x="208" y="43"/>
                  </a:cubicBezTo>
                  <a:cubicBezTo>
                    <a:pt x="205" y="52"/>
                    <a:pt x="201" y="59"/>
                    <a:pt x="204" y="69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199" y="75"/>
                    <a:pt x="195" y="78"/>
                    <a:pt x="191" y="84"/>
                  </a:cubicBezTo>
                  <a:cubicBezTo>
                    <a:pt x="183" y="95"/>
                    <a:pt x="186" y="102"/>
                    <a:pt x="187" y="116"/>
                  </a:cubicBezTo>
                  <a:cubicBezTo>
                    <a:pt x="199" y="123"/>
                    <a:pt x="223" y="147"/>
                    <a:pt x="230" y="160"/>
                  </a:cubicBezTo>
                  <a:cubicBezTo>
                    <a:pt x="236" y="170"/>
                    <a:pt x="232" y="171"/>
                    <a:pt x="225" y="183"/>
                  </a:cubicBezTo>
                  <a:cubicBezTo>
                    <a:pt x="221" y="190"/>
                    <a:pt x="217" y="196"/>
                    <a:pt x="219" y="204"/>
                  </a:cubicBezTo>
                  <a:cubicBezTo>
                    <a:pt x="190" y="217"/>
                    <a:pt x="231" y="267"/>
                    <a:pt x="237" y="284"/>
                  </a:cubicBezTo>
                  <a:cubicBezTo>
                    <a:pt x="241" y="297"/>
                    <a:pt x="238" y="290"/>
                    <a:pt x="234" y="303"/>
                  </a:cubicBezTo>
                  <a:cubicBezTo>
                    <a:pt x="232" y="310"/>
                    <a:pt x="235" y="312"/>
                    <a:pt x="232" y="319"/>
                  </a:cubicBezTo>
                  <a:cubicBezTo>
                    <a:pt x="229" y="328"/>
                    <a:pt x="226" y="328"/>
                    <a:pt x="225" y="337"/>
                  </a:cubicBezTo>
                  <a:cubicBezTo>
                    <a:pt x="225" y="346"/>
                    <a:pt x="227" y="356"/>
                    <a:pt x="227" y="365"/>
                  </a:cubicBezTo>
                  <a:cubicBezTo>
                    <a:pt x="231" y="367"/>
                    <a:pt x="236" y="368"/>
                    <a:pt x="241" y="367"/>
                  </a:cubicBezTo>
                  <a:cubicBezTo>
                    <a:pt x="244" y="377"/>
                    <a:pt x="242" y="381"/>
                    <a:pt x="236" y="388"/>
                  </a:cubicBezTo>
                  <a:cubicBezTo>
                    <a:pt x="239" y="388"/>
                    <a:pt x="242" y="390"/>
                    <a:pt x="245" y="391"/>
                  </a:cubicBezTo>
                  <a:cubicBezTo>
                    <a:pt x="245" y="397"/>
                    <a:pt x="246" y="398"/>
                    <a:pt x="250" y="402"/>
                  </a:cubicBezTo>
                  <a:cubicBezTo>
                    <a:pt x="243" y="406"/>
                    <a:pt x="239" y="413"/>
                    <a:pt x="245" y="419"/>
                  </a:cubicBezTo>
                  <a:cubicBezTo>
                    <a:pt x="241" y="421"/>
                    <a:pt x="239" y="424"/>
                    <a:pt x="236" y="427"/>
                  </a:cubicBezTo>
                  <a:cubicBezTo>
                    <a:pt x="239" y="432"/>
                    <a:pt x="248" y="433"/>
                    <a:pt x="248" y="441"/>
                  </a:cubicBezTo>
                  <a:cubicBezTo>
                    <a:pt x="260" y="448"/>
                    <a:pt x="270" y="453"/>
                    <a:pt x="275" y="467"/>
                  </a:cubicBezTo>
                  <a:cubicBezTo>
                    <a:pt x="280" y="483"/>
                    <a:pt x="270" y="496"/>
                    <a:pt x="261" y="509"/>
                  </a:cubicBezTo>
                  <a:cubicBezTo>
                    <a:pt x="253" y="520"/>
                    <a:pt x="243" y="533"/>
                    <a:pt x="233" y="541"/>
                  </a:cubicBezTo>
                  <a:cubicBezTo>
                    <a:pt x="226" y="548"/>
                    <a:pt x="204" y="553"/>
                    <a:pt x="213" y="566"/>
                  </a:cubicBezTo>
                  <a:cubicBezTo>
                    <a:pt x="201" y="571"/>
                    <a:pt x="184" y="587"/>
                    <a:pt x="181" y="601"/>
                  </a:cubicBezTo>
                  <a:cubicBezTo>
                    <a:pt x="180" y="601"/>
                    <a:pt x="180" y="601"/>
                    <a:pt x="180" y="601"/>
                  </a:cubicBezTo>
                  <a:cubicBezTo>
                    <a:pt x="179" y="603"/>
                    <a:pt x="178" y="604"/>
                    <a:pt x="177" y="605"/>
                  </a:cubicBezTo>
                  <a:cubicBezTo>
                    <a:pt x="175" y="606"/>
                    <a:pt x="174" y="607"/>
                    <a:pt x="169" y="605"/>
                  </a:cubicBezTo>
                  <a:cubicBezTo>
                    <a:pt x="164" y="603"/>
                    <a:pt x="163" y="600"/>
                    <a:pt x="157" y="604"/>
                  </a:cubicBezTo>
                  <a:cubicBezTo>
                    <a:pt x="152" y="609"/>
                    <a:pt x="150" y="607"/>
                    <a:pt x="146" y="608"/>
                  </a:cubicBezTo>
                  <a:cubicBezTo>
                    <a:pt x="142" y="610"/>
                    <a:pt x="149" y="609"/>
                    <a:pt x="139" y="612"/>
                  </a:cubicBezTo>
                  <a:cubicBezTo>
                    <a:pt x="129" y="614"/>
                    <a:pt x="127" y="613"/>
                    <a:pt x="125" y="617"/>
                  </a:cubicBezTo>
                  <a:cubicBezTo>
                    <a:pt x="124" y="620"/>
                    <a:pt x="122" y="623"/>
                    <a:pt x="116" y="623"/>
                  </a:cubicBezTo>
                  <a:cubicBezTo>
                    <a:pt x="110" y="624"/>
                    <a:pt x="109" y="619"/>
                    <a:pt x="107" y="623"/>
                  </a:cubicBezTo>
                  <a:cubicBezTo>
                    <a:pt x="105" y="626"/>
                    <a:pt x="102" y="621"/>
                    <a:pt x="100" y="624"/>
                  </a:cubicBezTo>
                  <a:cubicBezTo>
                    <a:pt x="99" y="628"/>
                    <a:pt x="99" y="627"/>
                    <a:pt x="95" y="630"/>
                  </a:cubicBezTo>
                  <a:cubicBezTo>
                    <a:pt x="92" y="633"/>
                    <a:pt x="85" y="636"/>
                    <a:pt x="84" y="634"/>
                  </a:cubicBezTo>
                  <a:cubicBezTo>
                    <a:pt x="82" y="633"/>
                    <a:pt x="81" y="625"/>
                    <a:pt x="79" y="630"/>
                  </a:cubicBezTo>
                  <a:cubicBezTo>
                    <a:pt x="77" y="634"/>
                    <a:pt x="76" y="638"/>
                    <a:pt x="73" y="635"/>
                  </a:cubicBezTo>
                  <a:cubicBezTo>
                    <a:pt x="70" y="633"/>
                    <a:pt x="68" y="634"/>
                    <a:pt x="68" y="634"/>
                  </a:cubicBezTo>
                  <a:cubicBezTo>
                    <a:pt x="68" y="634"/>
                    <a:pt x="65" y="646"/>
                    <a:pt x="60" y="642"/>
                  </a:cubicBezTo>
                  <a:cubicBezTo>
                    <a:pt x="56" y="638"/>
                    <a:pt x="65" y="635"/>
                    <a:pt x="61" y="634"/>
                  </a:cubicBezTo>
                  <a:cubicBezTo>
                    <a:pt x="57" y="633"/>
                    <a:pt x="51" y="637"/>
                    <a:pt x="51" y="634"/>
                  </a:cubicBezTo>
                  <a:cubicBezTo>
                    <a:pt x="51" y="631"/>
                    <a:pt x="49" y="626"/>
                    <a:pt x="53" y="625"/>
                  </a:cubicBezTo>
                  <a:cubicBezTo>
                    <a:pt x="57" y="624"/>
                    <a:pt x="55" y="623"/>
                    <a:pt x="58" y="621"/>
                  </a:cubicBezTo>
                  <a:cubicBezTo>
                    <a:pt x="60" y="618"/>
                    <a:pt x="59" y="617"/>
                    <a:pt x="60" y="615"/>
                  </a:cubicBezTo>
                  <a:cubicBezTo>
                    <a:pt x="61" y="613"/>
                    <a:pt x="61" y="611"/>
                    <a:pt x="61" y="611"/>
                  </a:cubicBezTo>
                  <a:cubicBezTo>
                    <a:pt x="54" y="616"/>
                    <a:pt x="54" y="616"/>
                    <a:pt x="54" y="616"/>
                  </a:cubicBezTo>
                  <a:cubicBezTo>
                    <a:pt x="54" y="616"/>
                    <a:pt x="47" y="616"/>
                    <a:pt x="46" y="613"/>
                  </a:cubicBezTo>
                  <a:cubicBezTo>
                    <a:pt x="45" y="609"/>
                    <a:pt x="45" y="606"/>
                    <a:pt x="42" y="607"/>
                  </a:cubicBezTo>
                  <a:cubicBezTo>
                    <a:pt x="39" y="607"/>
                    <a:pt x="36" y="608"/>
                    <a:pt x="34" y="606"/>
                  </a:cubicBezTo>
                  <a:cubicBezTo>
                    <a:pt x="31" y="604"/>
                    <a:pt x="35" y="601"/>
                    <a:pt x="31" y="601"/>
                  </a:cubicBezTo>
                  <a:cubicBezTo>
                    <a:pt x="26" y="601"/>
                    <a:pt x="26" y="598"/>
                    <a:pt x="23" y="600"/>
                  </a:cubicBezTo>
                  <a:cubicBezTo>
                    <a:pt x="21" y="602"/>
                    <a:pt x="19" y="603"/>
                    <a:pt x="17" y="600"/>
                  </a:cubicBezTo>
                  <a:cubicBezTo>
                    <a:pt x="16" y="598"/>
                    <a:pt x="13" y="596"/>
                    <a:pt x="15" y="593"/>
                  </a:cubicBezTo>
                  <a:cubicBezTo>
                    <a:pt x="17" y="591"/>
                    <a:pt x="18" y="588"/>
                    <a:pt x="18" y="588"/>
                  </a:cubicBezTo>
                  <a:cubicBezTo>
                    <a:pt x="19" y="583"/>
                    <a:pt x="19" y="583"/>
                    <a:pt x="19" y="583"/>
                  </a:cubicBezTo>
                  <a:cubicBezTo>
                    <a:pt x="16" y="576"/>
                    <a:pt x="16" y="576"/>
                    <a:pt x="16" y="576"/>
                  </a:cubicBezTo>
                  <a:cubicBezTo>
                    <a:pt x="17" y="571"/>
                    <a:pt x="17" y="571"/>
                    <a:pt x="17" y="571"/>
                  </a:cubicBezTo>
                  <a:cubicBezTo>
                    <a:pt x="21" y="567"/>
                    <a:pt x="21" y="567"/>
                    <a:pt x="21" y="567"/>
                  </a:cubicBezTo>
                  <a:cubicBezTo>
                    <a:pt x="21" y="567"/>
                    <a:pt x="17" y="564"/>
                    <a:pt x="17" y="562"/>
                  </a:cubicBezTo>
                  <a:cubicBezTo>
                    <a:pt x="17" y="561"/>
                    <a:pt x="22" y="554"/>
                    <a:pt x="21" y="551"/>
                  </a:cubicBezTo>
                  <a:cubicBezTo>
                    <a:pt x="21" y="551"/>
                    <a:pt x="20" y="547"/>
                    <a:pt x="21" y="547"/>
                  </a:cubicBezTo>
                  <a:cubicBezTo>
                    <a:pt x="23" y="547"/>
                    <a:pt x="25" y="544"/>
                    <a:pt x="23" y="541"/>
                  </a:cubicBezTo>
                  <a:cubicBezTo>
                    <a:pt x="21" y="538"/>
                    <a:pt x="19" y="537"/>
                    <a:pt x="19" y="535"/>
                  </a:cubicBezTo>
                  <a:cubicBezTo>
                    <a:pt x="20" y="532"/>
                    <a:pt x="21" y="530"/>
                    <a:pt x="20" y="529"/>
                  </a:cubicBezTo>
                  <a:cubicBezTo>
                    <a:pt x="20" y="527"/>
                    <a:pt x="21" y="529"/>
                    <a:pt x="17" y="525"/>
                  </a:cubicBezTo>
                  <a:cubicBezTo>
                    <a:pt x="14" y="520"/>
                    <a:pt x="12" y="516"/>
                    <a:pt x="14" y="513"/>
                  </a:cubicBezTo>
                  <a:cubicBezTo>
                    <a:pt x="16" y="510"/>
                    <a:pt x="19" y="508"/>
                    <a:pt x="17" y="506"/>
                  </a:cubicBezTo>
                  <a:cubicBezTo>
                    <a:pt x="16" y="504"/>
                    <a:pt x="13" y="506"/>
                    <a:pt x="12" y="500"/>
                  </a:cubicBezTo>
                  <a:cubicBezTo>
                    <a:pt x="11" y="495"/>
                    <a:pt x="10" y="490"/>
                    <a:pt x="10" y="487"/>
                  </a:cubicBezTo>
                  <a:cubicBezTo>
                    <a:pt x="10" y="485"/>
                    <a:pt x="10" y="479"/>
                    <a:pt x="11" y="477"/>
                  </a:cubicBezTo>
                  <a:cubicBezTo>
                    <a:pt x="12" y="476"/>
                    <a:pt x="16" y="471"/>
                    <a:pt x="16" y="471"/>
                  </a:cubicBezTo>
                  <a:cubicBezTo>
                    <a:pt x="16" y="471"/>
                    <a:pt x="25" y="466"/>
                    <a:pt x="23" y="462"/>
                  </a:cubicBezTo>
                  <a:cubicBezTo>
                    <a:pt x="22" y="459"/>
                    <a:pt x="28" y="450"/>
                    <a:pt x="31" y="450"/>
                  </a:cubicBezTo>
                  <a:cubicBezTo>
                    <a:pt x="34" y="450"/>
                    <a:pt x="35" y="450"/>
                    <a:pt x="39" y="449"/>
                  </a:cubicBezTo>
                  <a:cubicBezTo>
                    <a:pt x="44" y="449"/>
                    <a:pt x="48" y="441"/>
                    <a:pt x="48" y="436"/>
                  </a:cubicBezTo>
                  <a:cubicBezTo>
                    <a:pt x="49" y="432"/>
                    <a:pt x="48" y="429"/>
                    <a:pt x="51" y="426"/>
                  </a:cubicBezTo>
                  <a:cubicBezTo>
                    <a:pt x="54" y="424"/>
                    <a:pt x="53" y="422"/>
                    <a:pt x="58" y="418"/>
                  </a:cubicBezTo>
                  <a:cubicBezTo>
                    <a:pt x="63" y="414"/>
                    <a:pt x="71" y="405"/>
                    <a:pt x="74" y="401"/>
                  </a:cubicBezTo>
                  <a:cubicBezTo>
                    <a:pt x="78" y="398"/>
                    <a:pt x="80" y="395"/>
                    <a:pt x="84" y="393"/>
                  </a:cubicBezTo>
                  <a:cubicBezTo>
                    <a:pt x="88" y="391"/>
                    <a:pt x="87" y="386"/>
                    <a:pt x="89" y="382"/>
                  </a:cubicBezTo>
                  <a:cubicBezTo>
                    <a:pt x="90" y="378"/>
                    <a:pt x="86" y="374"/>
                    <a:pt x="91" y="372"/>
                  </a:cubicBezTo>
                  <a:cubicBezTo>
                    <a:pt x="96" y="371"/>
                    <a:pt x="94" y="369"/>
                    <a:pt x="97" y="364"/>
                  </a:cubicBezTo>
                  <a:cubicBezTo>
                    <a:pt x="100" y="360"/>
                    <a:pt x="100" y="359"/>
                    <a:pt x="103" y="358"/>
                  </a:cubicBezTo>
                  <a:cubicBezTo>
                    <a:pt x="106" y="357"/>
                    <a:pt x="104" y="355"/>
                    <a:pt x="107" y="354"/>
                  </a:cubicBezTo>
                  <a:cubicBezTo>
                    <a:pt x="110" y="352"/>
                    <a:pt x="109" y="349"/>
                    <a:pt x="112" y="351"/>
                  </a:cubicBezTo>
                  <a:cubicBezTo>
                    <a:pt x="115" y="353"/>
                    <a:pt x="117" y="351"/>
                    <a:pt x="118" y="349"/>
                  </a:cubicBezTo>
                  <a:cubicBezTo>
                    <a:pt x="119" y="347"/>
                    <a:pt x="116" y="341"/>
                    <a:pt x="116" y="341"/>
                  </a:cubicBezTo>
                  <a:cubicBezTo>
                    <a:pt x="116" y="341"/>
                    <a:pt x="122" y="335"/>
                    <a:pt x="120" y="326"/>
                  </a:cubicBezTo>
                  <a:cubicBezTo>
                    <a:pt x="117" y="317"/>
                    <a:pt x="118" y="315"/>
                    <a:pt x="117" y="313"/>
                  </a:cubicBezTo>
                  <a:cubicBezTo>
                    <a:pt x="116" y="311"/>
                    <a:pt x="109" y="307"/>
                    <a:pt x="109" y="307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3" y="286"/>
                    <a:pt x="100" y="290"/>
                  </a:cubicBezTo>
                  <a:cubicBezTo>
                    <a:pt x="99" y="293"/>
                    <a:pt x="97" y="294"/>
                    <a:pt x="95" y="294"/>
                  </a:cubicBezTo>
                  <a:cubicBezTo>
                    <a:pt x="93" y="294"/>
                    <a:pt x="93" y="294"/>
                    <a:pt x="93" y="294"/>
                  </a:cubicBezTo>
                  <a:cubicBezTo>
                    <a:pt x="88" y="285"/>
                    <a:pt x="81" y="276"/>
                    <a:pt x="77" y="266"/>
                  </a:cubicBezTo>
                  <a:cubicBezTo>
                    <a:pt x="69" y="251"/>
                    <a:pt x="76" y="250"/>
                    <a:pt x="82" y="235"/>
                  </a:cubicBezTo>
                  <a:cubicBezTo>
                    <a:pt x="79" y="236"/>
                    <a:pt x="76" y="233"/>
                    <a:pt x="74" y="233"/>
                  </a:cubicBezTo>
                  <a:cubicBezTo>
                    <a:pt x="75" y="231"/>
                    <a:pt x="75" y="226"/>
                    <a:pt x="78" y="223"/>
                  </a:cubicBezTo>
                  <a:cubicBezTo>
                    <a:pt x="76" y="222"/>
                    <a:pt x="74" y="220"/>
                    <a:pt x="71" y="219"/>
                  </a:cubicBezTo>
                  <a:cubicBezTo>
                    <a:pt x="70" y="207"/>
                    <a:pt x="70" y="195"/>
                    <a:pt x="71" y="183"/>
                  </a:cubicBezTo>
                  <a:cubicBezTo>
                    <a:pt x="71" y="172"/>
                    <a:pt x="76" y="158"/>
                    <a:pt x="75" y="147"/>
                  </a:cubicBezTo>
                  <a:cubicBezTo>
                    <a:pt x="73" y="147"/>
                    <a:pt x="70" y="147"/>
                    <a:pt x="68" y="147"/>
                  </a:cubicBezTo>
                  <a:cubicBezTo>
                    <a:pt x="72" y="122"/>
                    <a:pt x="52" y="138"/>
                    <a:pt x="47" y="119"/>
                  </a:cubicBezTo>
                  <a:cubicBezTo>
                    <a:pt x="45" y="122"/>
                    <a:pt x="41" y="123"/>
                    <a:pt x="40" y="124"/>
                  </a:cubicBezTo>
                  <a:cubicBezTo>
                    <a:pt x="39" y="119"/>
                    <a:pt x="38" y="115"/>
                    <a:pt x="38" y="110"/>
                  </a:cubicBezTo>
                  <a:cubicBezTo>
                    <a:pt x="34" y="111"/>
                    <a:pt x="31" y="110"/>
                    <a:pt x="27" y="113"/>
                  </a:cubicBezTo>
                  <a:cubicBezTo>
                    <a:pt x="19" y="101"/>
                    <a:pt x="8" y="93"/>
                    <a:pt x="1" y="79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4" name="Freeform 1289"/>
            <p:cNvSpPr>
              <a:spLocks/>
            </p:cNvSpPr>
            <p:nvPr/>
          </p:nvSpPr>
          <p:spPr bwMode="auto">
            <a:xfrm>
              <a:off x="5097463" y="2064284"/>
              <a:ext cx="423862" cy="355600"/>
            </a:xfrm>
            <a:custGeom>
              <a:avLst/>
              <a:gdLst>
                <a:gd name="T0" fmla="*/ 2147483647 w 480"/>
                <a:gd name="T1" fmla="*/ 2147483647 h 402"/>
                <a:gd name="T2" fmla="*/ 2147483647 w 480"/>
                <a:gd name="T3" fmla="*/ 2147483647 h 402"/>
                <a:gd name="T4" fmla="*/ 2147483647 w 480"/>
                <a:gd name="T5" fmla="*/ 2147483647 h 402"/>
                <a:gd name="T6" fmla="*/ 2147483647 w 480"/>
                <a:gd name="T7" fmla="*/ 2147483647 h 402"/>
                <a:gd name="T8" fmla="*/ 2147483647 w 480"/>
                <a:gd name="T9" fmla="*/ 2147483647 h 402"/>
                <a:gd name="T10" fmla="*/ 2147483647 w 480"/>
                <a:gd name="T11" fmla="*/ 2147483647 h 402"/>
                <a:gd name="T12" fmla="*/ 2147483647 w 480"/>
                <a:gd name="T13" fmla="*/ 2147483647 h 402"/>
                <a:gd name="T14" fmla="*/ 2147483647 w 480"/>
                <a:gd name="T15" fmla="*/ 2147483647 h 402"/>
                <a:gd name="T16" fmla="*/ 2147483647 w 480"/>
                <a:gd name="T17" fmla="*/ 2147483647 h 402"/>
                <a:gd name="T18" fmla="*/ 2147483647 w 480"/>
                <a:gd name="T19" fmla="*/ 2147483647 h 402"/>
                <a:gd name="T20" fmla="*/ 2147483647 w 480"/>
                <a:gd name="T21" fmla="*/ 2147483647 h 402"/>
                <a:gd name="T22" fmla="*/ 2147483647 w 480"/>
                <a:gd name="T23" fmla="*/ 2147483647 h 402"/>
                <a:gd name="T24" fmla="*/ 2147483647 w 480"/>
                <a:gd name="T25" fmla="*/ 2147483647 h 402"/>
                <a:gd name="T26" fmla="*/ 2147483647 w 480"/>
                <a:gd name="T27" fmla="*/ 2147483647 h 402"/>
                <a:gd name="T28" fmla="*/ 2147483647 w 480"/>
                <a:gd name="T29" fmla="*/ 2147483647 h 402"/>
                <a:gd name="T30" fmla="*/ 2147483647 w 480"/>
                <a:gd name="T31" fmla="*/ 2147483647 h 402"/>
                <a:gd name="T32" fmla="*/ 2147483647 w 480"/>
                <a:gd name="T33" fmla="*/ 2147483647 h 402"/>
                <a:gd name="T34" fmla="*/ 2147483647 w 480"/>
                <a:gd name="T35" fmla="*/ 2147483647 h 402"/>
                <a:gd name="T36" fmla="*/ 2147483647 w 480"/>
                <a:gd name="T37" fmla="*/ 2147483647 h 402"/>
                <a:gd name="T38" fmla="*/ 2147483647 w 480"/>
                <a:gd name="T39" fmla="*/ 2147483647 h 402"/>
                <a:gd name="T40" fmla="*/ 2147483647 w 480"/>
                <a:gd name="T41" fmla="*/ 2147483647 h 402"/>
                <a:gd name="T42" fmla="*/ 2147483647 w 480"/>
                <a:gd name="T43" fmla="*/ 2147483647 h 402"/>
                <a:gd name="T44" fmla="*/ 2147483647 w 480"/>
                <a:gd name="T45" fmla="*/ 2147483647 h 402"/>
                <a:gd name="T46" fmla="*/ 2147483647 w 480"/>
                <a:gd name="T47" fmla="*/ 2147483647 h 402"/>
                <a:gd name="T48" fmla="*/ 2147483647 w 480"/>
                <a:gd name="T49" fmla="*/ 2147483647 h 402"/>
                <a:gd name="T50" fmla="*/ 2147483647 w 480"/>
                <a:gd name="T51" fmla="*/ 2147483647 h 402"/>
                <a:gd name="T52" fmla="*/ 2147483647 w 480"/>
                <a:gd name="T53" fmla="*/ 2147483647 h 402"/>
                <a:gd name="T54" fmla="*/ 2147483647 w 480"/>
                <a:gd name="T55" fmla="*/ 2147483647 h 402"/>
                <a:gd name="T56" fmla="*/ 2147483647 w 480"/>
                <a:gd name="T57" fmla="*/ 2147483647 h 402"/>
                <a:gd name="T58" fmla="*/ 2147483647 w 480"/>
                <a:gd name="T59" fmla="*/ 2147483647 h 402"/>
                <a:gd name="T60" fmla="*/ 2147483647 w 480"/>
                <a:gd name="T61" fmla="*/ 2147483647 h 402"/>
                <a:gd name="T62" fmla="*/ 2147483647 w 480"/>
                <a:gd name="T63" fmla="*/ 2147483647 h 402"/>
                <a:gd name="T64" fmla="*/ 2147483647 w 480"/>
                <a:gd name="T65" fmla="*/ 2147483647 h 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0" h="402">
                  <a:moveTo>
                    <a:pt x="127" y="227"/>
                  </a:moveTo>
                  <a:cubicBezTo>
                    <a:pt x="127" y="227"/>
                    <a:pt x="131" y="239"/>
                    <a:pt x="120" y="251"/>
                  </a:cubicBezTo>
                  <a:cubicBezTo>
                    <a:pt x="109" y="263"/>
                    <a:pt x="104" y="268"/>
                    <a:pt x="96" y="284"/>
                  </a:cubicBezTo>
                  <a:cubicBezTo>
                    <a:pt x="89" y="301"/>
                    <a:pt x="79" y="317"/>
                    <a:pt x="84" y="334"/>
                  </a:cubicBezTo>
                  <a:cubicBezTo>
                    <a:pt x="88" y="352"/>
                    <a:pt x="116" y="402"/>
                    <a:pt x="97" y="401"/>
                  </a:cubicBezTo>
                  <a:cubicBezTo>
                    <a:pt x="79" y="399"/>
                    <a:pt x="87" y="391"/>
                    <a:pt x="70" y="394"/>
                  </a:cubicBezTo>
                  <a:cubicBezTo>
                    <a:pt x="53" y="397"/>
                    <a:pt x="35" y="398"/>
                    <a:pt x="31" y="391"/>
                  </a:cubicBezTo>
                  <a:cubicBezTo>
                    <a:pt x="26" y="384"/>
                    <a:pt x="19" y="383"/>
                    <a:pt x="26" y="375"/>
                  </a:cubicBezTo>
                  <a:cubicBezTo>
                    <a:pt x="32" y="367"/>
                    <a:pt x="31" y="365"/>
                    <a:pt x="38" y="366"/>
                  </a:cubicBezTo>
                  <a:cubicBezTo>
                    <a:pt x="45" y="366"/>
                    <a:pt x="40" y="354"/>
                    <a:pt x="40" y="354"/>
                  </a:cubicBezTo>
                  <a:cubicBezTo>
                    <a:pt x="33" y="345"/>
                    <a:pt x="30" y="338"/>
                    <a:pt x="37" y="339"/>
                  </a:cubicBezTo>
                  <a:cubicBezTo>
                    <a:pt x="44" y="339"/>
                    <a:pt x="53" y="323"/>
                    <a:pt x="44" y="327"/>
                  </a:cubicBezTo>
                  <a:cubicBezTo>
                    <a:pt x="36" y="331"/>
                    <a:pt x="44" y="329"/>
                    <a:pt x="36" y="331"/>
                  </a:cubicBezTo>
                  <a:cubicBezTo>
                    <a:pt x="28" y="334"/>
                    <a:pt x="40" y="344"/>
                    <a:pt x="31" y="330"/>
                  </a:cubicBezTo>
                  <a:cubicBezTo>
                    <a:pt x="22" y="316"/>
                    <a:pt x="33" y="318"/>
                    <a:pt x="22" y="316"/>
                  </a:cubicBezTo>
                  <a:cubicBezTo>
                    <a:pt x="11" y="314"/>
                    <a:pt x="7" y="313"/>
                    <a:pt x="6" y="307"/>
                  </a:cubicBezTo>
                  <a:cubicBezTo>
                    <a:pt x="2" y="283"/>
                    <a:pt x="0" y="275"/>
                    <a:pt x="9" y="278"/>
                  </a:cubicBezTo>
                  <a:cubicBezTo>
                    <a:pt x="18" y="282"/>
                    <a:pt x="16" y="279"/>
                    <a:pt x="22" y="277"/>
                  </a:cubicBezTo>
                  <a:cubicBezTo>
                    <a:pt x="27" y="276"/>
                    <a:pt x="27" y="273"/>
                    <a:pt x="30" y="268"/>
                  </a:cubicBezTo>
                  <a:cubicBezTo>
                    <a:pt x="38" y="255"/>
                    <a:pt x="40" y="256"/>
                    <a:pt x="41" y="262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50" y="252"/>
                    <a:pt x="51" y="225"/>
                    <a:pt x="56" y="234"/>
                  </a:cubicBezTo>
                  <a:cubicBezTo>
                    <a:pt x="62" y="243"/>
                    <a:pt x="68" y="236"/>
                    <a:pt x="68" y="236"/>
                  </a:cubicBezTo>
                  <a:cubicBezTo>
                    <a:pt x="68" y="236"/>
                    <a:pt x="54" y="229"/>
                    <a:pt x="56" y="225"/>
                  </a:cubicBezTo>
                  <a:cubicBezTo>
                    <a:pt x="58" y="220"/>
                    <a:pt x="64" y="207"/>
                    <a:pt x="69" y="213"/>
                  </a:cubicBezTo>
                  <a:cubicBezTo>
                    <a:pt x="73" y="220"/>
                    <a:pt x="77" y="206"/>
                    <a:pt x="80" y="217"/>
                  </a:cubicBezTo>
                  <a:cubicBezTo>
                    <a:pt x="83" y="229"/>
                    <a:pt x="78" y="226"/>
                    <a:pt x="87" y="225"/>
                  </a:cubicBezTo>
                  <a:cubicBezTo>
                    <a:pt x="96" y="225"/>
                    <a:pt x="102" y="213"/>
                    <a:pt x="102" y="213"/>
                  </a:cubicBezTo>
                  <a:cubicBezTo>
                    <a:pt x="114" y="203"/>
                    <a:pt x="111" y="193"/>
                    <a:pt x="116" y="195"/>
                  </a:cubicBezTo>
                  <a:cubicBezTo>
                    <a:pt x="120" y="197"/>
                    <a:pt x="141" y="183"/>
                    <a:pt x="133" y="180"/>
                  </a:cubicBezTo>
                  <a:cubicBezTo>
                    <a:pt x="125" y="177"/>
                    <a:pt x="104" y="186"/>
                    <a:pt x="105" y="179"/>
                  </a:cubicBezTo>
                  <a:cubicBezTo>
                    <a:pt x="110" y="161"/>
                    <a:pt x="115" y="156"/>
                    <a:pt x="122" y="161"/>
                  </a:cubicBezTo>
                  <a:cubicBezTo>
                    <a:pt x="130" y="165"/>
                    <a:pt x="131" y="150"/>
                    <a:pt x="138" y="157"/>
                  </a:cubicBezTo>
                  <a:cubicBezTo>
                    <a:pt x="144" y="165"/>
                    <a:pt x="140" y="155"/>
                    <a:pt x="149" y="154"/>
                  </a:cubicBezTo>
                  <a:cubicBezTo>
                    <a:pt x="158" y="154"/>
                    <a:pt x="165" y="140"/>
                    <a:pt x="160" y="133"/>
                  </a:cubicBezTo>
                  <a:cubicBezTo>
                    <a:pt x="155" y="127"/>
                    <a:pt x="139" y="112"/>
                    <a:pt x="159" y="122"/>
                  </a:cubicBezTo>
                  <a:cubicBezTo>
                    <a:pt x="178" y="133"/>
                    <a:pt x="183" y="129"/>
                    <a:pt x="184" y="121"/>
                  </a:cubicBezTo>
                  <a:cubicBezTo>
                    <a:pt x="185" y="112"/>
                    <a:pt x="191" y="101"/>
                    <a:pt x="182" y="101"/>
                  </a:cubicBezTo>
                  <a:cubicBezTo>
                    <a:pt x="173" y="101"/>
                    <a:pt x="164" y="98"/>
                    <a:pt x="172" y="90"/>
                  </a:cubicBezTo>
                  <a:cubicBezTo>
                    <a:pt x="180" y="83"/>
                    <a:pt x="197" y="75"/>
                    <a:pt x="199" y="86"/>
                  </a:cubicBezTo>
                  <a:cubicBezTo>
                    <a:pt x="202" y="98"/>
                    <a:pt x="200" y="79"/>
                    <a:pt x="210" y="90"/>
                  </a:cubicBezTo>
                  <a:cubicBezTo>
                    <a:pt x="221" y="101"/>
                    <a:pt x="218" y="99"/>
                    <a:pt x="230" y="90"/>
                  </a:cubicBezTo>
                  <a:cubicBezTo>
                    <a:pt x="242" y="80"/>
                    <a:pt x="233" y="80"/>
                    <a:pt x="244" y="70"/>
                  </a:cubicBezTo>
                  <a:cubicBezTo>
                    <a:pt x="254" y="60"/>
                    <a:pt x="263" y="59"/>
                    <a:pt x="271" y="62"/>
                  </a:cubicBezTo>
                  <a:cubicBezTo>
                    <a:pt x="279" y="65"/>
                    <a:pt x="287" y="62"/>
                    <a:pt x="295" y="58"/>
                  </a:cubicBezTo>
                  <a:cubicBezTo>
                    <a:pt x="304" y="54"/>
                    <a:pt x="297" y="43"/>
                    <a:pt x="315" y="37"/>
                  </a:cubicBezTo>
                  <a:cubicBezTo>
                    <a:pt x="333" y="31"/>
                    <a:pt x="323" y="24"/>
                    <a:pt x="333" y="31"/>
                  </a:cubicBezTo>
                  <a:cubicBezTo>
                    <a:pt x="342" y="38"/>
                    <a:pt x="341" y="17"/>
                    <a:pt x="351" y="24"/>
                  </a:cubicBezTo>
                  <a:cubicBezTo>
                    <a:pt x="361" y="31"/>
                    <a:pt x="358" y="25"/>
                    <a:pt x="370" y="29"/>
                  </a:cubicBezTo>
                  <a:cubicBezTo>
                    <a:pt x="383" y="33"/>
                    <a:pt x="377" y="21"/>
                    <a:pt x="388" y="23"/>
                  </a:cubicBezTo>
                  <a:cubicBezTo>
                    <a:pt x="400" y="25"/>
                    <a:pt x="401" y="27"/>
                    <a:pt x="406" y="22"/>
                  </a:cubicBezTo>
                  <a:cubicBezTo>
                    <a:pt x="411" y="17"/>
                    <a:pt x="400" y="4"/>
                    <a:pt x="421" y="10"/>
                  </a:cubicBezTo>
                  <a:cubicBezTo>
                    <a:pt x="442" y="16"/>
                    <a:pt x="442" y="9"/>
                    <a:pt x="446" y="12"/>
                  </a:cubicBezTo>
                  <a:cubicBezTo>
                    <a:pt x="451" y="15"/>
                    <a:pt x="452" y="0"/>
                    <a:pt x="463" y="11"/>
                  </a:cubicBezTo>
                  <a:cubicBezTo>
                    <a:pt x="473" y="21"/>
                    <a:pt x="480" y="3"/>
                    <a:pt x="474" y="27"/>
                  </a:cubicBezTo>
                  <a:cubicBezTo>
                    <a:pt x="469" y="52"/>
                    <a:pt x="470" y="64"/>
                    <a:pt x="446" y="72"/>
                  </a:cubicBezTo>
                  <a:cubicBezTo>
                    <a:pt x="423" y="79"/>
                    <a:pt x="428" y="84"/>
                    <a:pt x="404" y="92"/>
                  </a:cubicBezTo>
                  <a:cubicBezTo>
                    <a:pt x="381" y="99"/>
                    <a:pt x="358" y="109"/>
                    <a:pt x="330" y="114"/>
                  </a:cubicBezTo>
                  <a:cubicBezTo>
                    <a:pt x="301" y="120"/>
                    <a:pt x="275" y="111"/>
                    <a:pt x="255" y="134"/>
                  </a:cubicBezTo>
                  <a:cubicBezTo>
                    <a:pt x="234" y="156"/>
                    <a:pt x="225" y="162"/>
                    <a:pt x="216" y="164"/>
                  </a:cubicBezTo>
                  <a:cubicBezTo>
                    <a:pt x="206" y="166"/>
                    <a:pt x="215" y="170"/>
                    <a:pt x="202" y="180"/>
                  </a:cubicBezTo>
                  <a:cubicBezTo>
                    <a:pt x="188" y="189"/>
                    <a:pt x="181" y="185"/>
                    <a:pt x="181" y="185"/>
                  </a:cubicBezTo>
                  <a:cubicBezTo>
                    <a:pt x="177" y="199"/>
                    <a:pt x="170" y="209"/>
                    <a:pt x="170" y="209"/>
                  </a:cubicBezTo>
                  <a:cubicBezTo>
                    <a:pt x="170" y="209"/>
                    <a:pt x="152" y="205"/>
                    <a:pt x="149" y="210"/>
                  </a:cubicBezTo>
                  <a:cubicBezTo>
                    <a:pt x="136" y="225"/>
                    <a:pt x="132" y="217"/>
                    <a:pt x="122" y="215"/>
                  </a:cubicBezTo>
                  <a:cubicBezTo>
                    <a:pt x="113" y="213"/>
                    <a:pt x="127" y="227"/>
                    <a:pt x="127" y="227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5" name="Freeform 1290"/>
            <p:cNvSpPr>
              <a:spLocks/>
            </p:cNvSpPr>
            <p:nvPr/>
          </p:nvSpPr>
          <p:spPr bwMode="auto">
            <a:xfrm>
              <a:off x="5264150" y="2375434"/>
              <a:ext cx="57150" cy="68262"/>
            </a:xfrm>
            <a:custGeom>
              <a:avLst/>
              <a:gdLst>
                <a:gd name="T0" fmla="*/ 2147483647 w 64"/>
                <a:gd name="T1" fmla="*/ 0 h 76"/>
                <a:gd name="T2" fmla="*/ 2147483647 w 64"/>
                <a:gd name="T3" fmla="*/ 2147483647 h 76"/>
                <a:gd name="T4" fmla="*/ 2147483647 w 64"/>
                <a:gd name="T5" fmla="*/ 2147483647 h 76"/>
                <a:gd name="T6" fmla="*/ 0 w 64"/>
                <a:gd name="T7" fmla="*/ 2147483647 h 76"/>
                <a:gd name="T8" fmla="*/ 2147483647 w 64"/>
                <a:gd name="T9" fmla="*/ 2147483647 h 76"/>
                <a:gd name="T10" fmla="*/ 2147483647 w 64"/>
                <a:gd name="T11" fmla="*/ 2147483647 h 76"/>
                <a:gd name="T12" fmla="*/ 2147483647 w 64"/>
                <a:gd name="T13" fmla="*/ 2147483647 h 76"/>
                <a:gd name="T14" fmla="*/ 2147483647 w 64"/>
                <a:gd name="T15" fmla="*/ 2147483647 h 76"/>
                <a:gd name="T16" fmla="*/ 2147483647 w 64"/>
                <a:gd name="T17" fmla="*/ 2147483647 h 76"/>
                <a:gd name="T18" fmla="*/ 2147483647 w 64"/>
                <a:gd name="T19" fmla="*/ 2147483647 h 76"/>
                <a:gd name="T20" fmla="*/ 2147483647 w 64"/>
                <a:gd name="T21" fmla="*/ 2147483647 h 76"/>
                <a:gd name="T22" fmla="*/ 2147483647 w 64"/>
                <a:gd name="T23" fmla="*/ 2147483647 h 76"/>
                <a:gd name="T24" fmla="*/ 2147483647 w 64"/>
                <a:gd name="T25" fmla="*/ 2147483647 h 76"/>
                <a:gd name="T26" fmla="*/ 2147483647 w 64"/>
                <a:gd name="T27" fmla="*/ 2147483647 h 76"/>
                <a:gd name="T28" fmla="*/ 2147483647 w 64"/>
                <a:gd name="T29" fmla="*/ 0 h 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" h="76">
                  <a:moveTo>
                    <a:pt x="20" y="0"/>
                  </a:moveTo>
                  <a:cubicBezTo>
                    <a:pt x="17" y="0"/>
                    <a:pt x="17" y="1"/>
                    <a:pt x="14" y="7"/>
                  </a:cubicBezTo>
                  <a:cubicBezTo>
                    <a:pt x="12" y="12"/>
                    <a:pt x="16" y="13"/>
                    <a:pt x="11" y="16"/>
                  </a:cubicBezTo>
                  <a:cubicBezTo>
                    <a:pt x="5" y="20"/>
                    <a:pt x="0" y="14"/>
                    <a:pt x="0" y="21"/>
                  </a:cubicBezTo>
                  <a:cubicBezTo>
                    <a:pt x="0" y="28"/>
                    <a:pt x="6" y="31"/>
                    <a:pt x="10" y="38"/>
                  </a:cubicBezTo>
                  <a:cubicBezTo>
                    <a:pt x="13" y="45"/>
                    <a:pt x="15" y="45"/>
                    <a:pt x="18" y="44"/>
                  </a:cubicBezTo>
                  <a:cubicBezTo>
                    <a:pt x="21" y="44"/>
                    <a:pt x="22" y="40"/>
                    <a:pt x="22" y="45"/>
                  </a:cubicBezTo>
                  <a:cubicBezTo>
                    <a:pt x="22" y="51"/>
                    <a:pt x="19" y="55"/>
                    <a:pt x="21" y="58"/>
                  </a:cubicBezTo>
                  <a:cubicBezTo>
                    <a:pt x="23" y="62"/>
                    <a:pt x="28" y="60"/>
                    <a:pt x="31" y="66"/>
                  </a:cubicBezTo>
                  <a:cubicBezTo>
                    <a:pt x="34" y="72"/>
                    <a:pt x="40" y="76"/>
                    <a:pt x="42" y="75"/>
                  </a:cubicBezTo>
                  <a:cubicBezTo>
                    <a:pt x="45" y="75"/>
                    <a:pt x="44" y="63"/>
                    <a:pt x="50" y="60"/>
                  </a:cubicBezTo>
                  <a:cubicBezTo>
                    <a:pt x="56" y="57"/>
                    <a:pt x="55" y="55"/>
                    <a:pt x="59" y="57"/>
                  </a:cubicBezTo>
                  <a:cubicBezTo>
                    <a:pt x="63" y="58"/>
                    <a:pt x="64" y="48"/>
                    <a:pt x="64" y="48"/>
                  </a:cubicBezTo>
                  <a:cubicBezTo>
                    <a:pt x="64" y="48"/>
                    <a:pt x="57" y="33"/>
                    <a:pt x="55" y="32"/>
                  </a:cubicBezTo>
                  <a:cubicBezTo>
                    <a:pt x="52" y="3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6" name="Freeform 1291"/>
            <p:cNvSpPr>
              <a:spLocks/>
            </p:cNvSpPr>
            <p:nvPr/>
          </p:nvSpPr>
          <p:spPr bwMode="auto">
            <a:xfrm>
              <a:off x="5049838" y="2459571"/>
              <a:ext cx="33337" cy="42863"/>
            </a:xfrm>
            <a:custGeom>
              <a:avLst/>
              <a:gdLst>
                <a:gd name="T0" fmla="*/ 2147483647 w 39"/>
                <a:gd name="T1" fmla="*/ 0 h 49"/>
                <a:gd name="T2" fmla="*/ 0 w 39"/>
                <a:gd name="T3" fmla="*/ 2147483647 h 49"/>
                <a:gd name="T4" fmla="*/ 2147483647 w 39"/>
                <a:gd name="T5" fmla="*/ 2147483647 h 49"/>
                <a:gd name="T6" fmla="*/ 2147483647 w 39"/>
                <a:gd name="T7" fmla="*/ 2147483647 h 49"/>
                <a:gd name="T8" fmla="*/ 2147483647 w 39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9">
                  <a:moveTo>
                    <a:pt x="15" y="0"/>
                  </a:moveTo>
                  <a:cubicBezTo>
                    <a:pt x="6" y="4"/>
                    <a:pt x="0" y="2"/>
                    <a:pt x="0" y="18"/>
                  </a:cubicBezTo>
                  <a:cubicBezTo>
                    <a:pt x="0" y="33"/>
                    <a:pt x="12" y="49"/>
                    <a:pt x="20" y="44"/>
                  </a:cubicBezTo>
                  <a:cubicBezTo>
                    <a:pt x="28" y="40"/>
                    <a:pt x="36" y="35"/>
                    <a:pt x="37" y="27"/>
                  </a:cubicBezTo>
                  <a:cubicBezTo>
                    <a:pt x="39" y="19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7" name="Freeform 1292"/>
            <p:cNvSpPr>
              <a:spLocks/>
            </p:cNvSpPr>
            <p:nvPr/>
          </p:nvSpPr>
          <p:spPr bwMode="auto">
            <a:xfrm>
              <a:off x="5538788" y="2157946"/>
              <a:ext cx="39687" cy="26988"/>
            </a:xfrm>
            <a:custGeom>
              <a:avLst/>
              <a:gdLst>
                <a:gd name="T0" fmla="*/ 2147483647 w 46"/>
                <a:gd name="T1" fmla="*/ 2147483647 h 32"/>
                <a:gd name="T2" fmla="*/ 2147483647 w 46"/>
                <a:gd name="T3" fmla="*/ 2147483647 h 32"/>
                <a:gd name="T4" fmla="*/ 2147483647 w 46"/>
                <a:gd name="T5" fmla="*/ 2147483647 h 32"/>
                <a:gd name="T6" fmla="*/ 2147483647 w 46"/>
                <a:gd name="T7" fmla="*/ 2147483647 h 32"/>
                <a:gd name="T8" fmla="*/ 2147483647 w 46"/>
                <a:gd name="T9" fmla="*/ 2147483647 h 32"/>
                <a:gd name="T10" fmla="*/ 2147483647 w 46"/>
                <a:gd name="T11" fmla="*/ 2147483647 h 32"/>
                <a:gd name="T12" fmla="*/ 2147483647 w 46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2">
                  <a:moveTo>
                    <a:pt x="20" y="1"/>
                  </a:moveTo>
                  <a:cubicBezTo>
                    <a:pt x="11" y="1"/>
                    <a:pt x="0" y="0"/>
                    <a:pt x="3" y="5"/>
                  </a:cubicBezTo>
                  <a:cubicBezTo>
                    <a:pt x="5" y="11"/>
                    <a:pt x="10" y="7"/>
                    <a:pt x="6" y="15"/>
                  </a:cubicBezTo>
                  <a:cubicBezTo>
                    <a:pt x="2" y="23"/>
                    <a:pt x="13" y="32"/>
                    <a:pt x="23" y="30"/>
                  </a:cubicBezTo>
                  <a:cubicBezTo>
                    <a:pt x="32" y="27"/>
                    <a:pt x="39" y="27"/>
                    <a:pt x="42" y="26"/>
                  </a:cubicBezTo>
                  <a:cubicBezTo>
                    <a:pt x="46" y="25"/>
                    <a:pt x="45" y="9"/>
                    <a:pt x="43" y="5"/>
                  </a:cubicBezTo>
                  <a:cubicBezTo>
                    <a:pt x="41" y="2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8" name="Freeform 1293"/>
            <p:cNvSpPr>
              <a:spLocks/>
            </p:cNvSpPr>
            <p:nvPr/>
          </p:nvSpPr>
          <p:spPr bwMode="auto">
            <a:xfrm>
              <a:off x="6240463" y="1618196"/>
              <a:ext cx="106362" cy="131763"/>
            </a:xfrm>
            <a:custGeom>
              <a:avLst/>
              <a:gdLst>
                <a:gd name="T0" fmla="*/ 2147483647 w 120"/>
                <a:gd name="T1" fmla="*/ 2147483647 h 150"/>
                <a:gd name="T2" fmla="*/ 2147483647 w 120"/>
                <a:gd name="T3" fmla="*/ 2147483647 h 150"/>
                <a:gd name="T4" fmla="*/ 2147483647 w 120"/>
                <a:gd name="T5" fmla="*/ 2147483647 h 150"/>
                <a:gd name="T6" fmla="*/ 2147483647 w 120"/>
                <a:gd name="T7" fmla="*/ 2147483647 h 150"/>
                <a:gd name="T8" fmla="*/ 2147483647 w 120"/>
                <a:gd name="T9" fmla="*/ 2147483647 h 150"/>
                <a:gd name="T10" fmla="*/ 2147483647 w 120"/>
                <a:gd name="T11" fmla="*/ 2147483647 h 150"/>
                <a:gd name="T12" fmla="*/ 2147483647 w 120"/>
                <a:gd name="T13" fmla="*/ 2147483647 h 150"/>
                <a:gd name="T14" fmla="*/ 2147483647 w 120"/>
                <a:gd name="T15" fmla="*/ 2147483647 h 150"/>
                <a:gd name="T16" fmla="*/ 0 w 120"/>
                <a:gd name="T17" fmla="*/ 2147483647 h 150"/>
                <a:gd name="T18" fmla="*/ 2147483647 w 120"/>
                <a:gd name="T19" fmla="*/ 2147483647 h 150"/>
                <a:gd name="T20" fmla="*/ 2147483647 w 120"/>
                <a:gd name="T21" fmla="*/ 2147483647 h 150"/>
                <a:gd name="T22" fmla="*/ 2147483647 w 120"/>
                <a:gd name="T23" fmla="*/ 2147483647 h 150"/>
                <a:gd name="T24" fmla="*/ 2147483647 w 120"/>
                <a:gd name="T25" fmla="*/ 2147483647 h 150"/>
                <a:gd name="T26" fmla="*/ 2147483647 w 120"/>
                <a:gd name="T27" fmla="*/ 2147483647 h 150"/>
                <a:gd name="T28" fmla="*/ 2147483647 w 120"/>
                <a:gd name="T29" fmla="*/ 2147483647 h 150"/>
                <a:gd name="T30" fmla="*/ 2147483647 w 120"/>
                <a:gd name="T31" fmla="*/ 2147483647 h 150"/>
                <a:gd name="T32" fmla="*/ 2147483647 w 120"/>
                <a:gd name="T33" fmla="*/ 2147483647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50">
                  <a:moveTo>
                    <a:pt x="65" y="33"/>
                  </a:moveTo>
                  <a:cubicBezTo>
                    <a:pt x="64" y="27"/>
                    <a:pt x="64" y="18"/>
                    <a:pt x="61" y="16"/>
                  </a:cubicBezTo>
                  <a:cubicBezTo>
                    <a:pt x="59" y="14"/>
                    <a:pt x="53" y="0"/>
                    <a:pt x="51" y="7"/>
                  </a:cubicBezTo>
                  <a:cubicBezTo>
                    <a:pt x="50" y="14"/>
                    <a:pt x="50" y="29"/>
                    <a:pt x="45" y="27"/>
                  </a:cubicBezTo>
                  <a:cubicBezTo>
                    <a:pt x="39" y="25"/>
                    <a:pt x="41" y="7"/>
                    <a:pt x="35" y="18"/>
                  </a:cubicBezTo>
                  <a:cubicBezTo>
                    <a:pt x="28" y="29"/>
                    <a:pt x="27" y="36"/>
                    <a:pt x="28" y="46"/>
                  </a:cubicBezTo>
                  <a:cubicBezTo>
                    <a:pt x="28" y="56"/>
                    <a:pt x="22" y="47"/>
                    <a:pt x="21" y="66"/>
                  </a:cubicBezTo>
                  <a:cubicBezTo>
                    <a:pt x="21" y="85"/>
                    <a:pt x="22" y="96"/>
                    <a:pt x="17" y="106"/>
                  </a:cubicBezTo>
                  <a:cubicBezTo>
                    <a:pt x="11" y="115"/>
                    <a:pt x="0" y="128"/>
                    <a:pt x="0" y="131"/>
                  </a:cubicBezTo>
                  <a:cubicBezTo>
                    <a:pt x="0" y="133"/>
                    <a:pt x="0" y="150"/>
                    <a:pt x="13" y="143"/>
                  </a:cubicBezTo>
                  <a:cubicBezTo>
                    <a:pt x="26" y="136"/>
                    <a:pt x="12" y="116"/>
                    <a:pt x="45" y="123"/>
                  </a:cubicBezTo>
                  <a:cubicBezTo>
                    <a:pt x="78" y="130"/>
                    <a:pt x="55" y="125"/>
                    <a:pt x="84" y="121"/>
                  </a:cubicBezTo>
                  <a:cubicBezTo>
                    <a:pt x="113" y="118"/>
                    <a:pt x="118" y="111"/>
                    <a:pt x="119" y="102"/>
                  </a:cubicBezTo>
                  <a:cubicBezTo>
                    <a:pt x="120" y="93"/>
                    <a:pt x="118" y="71"/>
                    <a:pt x="110" y="73"/>
                  </a:cubicBezTo>
                  <a:cubicBezTo>
                    <a:pt x="103" y="75"/>
                    <a:pt x="94" y="66"/>
                    <a:pt x="102" y="62"/>
                  </a:cubicBezTo>
                  <a:cubicBezTo>
                    <a:pt x="110" y="58"/>
                    <a:pt x="94" y="35"/>
                    <a:pt x="88" y="36"/>
                  </a:cubicBezTo>
                  <a:cubicBezTo>
                    <a:pt x="82" y="36"/>
                    <a:pt x="65" y="33"/>
                    <a:pt x="65" y="3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9" name="Freeform 1294"/>
            <p:cNvSpPr>
              <a:spLocks/>
            </p:cNvSpPr>
            <p:nvPr/>
          </p:nvSpPr>
          <p:spPr bwMode="auto">
            <a:xfrm>
              <a:off x="6146800" y="1565809"/>
              <a:ext cx="107950" cy="120650"/>
            </a:xfrm>
            <a:custGeom>
              <a:avLst/>
              <a:gdLst>
                <a:gd name="T0" fmla="*/ 2147483647 w 123"/>
                <a:gd name="T1" fmla="*/ 2147483647 h 137"/>
                <a:gd name="T2" fmla="*/ 2147483647 w 123"/>
                <a:gd name="T3" fmla="*/ 2147483647 h 137"/>
                <a:gd name="T4" fmla="*/ 2147483647 w 123"/>
                <a:gd name="T5" fmla="*/ 2147483647 h 137"/>
                <a:gd name="T6" fmla="*/ 2147483647 w 123"/>
                <a:gd name="T7" fmla="*/ 2147483647 h 137"/>
                <a:gd name="T8" fmla="*/ 2147483647 w 123"/>
                <a:gd name="T9" fmla="*/ 2147483647 h 137"/>
                <a:gd name="T10" fmla="*/ 2147483647 w 123"/>
                <a:gd name="T11" fmla="*/ 2147483647 h 137"/>
                <a:gd name="T12" fmla="*/ 2147483647 w 123"/>
                <a:gd name="T13" fmla="*/ 2147483647 h 137"/>
                <a:gd name="T14" fmla="*/ 2147483647 w 123"/>
                <a:gd name="T15" fmla="*/ 2147483647 h 137"/>
                <a:gd name="T16" fmla="*/ 2147483647 w 123"/>
                <a:gd name="T17" fmla="*/ 2147483647 h 137"/>
                <a:gd name="T18" fmla="*/ 2147483647 w 123"/>
                <a:gd name="T19" fmla="*/ 2147483647 h 137"/>
                <a:gd name="T20" fmla="*/ 2147483647 w 123"/>
                <a:gd name="T21" fmla="*/ 2147483647 h 137"/>
                <a:gd name="T22" fmla="*/ 2147483647 w 123"/>
                <a:gd name="T23" fmla="*/ 214748364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" h="137">
                  <a:moveTo>
                    <a:pt x="79" y="29"/>
                  </a:moveTo>
                  <a:cubicBezTo>
                    <a:pt x="77" y="20"/>
                    <a:pt x="77" y="3"/>
                    <a:pt x="69" y="2"/>
                  </a:cubicBezTo>
                  <a:cubicBezTo>
                    <a:pt x="61" y="0"/>
                    <a:pt x="46" y="4"/>
                    <a:pt x="42" y="8"/>
                  </a:cubicBezTo>
                  <a:cubicBezTo>
                    <a:pt x="38" y="12"/>
                    <a:pt x="21" y="19"/>
                    <a:pt x="19" y="27"/>
                  </a:cubicBezTo>
                  <a:cubicBezTo>
                    <a:pt x="16" y="36"/>
                    <a:pt x="0" y="36"/>
                    <a:pt x="4" y="52"/>
                  </a:cubicBezTo>
                  <a:cubicBezTo>
                    <a:pt x="8" y="67"/>
                    <a:pt x="17" y="61"/>
                    <a:pt x="33" y="77"/>
                  </a:cubicBezTo>
                  <a:cubicBezTo>
                    <a:pt x="49" y="94"/>
                    <a:pt x="44" y="105"/>
                    <a:pt x="44" y="105"/>
                  </a:cubicBezTo>
                  <a:cubicBezTo>
                    <a:pt x="44" y="105"/>
                    <a:pt x="57" y="102"/>
                    <a:pt x="75" y="120"/>
                  </a:cubicBezTo>
                  <a:cubicBezTo>
                    <a:pt x="93" y="137"/>
                    <a:pt x="105" y="75"/>
                    <a:pt x="107" y="73"/>
                  </a:cubicBezTo>
                  <a:cubicBezTo>
                    <a:pt x="109" y="70"/>
                    <a:pt x="123" y="34"/>
                    <a:pt x="119" y="25"/>
                  </a:cubicBezTo>
                  <a:cubicBezTo>
                    <a:pt x="115" y="16"/>
                    <a:pt x="104" y="5"/>
                    <a:pt x="102" y="8"/>
                  </a:cubicBezTo>
                  <a:cubicBezTo>
                    <a:pt x="99" y="10"/>
                    <a:pt x="79" y="29"/>
                    <a:pt x="79" y="29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0" name="Freeform 1295"/>
            <p:cNvSpPr>
              <a:spLocks/>
            </p:cNvSpPr>
            <p:nvPr/>
          </p:nvSpPr>
          <p:spPr bwMode="auto">
            <a:xfrm>
              <a:off x="6103938" y="1467384"/>
              <a:ext cx="107950" cy="104775"/>
            </a:xfrm>
            <a:custGeom>
              <a:avLst/>
              <a:gdLst>
                <a:gd name="T0" fmla="*/ 2147483647 w 122"/>
                <a:gd name="T1" fmla="*/ 0 h 119"/>
                <a:gd name="T2" fmla="*/ 2147483647 w 122"/>
                <a:gd name="T3" fmla="*/ 2147483647 h 119"/>
                <a:gd name="T4" fmla="*/ 2147483647 w 122"/>
                <a:gd name="T5" fmla="*/ 2147483647 h 119"/>
                <a:gd name="T6" fmla="*/ 2147483647 w 122"/>
                <a:gd name="T7" fmla="*/ 2147483647 h 119"/>
                <a:gd name="T8" fmla="*/ 2147483647 w 122"/>
                <a:gd name="T9" fmla="*/ 2147483647 h 119"/>
                <a:gd name="T10" fmla="*/ 2147483647 w 122"/>
                <a:gd name="T11" fmla="*/ 2147483647 h 119"/>
                <a:gd name="T12" fmla="*/ 2147483647 w 122"/>
                <a:gd name="T13" fmla="*/ 2147483647 h 119"/>
                <a:gd name="T14" fmla="*/ 2147483647 w 122"/>
                <a:gd name="T15" fmla="*/ 2147483647 h 119"/>
                <a:gd name="T16" fmla="*/ 2147483647 w 122"/>
                <a:gd name="T17" fmla="*/ 2147483647 h 119"/>
                <a:gd name="T18" fmla="*/ 2147483647 w 122"/>
                <a:gd name="T19" fmla="*/ 2147483647 h 119"/>
                <a:gd name="T20" fmla="*/ 2147483647 w 122"/>
                <a:gd name="T21" fmla="*/ 2147483647 h 119"/>
                <a:gd name="T22" fmla="*/ 2147483647 w 122"/>
                <a:gd name="T23" fmla="*/ 2147483647 h 119"/>
                <a:gd name="T24" fmla="*/ 2147483647 w 122"/>
                <a:gd name="T25" fmla="*/ 0 h 1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119">
                  <a:moveTo>
                    <a:pt x="86" y="0"/>
                  </a:moveTo>
                  <a:cubicBezTo>
                    <a:pt x="74" y="7"/>
                    <a:pt x="61" y="14"/>
                    <a:pt x="57" y="30"/>
                  </a:cubicBezTo>
                  <a:cubicBezTo>
                    <a:pt x="52" y="45"/>
                    <a:pt x="54" y="51"/>
                    <a:pt x="41" y="60"/>
                  </a:cubicBezTo>
                  <a:cubicBezTo>
                    <a:pt x="29" y="70"/>
                    <a:pt x="13" y="68"/>
                    <a:pt x="13" y="79"/>
                  </a:cubicBezTo>
                  <a:cubicBezTo>
                    <a:pt x="13" y="90"/>
                    <a:pt x="18" y="84"/>
                    <a:pt x="20" y="92"/>
                  </a:cubicBezTo>
                  <a:cubicBezTo>
                    <a:pt x="22" y="101"/>
                    <a:pt x="0" y="105"/>
                    <a:pt x="14" y="112"/>
                  </a:cubicBezTo>
                  <a:cubicBezTo>
                    <a:pt x="29" y="119"/>
                    <a:pt x="33" y="115"/>
                    <a:pt x="47" y="113"/>
                  </a:cubicBezTo>
                  <a:cubicBezTo>
                    <a:pt x="60" y="110"/>
                    <a:pt x="56" y="95"/>
                    <a:pt x="72" y="99"/>
                  </a:cubicBezTo>
                  <a:cubicBezTo>
                    <a:pt x="89" y="104"/>
                    <a:pt x="89" y="92"/>
                    <a:pt x="103" y="91"/>
                  </a:cubicBezTo>
                  <a:cubicBezTo>
                    <a:pt x="117" y="91"/>
                    <a:pt x="118" y="72"/>
                    <a:pt x="117" y="61"/>
                  </a:cubicBezTo>
                  <a:cubicBezTo>
                    <a:pt x="115" y="50"/>
                    <a:pt x="122" y="44"/>
                    <a:pt x="121" y="38"/>
                  </a:cubicBezTo>
                  <a:cubicBezTo>
                    <a:pt x="120" y="33"/>
                    <a:pt x="117" y="9"/>
                    <a:pt x="113" y="8"/>
                  </a:cubicBezTo>
                  <a:cubicBezTo>
                    <a:pt x="109" y="6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1" name="Freeform 1296"/>
            <p:cNvSpPr>
              <a:spLocks/>
            </p:cNvSpPr>
            <p:nvPr/>
          </p:nvSpPr>
          <p:spPr bwMode="auto">
            <a:xfrm>
              <a:off x="6107113" y="1568984"/>
              <a:ext cx="47625" cy="31750"/>
            </a:xfrm>
            <a:custGeom>
              <a:avLst/>
              <a:gdLst>
                <a:gd name="T0" fmla="*/ 2147483647 w 54"/>
                <a:gd name="T1" fmla="*/ 2147483647 h 36"/>
                <a:gd name="T2" fmla="*/ 2147483647 w 54"/>
                <a:gd name="T3" fmla="*/ 2147483647 h 36"/>
                <a:gd name="T4" fmla="*/ 2147483647 w 54"/>
                <a:gd name="T5" fmla="*/ 2147483647 h 36"/>
                <a:gd name="T6" fmla="*/ 2147483647 w 54"/>
                <a:gd name="T7" fmla="*/ 2147483647 h 36"/>
                <a:gd name="T8" fmla="*/ 2147483647 w 54"/>
                <a:gd name="T9" fmla="*/ 2147483647 h 36"/>
                <a:gd name="T10" fmla="*/ 2147483647 w 54"/>
                <a:gd name="T11" fmla="*/ 2147483647 h 36"/>
                <a:gd name="T12" fmla="*/ 2147483647 w 54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36">
                  <a:moveTo>
                    <a:pt x="17" y="9"/>
                  </a:moveTo>
                  <a:cubicBezTo>
                    <a:pt x="8" y="9"/>
                    <a:pt x="0" y="0"/>
                    <a:pt x="1" y="15"/>
                  </a:cubicBezTo>
                  <a:cubicBezTo>
                    <a:pt x="1" y="30"/>
                    <a:pt x="4" y="36"/>
                    <a:pt x="16" y="36"/>
                  </a:cubicBezTo>
                  <a:cubicBezTo>
                    <a:pt x="28" y="36"/>
                    <a:pt x="23" y="27"/>
                    <a:pt x="35" y="25"/>
                  </a:cubicBezTo>
                  <a:cubicBezTo>
                    <a:pt x="47" y="23"/>
                    <a:pt x="52" y="15"/>
                    <a:pt x="52" y="12"/>
                  </a:cubicBezTo>
                  <a:cubicBezTo>
                    <a:pt x="52" y="10"/>
                    <a:pt x="54" y="5"/>
                    <a:pt x="50" y="6"/>
                  </a:cubicBezTo>
                  <a:cubicBezTo>
                    <a:pt x="45" y="8"/>
                    <a:pt x="17" y="9"/>
                    <a:pt x="17" y="9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2" name="Freeform 1297"/>
            <p:cNvSpPr>
              <a:spLocks/>
            </p:cNvSpPr>
            <p:nvPr/>
          </p:nvSpPr>
          <p:spPr bwMode="auto">
            <a:xfrm>
              <a:off x="7099300" y="1991259"/>
              <a:ext cx="122238" cy="122237"/>
            </a:xfrm>
            <a:custGeom>
              <a:avLst/>
              <a:gdLst>
                <a:gd name="T0" fmla="*/ 2147483647 w 139"/>
                <a:gd name="T1" fmla="*/ 2147483647 h 137"/>
                <a:gd name="T2" fmla="*/ 2147483647 w 139"/>
                <a:gd name="T3" fmla="*/ 2147483647 h 137"/>
                <a:gd name="T4" fmla="*/ 2147483647 w 139"/>
                <a:gd name="T5" fmla="*/ 2147483647 h 137"/>
                <a:gd name="T6" fmla="*/ 2147483647 w 139"/>
                <a:gd name="T7" fmla="*/ 2147483647 h 137"/>
                <a:gd name="T8" fmla="*/ 2147483647 w 139"/>
                <a:gd name="T9" fmla="*/ 2147483647 h 137"/>
                <a:gd name="T10" fmla="*/ 2147483647 w 139"/>
                <a:gd name="T11" fmla="*/ 2147483647 h 137"/>
                <a:gd name="T12" fmla="*/ 2147483647 w 139"/>
                <a:gd name="T13" fmla="*/ 2147483647 h 137"/>
                <a:gd name="T14" fmla="*/ 2147483647 w 139"/>
                <a:gd name="T15" fmla="*/ 2147483647 h 137"/>
                <a:gd name="T16" fmla="*/ 2147483647 w 139"/>
                <a:gd name="T17" fmla="*/ 2147483647 h 137"/>
                <a:gd name="T18" fmla="*/ 2147483647 w 139"/>
                <a:gd name="T19" fmla="*/ 2147483647 h 137"/>
                <a:gd name="T20" fmla="*/ 2147483647 w 139"/>
                <a:gd name="T21" fmla="*/ 2147483647 h 137"/>
                <a:gd name="T22" fmla="*/ 2147483647 w 139"/>
                <a:gd name="T23" fmla="*/ 214748364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37">
                  <a:moveTo>
                    <a:pt x="90" y="33"/>
                  </a:moveTo>
                  <a:cubicBezTo>
                    <a:pt x="80" y="23"/>
                    <a:pt x="74" y="16"/>
                    <a:pt x="69" y="10"/>
                  </a:cubicBezTo>
                  <a:cubicBezTo>
                    <a:pt x="64" y="5"/>
                    <a:pt x="58" y="0"/>
                    <a:pt x="48" y="9"/>
                  </a:cubicBezTo>
                  <a:cubicBezTo>
                    <a:pt x="37" y="17"/>
                    <a:pt x="32" y="37"/>
                    <a:pt x="25" y="44"/>
                  </a:cubicBezTo>
                  <a:cubicBezTo>
                    <a:pt x="18" y="51"/>
                    <a:pt x="0" y="24"/>
                    <a:pt x="7" y="54"/>
                  </a:cubicBezTo>
                  <a:cubicBezTo>
                    <a:pt x="14" y="84"/>
                    <a:pt x="25" y="67"/>
                    <a:pt x="36" y="102"/>
                  </a:cubicBezTo>
                  <a:cubicBezTo>
                    <a:pt x="46" y="137"/>
                    <a:pt x="101" y="95"/>
                    <a:pt x="117" y="105"/>
                  </a:cubicBezTo>
                  <a:cubicBezTo>
                    <a:pt x="132" y="116"/>
                    <a:pt x="139" y="109"/>
                    <a:pt x="139" y="109"/>
                  </a:cubicBezTo>
                  <a:cubicBezTo>
                    <a:pt x="139" y="109"/>
                    <a:pt x="131" y="81"/>
                    <a:pt x="127" y="74"/>
                  </a:cubicBezTo>
                  <a:cubicBezTo>
                    <a:pt x="124" y="67"/>
                    <a:pt x="122" y="30"/>
                    <a:pt x="122" y="30"/>
                  </a:cubicBezTo>
                  <a:cubicBezTo>
                    <a:pt x="110" y="7"/>
                    <a:pt x="110" y="7"/>
                    <a:pt x="110" y="7"/>
                  </a:cubicBezTo>
                  <a:lnTo>
                    <a:pt x="90" y="33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3" name="Freeform 1298"/>
            <p:cNvSpPr>
              <a:spLocks/>
            </p:cNvSpPr>
            <p:nvPr/>
          </p:nvSpPr>
          <p:spPr bwMode="auto">
            <a:xfrm>
              <a:off x="7218363" y="2013484"/>
              <a:ext cx="36512" cy="69850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80">
                  <a:moveTo>
                    <a:pt x="23" y="11"/>
                  </a:moveTo>
                  <a:cubicBezTo>
                    <a:pt x="12" y="7"/>
                    <a:pt x="0" y="0"/>
                    <a:pt x="2" y="16"/>
                  </a:cubicBezTo>
                  <a:cubicBezTo>
                    <a:pt x="3" y="32"/>
                    <a:pt x="2" y="46"/>
                    <a:pt x="9" y="59"/>
                  </a:cubicBezTo>
                  <a:cubicBezTo>
                    <a:pt x="16" y="71"/>
                    <a:pt x="10" y="76"/>
                    <a:pt x="16" y="78"/>
                  </a:cubicBezTo>
                  <a:cubicBezTo>
                    <a:pt x="21" y="80"/>
                    <a:pt x="32" y="64"/>
                    <a:pt x="33" y="57"/>
                  </a:cubicBezTo>
                  <a:cubicBezTo>
                    <a:pt x="35" y="50"/>
                    <a:pt x="40" y="43"/>
                    <a:pt x="39" y="36"/>
                  </a:cubicBezTo>
                  <a:cubicBezTo>
                    <a:pt x="37" y="29"/>
                    <a:pt x="23" y="11"/>
                    <a:pt x="23" y="1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4" name="Freeform 1299"/>
            <p:cNvSpPr>
              <a:spLocks/>
            </p:cNvSpPr>
            <p:nvPr/>
          </p:nvSpPr>
          <p:spPr bwMode="auto">
            <a:xfrm>
              <a:off x="7273925" y="2034121"/>
              <a:ext cx="71438" cy="74613"/>
            </a:xfrm>
            <a:custGeom>
              <a:avLst/>
              <a:gdLst>
                <a:gd name="T0" fmla="*/ 2147483647 w 81"/>
                <a:gd name="T1" fmla="*/ 2147483647 h 85"/>
                <a:gd name="T2" fmla="*/ 2147483647 w 81"/>
                <a:gd name="T3" fmla="*/ 2147483647 h 85"/>
                <a:gd name="T4" fmla="*/ 2147483647 w 81"/>
                <a:gd name="T5" fmla="*/ 2147483647 h 85"/>
                <a:gd name="T6" fmla="*/ 2147483647 w 81"/>
                <a:gd name="T7" fmla="*/ 2147483647 h 85"/>
                <a:gd name="T8" fmla="*/ 2147483647 w 81"/>
                <a:gd name="T9" fmla="*/ 2147483647 h 85"/>
                <a:gd name="T10" fmla="*/ 2147483647 w 81"/>
                <a:gd name="T11" fmla="*/ 2147483647 h 85"/>
                <a:gd name="T12" fmla="*/ 2147483647 w 81"/>
                <a:gd name="T13" fmla="*/ 2147483647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85">
                  <a:moveTo>
                    <a:pt x="28" y="23"/>
                  </a:moveTo>
                  <a:cubicBezTo>
                    <a:pt x="19" y="21"/>
                    <a:pt x="10" y="0"/>
                    <a:pt x="5" y="20"/>
                  </a:cubicBezTo>
                  <a:cubicBezTo>
                    <a:pt x="0" y="39"/>
                    <a:pt x="10" y="55"/>
                    <a:pt x="19" y="64"/>
                  </a:cubicBezTo>
                  <a:cubicBezTo>
                    <a:pt x="28" y="73"/>
                    <a:pt x="31" y="78"/>
                    <a:pt x="45" y="81"/>
                  </a:cubicBezTo>
                  <a:cubicBezTo>
                    <a:pt x="59" y="85"/>
                    <a:pt x="67" y="69"/>
                    <a:pt x="74" y="69"/>
                  </a:cubicBezTo>
                  <a:cubicBezTo>
                    <a:pt x="81" y="69"/>
                    <a:pt x="74" y="27"/>
                    <a:pt x="67" y="29"/>
                  </a:cubicBezTo>
                  <a:cubicBezTo>
                    <a:pt x="59" y="30"/>
                    <a:pt x="28" y="23"/>
                    <a:pt x="28" y="23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5" name="Freeform 1300"/>
            <p:cNvSpPr>
              <a:spLocks/>
            </p:cNvSpPr>
            <p:nvPr/>
          </p:nvSpPr>
          <p:spPr bwMode="auto">
            <a:xfrm>
              <a:off x="7159625" y="2151596"/>
              <a:ext cx="76200" cy="44450"/>
            </a:xfrm>
            <a:custGeom>
              <a:avLst/>
              <a:gdLst>
                <a:gd name="T0" fmla="*/ 2147483647 w 86"/>
                <a:gd name="T1" fmla="*/ 0 h 50"/>
                <a:gd name="T2" fmla="*/ 2147483647 w 86"/>
                <a:gd name="T3" fmla="*/ 2147483647 h 50"/>
                <a:gd name="T4" fmla="*/ 2147483647 w 86"/>
                <a:gd name="T5" fmla="*/ 2147483647 h 50"/>
                <a:gd name="T6" fmla="*/ 2147483647 w 86"/>
                <a:gd name="T7" fmla="*/ 2147483647 h 50"/>
                <a:gd name="T8" fmla="*/ 2147483647 w 86"/>
                <a:gd name="T9" fmla="*/ 2147483647 h 50"/>
                <a:gd name="T10" fmla="*/ 2147483647 w 86"/>
                <a:gd name="T11" fmla="*/ 2147483647 h 50"/>
                <a:gd name="T12" fmla="*/ 2147483647 w 8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50">
                  <a:moveTo>
                    <a:pt x="51" y="0"/>
                  </a:moveTo>
                  <a:cubicBezTo>
                    <a:pt x="46" y="0"/>
                    <a:pt x="39" y="2"/>
                    <a:pt x="30" y="13"/>
                  </a:cubicBezTo>
                  <a:cubicBezTo>
                    <a:pt x="21" y="23"/>
                    <a:pt x="0" y="35"/>
                    <a:pt x="11" y="39"/>
                  </a:cubicBezTo>
                  <a:cubicBezTo>
                    <a:pt x="21" y="42"/>
                    <a:pt x="35" y="7"/>
                    <a:pt x="49" y="28"/>
                  </a:cubicBezTo>
                  <a:cubicBezTo>
                    <a:pt x="63" y="50"/>
                    <a:pt x="86" y="18"/>
                    <a:pt x="79" y="14"/>
                  </a:cubicBezTo>
                  <a:cubicBezTo>
                    <a:pt x="72" y="11"/>
                    <a:pt x="69" y="2"/>
                    <a:pt x="69" y="2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6" name="Freeform 1301"/>
            <p:cNvSpPr>
              <a:spLocks/>
            </p:cNvSpPr>
            <p:nvPr/>
          </p:nvSpPr>
          <p:spPr bwMode="auto">
            <a:xfrm>
              <a:off x="7986713" y="2300821"/>
              <a:ext cx="130175" cy="69850"/>
            </a:xfrm>
            <a:custGeom>
              <a:avLst/>
              <a:gdLst>
                <a:gd name="T0" fmla="*/ 2147483647 w 147"/>
                <a:gd name="T1" fmla="*/ 2147483647 h 78"/>
                <a:gd name="T2" fmla="*/ 2147483647 w 147"/>
                <a:gd name="T3" fmla="*/ 2147483647 h 78"/>
                <a:gd name="T4" fmla="*/ 2147483647 w 147"/>
                <a:gd name="T5" fmla="*/ 2147483647 h 78"/>
                <a:gd name="T6" fmla="*/ 2147483647 w 147"/>
                <a:gd name="T7" fmla="*/ 2147483647 h 78"/>
                <a:gd name="T8" fmla="*/ 2147483647 w 147"/>
                <a:gd name="T9" fmla="*/ 2147483647 h 78"/>
                <a:gd name="T10" fmla="*/ 2147483647 w 147"/>
                <a:gd name="T11" fmla="*/ 214748364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78">
                  <a:moveTo>
                    <a:pt x="79" y="7"/>
                  </a:moveTo>
                  <a:cubicBezTo>
                    <a:pt x="68" y="0"/>
                    <a:pt x="61" y="3"/>
                    <a:pt x="35" y="24"/>
                  </a:cubicBezTo>
                  <a:cubicBezTo>
                    <a:pt x="9" y="45"/>
                    <a:pt x="0" y="78"/>
                    <a:pt x="18" y="73"/>
                  </a:cubicBezTo>
                  <a:cubicBezTo>
                    <a:pt x="37" y="68"/>
                    <a:pt x="61" y="35"/>
                    <a:pt x="82" y="47"/>
                  </a:cubicBezTo>
                  <a:cubicBezTo>
                    <a:pt x="103" y="59"/>
                    <a:pt x="147" y="21"/>
                    <a:pt x="138" y="19"/>
                  </a:cubicBezTo>
                  <a:cubicBezTo>
                    <a:pt x="129" y="17"/>
                    <a:pt x="79" y="7"/>
                    <a:pt x="79" y="7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7" name="Freeform 1302"/>
            <p:cNvSpPr>
              <a:spLocks/>
            </p:cNvSpPr>
            <p:nvPr/>
          </p:nvSpPr>
          <p:spPr bwMode="auto">
            <a:xfrm>
              <a:off x="6478588" y="2080159"/>
              <a:ext cx="38100" cy="41275"/>
            </a:xfrm>
            <a:custGeom>
              <a:avLst/>
              <a:gdLst>
                <a:gd name="T0" fmla="*/ 2147483647 w 43"/>
                <a:gd name="T1" fmla="*/ 0 h 46"/>
                <a:gd name="T2" fmla="*/ 2147483647 w 43"/>
                <a:gd name="T3" fmla="*/ 2147483647 h 46"/>
                <a:gd name="T4" fmla="*/ 2147483647 w 43"/>
                <a:gd name="T5" fmla="*/ 2147483647 h 46"/>
                <a:gd name="T6" fmla="*/ 2147483647 w 43"/>
                <a:gd name="T7" fmla="*/ 2147483647 h 46"/>
                <a:gd name="T8" fmla="*/ 2147483647 w 4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30" y="0"/>
                  </a:moveTo>
                  <a:cubicBezTo>
                    <a:pt x="18" y="0"/>
                    <a:pt x="0" y="0"/>
                    <a:pt x="5" y="13"/>
                  </a:cubicBezTo>
                  <a:cubicBezTo>
                    <a:pt x="10" y="26"/>
                    <a:pt x="28" y="46"/>
                    <a:pt x="35" y="38"/>
                  </a:cubicBezTo>
                  <a:cubicBezTo>
                    <a:pt x="43" y="31"/>
                    <a:pt x="43" y="15"/>
                    <a:pt x="43" y="15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8" name="Freeform 1303"/>
            <p:cNvSpPr>
              <a:spLocks/>
            </p:cNvSpPr>
            <p:nvPr/>
          </p:nvSpPr>
          <p:spPr bwMode="auto">
            <a:xfrm>
              <a:off x="5726113" y="2176996"/>
              <a:ext cx="28575" cy="42863"/>
            </a:xfrm>
            <a:custGeom>
              <a:avLst/>
              <a:gdLst>
                <a:gd name="T0" fmla="*/ 2147483647 w 33"/>
                <a:gd name="T1" fmla="*/ 0 h 49"/>
                <a:gd name="T2" fmla="*/ 2147483647 w 33"/>
                <a:gd name="T3" fmla="*/ 2147483647 h 49"/>
                <a:gd name="T4" fmla="*/ 2147483647 w 33"/>
                <a:gd name="T5" fmla="*/ 2147483647 h 49"/>
                <a:gd name="T6" fmla="*/ 2147483647 w 33"/>
                <a:gd name="T7" fmla="*/ 2147483647 h 49"/>
                <a:gd name="T8" fmla="*/ 2147483647 w 33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49">
                  <a:moveTo>
                    <a:pt x="15" y="0"/>
                  </a:moveTo>
                  <a:cubicBezTo>
                    <a:pt x="5" y="0"/>
                    <a:pt x="0" y="21"/>
                    <a:pt x="2" y="28"/>
                  </a:cubicBezTo>
                  <a:cubicBezTo>
                    <a:pt x="5" y="36"/>
                    <a:pt x="23" y="49"/>
                    <a:pt x="28" y="41"/>
                  </a:cubicBezTo>
                  <a:cubicBezTo>
                    <a:pt x="33" y="33"/>
                    <a:pt x="23" y="5"/>
                    <a:pt x="23" y="5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19" name="Freeform 1304"/>
            <p:cNvSpPr>
              <a:spLocks/>
            </p:cNvSpPr>
            <p:nvPr/>
          </p:nvSpPr>
          <p:spPr bwMode="auto">
            <a:xfrm>
              <a:off x="5449888" y="1619784"/>
              <a:ext cx="65087" cy="95250"/>
            </a:xfrm>
            <a:custGeom>
              <a:avLst/>
              <a:gdLst>
                <a:gd name="T0" fmla="*/ 2147483647 w 74"/>
                <a:gd name="T1" fmla="*/ 2147483647 h 107"/>
                <a:gd name="T2" fmla="*/ 2147483647 w 74"/>
                <a:gd name="T3" fmla="*/ 2147483647 h 107"/>
                <a:gd name="T4" fmla="*/ 2147483647 w 74"/>
                <a:gd name="T5" fmla="*/ 2147483647 h 107"/>
                <a:gd name="T6" fmla="*/ 2147483647 w 74"/>
                <a:gd name="T7" fmla="*/ 2147483647 h 107"/>
                <a:gd name="T8" fmla="*/ 2147483647 w 74"/>
                <a:gd name="T9" fmla="*/ 2147483647 h 107"/>
                <a:gd name="T10" fmla="*/ 2147483647 w 74"/>
                <a:gd name="T11" fmla="*/ 2147483647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07">
                  <a:moveTo>
                    <a:pt x="44" y="15"/>
                  </a:moveTo>
                  <a:cubicBezTo>
                    <a:pt x="31" y="8"/>
                    <a:pt x="21" y="0"/>
                    <a:pt x="11" y="33"/>
                  </a:cubicBezTo>
                  <a:cubicBezTo>
                    <a:pt x="0" y="66"/>
                    <a:pt x="0" y="107"/>
                    <a:pt x="16" y="97"/>
                  </a:cubicBezTo>
                  <a:cubicBezTo>
                    <a:pt x="31" y="86"/>
                    <a:pt x="46" y="71"/>
                    <a:pt x="56" y="64"/>
                  </a:cubicBezTo>
                  <a:cubicBezTo>
                    <a:pt x="66" y="56"/>
                    <a:pt x="74" y="36"/>
                    <a:pt x="74" y="36"/>
                  </a:cubicBezTo>
                  <a:lnTo>
                    <a:pt x="44" y="15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0" name="Freeform 1305"/>
            <p:cNvSpPr>
              <a:spLocks/>
            </p:cNvSpPr>
            <p:nvPr/>
          </p:nvSpPr>
          <p:spPr bwMode="auto">
            <a:xfrm>
              <a:off x="5381625" y="1683284"/>
              <a:ext cx="53975" cy="74612"/>
            </a:xfrm>
            <a:custGeom>
              <a:avLst/>
              <a:gdLst>
                <a:gd name="T0" fmla="*/ 2147483647 w 61"/>
                <a:gd name="T1" fmla="*/ 0 h 84"/>
                <a:gd name="T2" fmla="*/ 2147483647 w 61"/>
                <a:gd name="T3" fmla="*/ 2147483647 h 84"/>
                <a:gd name="T4" fmla="*/ 2147483647 w 61"/>
                <a:gd name="T5" fmla="*/ 2147483647 h 84"/>
                <a:gd name="T6" fmla="*/ 2147483647 w 61"/>
                <a:gd name="T7" fmla="*/ 2147483647 h 84"/>
                <a:gd name="T8" fmla="*/ 2147483647 w 61"/>
                <a:gd name="T9" fmla="*/ 2147483647 h 84"/>
                <a:gd name="T10" fmla="*/ 2147483647 w 61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84">
                  <a:moveTo>
                    <a:pt x="53" y="0"/>
                  </a:moveTo>
                  <a:cubicBezTo>
                    <a:pt x="40" y="10"/>
                    <a:pt x="17" y="8"/>
                    <a:pt x="17" y="8"/>
                  </a:cubicBezTo>
                  <a:cubicBezTo>
                    <a:pt x="17" y="8"/>
                    <a:pt x="0" y="43"/>
                    <a:pt x="17" y="64"/>
                  </a:cubicBezTo>
                  <a:cubicBezTo>
                    <a:pt x="35" y="84"/>
                    <a:pt x="45" y="76"/>
                    <a:pt x="53" y="71"/>
                  </a:cubicBezTo>
                  <a:cubicBezTo>
                    <a:pt x="61" y="66"/>
                    <a:pt x="58" y="36"/>
                    <a:pt x="58" y="3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1" name="Freeform 1306"/>
            <p:cNvSpPr>
              <a:spLocks/>
            </p:cNvSpPr>
            <p:nvPr/>
          </p:nvSpPr>
          <p:spPr bwMode="auto">
            <a:xfrm>
              <a:off x="5334000" y="1745196"/>
              <a:ext cx="41275" cy="36513"/>
            </a:xfrm>
            <a:custGeom>
              <a:avLst/>
              <a:gdLst>
                <a:gd name="T0" fmla="*/ 2147483647 w 48"/>
                <a:gd name="T1" fmla="*/ 0 h 41"/>
                <a:gd name="T2" fmla="*/ 2147483647 w 48"/>
                <a:gd name="T3" fmla="*/ 2147483647 h 41"/>
                <a:gd name="T4" fmla="*/ 2147483647 w 48"/>
                <a:gd name="T5" fmla="*/ 2147483647 h 41"/>
                <a:gd name="T6" fmla="*/ 2147483647 w 48"/>
                <a:gd name="T7" fmla="*/ 2147483647 h 41"/>
                <a:gd name="T8" fmla="*/ 2147483647 w 4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1">
                  <a:moveTo>
                    <a:pt x="26" y="0"/>
                  </a:moveTo>
                  <a:cubicBezTo>
                    <a:pt x="13" y="0"/>
                    <a:pt x="0" y="31"/>
                    <a:pt x="10" y="36"/>
                  </a:cubicBezTo>
                  <a:cubicBezTo>
                    <a:pt x="21" y="41"/>
                    <a:pt x="33" y="31"/>
                    <a:pt x="41" y="28"/>
                  </a:cubicBezTo>
                  <a:cubicBezTo>
                    <a:pt x="48" y="26"/>
                    <a:pt x="46" y="11"/>
                    <a:pt x="46" y="11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2" name="Freeform 1307"/>
            <p:cNvSpPr>
              <a:spLocks/>
            </p:cNvSpPr>
            <p:nvPr/>
          </p:nvSpPr>
          <p:spPr bwMode="auto">
            <a:xfrm>
              <a:off x="5062538" y="1667409"/>
              <a:ext cx="158750" cy="128587"/>
            </a:xfrm>
            <a:custGeom>
              <a:avLst/>
              <a:gdLst>
                <a:gd name="T0" fmla="*/ 2147483647 w 180"/>
                <a:gd name="T1" fmla="*/ 2147483647 h 145"/>
                <a:gd name="T2" fmla="*/ 2147483647 w 180"/>
                <a:gd name="T3" fmla="*/ 2147483647 h 145"/>
                <a:gd name="T4" fmla="*/ 2147483647 w 180"/>
                <a:gd name="T5" fmla="*/ 2147483647 h 145"/>
                <a:gd name="T6" fmla="*/ 2147483647 w 180"/>
                <a:gd name="T7" fmla="*/ 2147483647 h 145"/>
                <a:gd name="T8" fmla="*/ 2147483647 w 180"/>
                <a:gd name="T9" fmla="*/ 2147483647 h 145"/>
                <a:gd name="T10" fmla="*/ 2147483647 w 180"/>
                <a:gd name="T11" fmla="*/ 2147483647 h 145"/>
                <a:gd name="T12" fmla="*/ 2147483647 w 180"/>
                <a:gd name="T13" fmla="*/ 2147483647 h 145"/>
                <a:gd name="T14" fmla="*/ 2147483647 w 180"/>
                <a:gd name="T15" fmla="*/ 2147483647 h 145"/>
                <a:gd name="T16" fmla="*/ 2147483647 w 180"/>
                <a:gd name="T17" fmla="*/ 2147483647 h 145"/>
                <a:gd name="T18" fmla="*/ 2147483647 w 180"/>
                <a:gd name="T19" fmla="*/ 0 h 145"/>
                <a:gd name="T20" fmla="*/ 2147483647 w 180"/>
                <a:gd name="T21" fmla="*/ 2147483647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" h="145">
                  <a:moveTo>
                    <a:pt x="104" y="61"/>
                  </a:moveTo>
                  <a:cubicBezTo>
                    <a:pt x="91" y="69"/>
                    <a:pt x="68" y="59"/>
                    <a:pt x="56" y="59"/>
                  </a:cubicBezTo>
                  <a:cubicBezTo>
                    <a:pt x="43" y="59"/>
                    <a:pt x="20" y="77"/>
                    <a:pt x="35" y="87"/>
                  </a:cubicBezTo>
                  <a:cubicBezTo>
                    <a:pt x="51" y="97"/>
                    <a:pt x="0" y="115"/>
                    <a:pt x="33" y="130"/>
                  </a:cubicBezTo>
                  <a:cubicBezTo>
                    <a:pt x="66" y="145"/>
                    <a:pt x="81" y="138"/>
                    <a:pt x="89" y="122"/>
                  </a:cubicBezTo>
                  <a:cubicBezTo>
                    <a:pt x="96" y="107"/>
                    <a:pt x="107" y="105"/>
                    <a:pt x="117" y="110"/>
                  </a:cubicBezTo>
                  <a:cubicBezTo>
                    <a:pt x="127" y="115"/>
                    <a:pt x="127" y="92"/>
                    <a:pt x="140" y="94"/>
                  </a:cubicBezTo>
                  <a:cubicBezTo>
                    <a:pt x="152" y="97"/>
                    <a:pt x="152" y="72"/>
                    <a:pt x="162" y="69"/>
                  </a:cubicBezTo>
                  <a:cubicBezTo>
                    <a:pt x="173" y="67"/>
                    <a:pt x="180" y="44"/>
                    <a:pt x="165" y="41"/>
                  </a:cubicBezTo>
                  <a:cubicBezTo>
                    <a:pt x="150" y="39"/>
                    <a:pt x="129" y="0"/>
                    <a:pt x="129" y="0"/>
                  </a:cubicBezTo>
                  <a:lnTo>
                    <a:pt x="104" y="61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3" name="Freeform 1308"/>
            <p:cNvSpPr>
              <a:spLocks/>
            </p:cNvSpPr>
            <p:nvPr/>
          </p:nvSpPr>
          <p:spPr bwMode="auto">
            <a:xfrm>
              <a:off x="4979988" y="1678521"/>
              <a:ext cx="141287" cy="71438"/>
            </a:xfrm>
            <a:custGeom>
              <a:avLst/>
              <a:gdLst>
                <a:gd name="T0" fmla="*/ 2147483647 w 160"/>
                <a:gd name="T1" fmla="*/ 0 h 81"/>
                <a:gd name="T2" fmla="*/ 2147483647 w 160"/>
                <a:gd name="T3" fmla="*/ 2147483647 h 81"/>
                <a:gd name="T4" fmla="*/ 2147483647 w 160"/>
                <a:gd name="T5" fmla="*/ 2147483647 h 81"/>
                <a:gd name="T6" fmla="*/ 2147483647 w 160"/>
                <a:gd name="T7" fmla="*/ 2147483647 h 81"/>
                <a:gd name="T8" fmla="*/ 2147483647 w 160"/>
                <a:gd name="T9" fmla="*/ 2147483647 h 81"/>
                <a:gd name="T10" fmla="*/ 2147483647 w 160"/>
                <a:gd name="T11" fmla="*/ 2147483647 h 81"/>
                <a:gd name="T12" fmla="*/ 2147483647 w 160"/>
                <a:gd name="T13" fmla="*/ 2147483647 h 81"/>
                <a:gd name="T14" fmla="*/ 2147483647 w 160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0" h="81">
                  <a:moveTo>
                    <a:pt x="130" y="0"/>
                  </a:moveTo>
                  <a:cubicBezTo>
                    <a:pt x="125" y="10"/>
                    <a:pt x="110" y="15"/>
                    <a:pt x="92" y="20"/>
                  </a:cubicBezTo>
                  <a:cubicBezTo>
                    <a:pt x="74" y="26"/>
                    <a:pt x="61" y="23"/>
                    <a:pt x="49" y="36"/>
                  </a:cubicBezTo>
                  <a:cubicBezTo>
                    <a:pt x="36" y="48"/>
                    <a:pt x="0" y="56"/>
                    <a:pt x="31" y="69"/>
                  </a:cubicBezTo>
                  <a:cubicBezTo>
                    <a:pt x="61" y="81"/>
                    <a:pt x="82" y="69"/>
                    <a:pt x="97" y="56"/>
                  </a:cubicBezTo>
                  <a:cubicBezTo>
                    <a:pt x="112" y="43"/>
                    <a:pt x="122" y="8"/>
                    <a:pt x="135" y="20"/>
                  </a:cubicBezTo>
                  <a:cubicBezTo>
                    <a:pt x="148" y="33"/>
                    <a:pt x="160" y="20"/>
                    <a:pt x="160" y="20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4" name="Freeform 1309"/>
            <p:cNvSpPr>
              <a:spLocks/>
            </p:cNvSpPr>
            <p:nvPr/>
          </p:nvSpPr>
          <p:spPr bwMode="auto">
            <a:xfrm>
              <a:off x="5248275" y="1656296"/>
              <a:ext cx="85725" cy="60325"/>
            </a:xfrm>
            <a:custGeom>
              <a:avLst/>
              <a:gdLst>
                <a:gd name="T0" fmla="*/ 2147483647 w 96"/>
                <a:gd name="T1" fmla="*/ 0 h 68"/>
                <a:gd name="T2" fmla="*/ 2147483647 w 96"/>
                <a:gd name="T3" fmla="*/ 2147483647 h 68"/>
                <a:gd name="T4" fmla="*/ 2147483647 w 96"/>
                <a:gd name="T5" fmla="*/ 2147483647 h 68"/>
                <a:gd name="T6" fmla="*/ 2147483647 w 96"/>
                <a:gd name="T7" fmla="*/ 2147483647 h 68"/>
                <a:gd name="T8" fmla="*/ 2147483647 w 96"/>
                <a:gd name="T9" fmla="*/ 2147483647 h 68"/>
                <a:gd name="T10" fmla="*/ 2147483647 w 96"/>
                <a:gd name="T11" fmla="*/ 2147483647 h 68"/>
                <a:gd name="T12" fmla="*/ 2147483647 w 96"/>
                <a:gd name="T13" fmla="*/ 2147483647 h 68"/>
                <a:gd name="T14" fmla="*/ 2147483647 w 96"/>
                <a:gd name="T15" fmla="*/ 2147483647 h 68"/>
                <a:gd name="T16" fmla="*/ 2147483647 w 96"/>
                <a:gd name="T17" fmla="*/ 2147483647 h 68"/>
                <a:gd name="T18" fmla="*/ 2147483647 w 96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68">
                  <a:moveTo>
                    <a:pt x="40" y="0"/>
                  </a:moveTo>
                  <a:cubicBezTo>
                    <a:pt x="40" y="0"/>
                    <a:pt x="63" y="0"/>
                    <a:pt x="73" y="15"/>
                  </a:cubicBezTo>
                  <a:cubicBezTo>
                    <a:pt x="84" y="30"/>
                    <a:pt x="96" y="56"/>
                    <a:pt x="96" y="56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53" y="53"/>
                    <a:pt x="43" y="61"/>
                  </a:cubicBezTo>
                  <a:cubicBezTo>
                    <a:pt x="33" y="68"/>
                    <a:pt x="15" y="61"/>
                    <a:pt x="7" y="53"/>
                  </a:cubicBezTo>
                  <a:cubicBezTo>
                    <a:pt x="0" y="45"/>
                    <a:pt x="10" y="25"/>
                    <a:pt x="25" y="35"/>
                  </a:cubicBezTo>
                  <a:cubicBezTo>
                    <a:pt x="40" y="45"/>
                    <a:pt x="63" y="51"/>
                    <a:pt x="63" y="51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5" name="Freeform 1310"/>
            <p:cNvSpPr>
              <a:spLocks/>
            </p:cNvSpPr>
            <p:nvPr/>
          </p:nvSpPr>
          <p:spPr bwMode="auto">
            <a:xfrm>
              <a:off x="5307013" y="1597559"/>
              <a:ext cx="30162" cy="36512"/>
            </a:xfrm>
            <a:custGeom>
              <a:avLst/>
              <a:gdLst>
                <a:gd name="T0" fmla="*/ 2147483647 w 35"/>
                <a:gd name="T1" fmla="*/ 2147483647 h 40"/>
                <a:gd name="T2" fmla="*/ 2147483647 w 35"/>
                <a:gd name="T3" fmla="*/ 2147483647 h 40"/>
                <a:gd name="T4" fmla="*/ 2147483647 w 35"/>
                <a:gd name="T5" fmla="*/ 2147483647 h 40"/>
                <a:gd name="T6" fmla="*/ 2147483647 w 35"/>
                <a:gd name="T7" fmla="*/ 2147483647 h 40"/>
                <a:gd name="T8" fmla="*/ 2147483647 w 35"/>
                <a:gd name="T9" fmla="*/ 0 h 40"/>
                <a:gd name="T10" fmla="*/ 2147483647 w 35"/>
                <a:gd name="T11" fmla="*/ 214748364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0">
                  <a:moveTo>
                    <a:pt x="20" y="10"/>
                  </a:moveTo>
                  <a:cubicBezTo>
                    <a:pt x="12" y="15"/>
                    <a:pt x="0" y="20"/>
                    <a:pt x="2" y="30"/>
                  </a:cubicBezTo>
                  <a:cubicBezTo>
                    <a:pt x="5" y="40"/>
                    <a:pt x="23" y="38"/>
                    <a:pt x="23" y="3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6" name="Freeform 1311"/>
            <p:cNvSpPr>
              <a:spLocks/>
            </p:cNvSpPr>
            <p:nvPr/>
          </p:nvSpPr>
          <p:spPr bwMode="auto">
            <a:xfrm>
              <a:off x="5341938" y="1635659"/>
              <a:ext cx="25400" cy="41275"/>
            </a:xfrm>
            <a:custGeom>
              <a:avLst/>
              <a:gdLst>
                <a:gd name="T0" fmla="*/ 2147483647 w 16"/>
                <a:gd name="T1" fmla="*/ 2147483647 h 26"/>
                <a:gd name="T2" fmla="*/ 0 w 16"/>
                <a:gd name="T3" fmla="*/ 2147483647 h 26"/>
                <a:gd name="T4" fmla="*/ 2147483647 w 16"/>
                <a:gd name="T5" fmla="*/ 2147483647 h 26"/>
                <a:gd name="T6" fmla="*/ 2147483647 w 16"/>
                <a:gd name="T7" fmla="*/ 2147483647 h 26"/>
                <a:gd name="T8" fmla="*/ 2147483647 w 16"/>
                <a:gd name="T9" fmla="*/ 0 h 26"/>
                <a:gd name="T10" fmla="*/ 2147483647 w 1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6">
                  <a:moveTo>
                    <a:pt x="2" y="9"/>
                  </a:moveTo>
                  <a:lnTo>
                    <a:pt x="0" y="26"/>
                  </a:lnTo>
                  <a:lnTo>
                    <a:pt x="9" y="24"/>
                  </a:lnTo>
                  <a:lnTo>
                    <a:pt x="16" y="13"/>
                  </a:lnTo>
                  <a:lnTo>
                    <a:pt x="16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7" name="Freeform 1312"/>
            <p:cNvSpPr>
              <a:spLocks/>
            </p:cNvSpPr>
            <p:nvPr/>
          </p:nvSpPr>
          <p:spPr bwMode="auto">
            <a:xfrm>
              <a:off x="5349875" y="1580096"/>
              <a:ext cx="23813" cy="28575"/>
            </a:xfrm>
            <a:custGeom>
              <a:avLst/>
              <a:gdLst>
                <a:gd name="T0" fmla="*/ 0 w 28"/>
                <a:gd name="T1" fmla="*/ 2147483647 h 33"/>
                <a:gd name="T2" fmla="*/ 2147483647 w 28"/>
                <a:gd name="T3" fmla="*/ 2147483647 h 33"/>
                <a:gd name="T4" fmla="*/ 2147483647 w 28"/>
                <a:gd name="T5" fmla="*/ 2147483647 h 33"/>
                <a:gd name="T6" fmla="*/ 0 w 28"/>
                <a:gd name="T7" fmla="*/ 2147483647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33">
                  <a:moveTo>
                    <a:pt x="0" y="8"/>
                  </a:moveTo>
                  <a:cubicBezTo>
                    <a:pt x="8" y="23"/>
                    <a:pt x="25" y="33"/>
                    <a:pt x="25" y="3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3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8" name="Freeform 1313"/>
            <p:cNvSpPr>
              <a:spLocks/>
            </p:cNvSpPr>
            <p:nvPr/>
          </p:nvSpPr>
          <p:spPr bwMode="auto">
            <a:xfrm>
              <a:off x="5468938" y="1570571"/>
              <a:ext cx="39687" cy="30163"/>
            </a:xfrm>
            <a:custGeom>
              <a:avLst/>
              <a:gdLst>
                <a:gd name="T0" fmla="*/ 2147483647 w 45"/>
                <a:gd name="T1" fmla="*/ 0 h 33"/>
                <a:gd name="T2" fmla="*/ 2147483647 w 45"/>
                <a:gd name="T3" fmla="*/ 2147483647 h 33"/>
                <a:gd name="T4" fmla="*/ 2147483647 w 45"/>
                <a:gd name="T5" fmla="*/ 2147483647 h 33"/>
                <a:gd name="T6" fmla="*/ 2147483647 w 45"/>
                <a:gd name="T7" fmla="*/ 2147483647 h 33"/>
                <a:gd name="T8" fmla="*/ 2147483647 w 4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3">
                  <a:moveTo>
                    <a:pt x="15" y="0"/>
                  </a:moveTo>
                  <a:cubicBezTo>
                    <a:pt x="5" y="18"/>
                    <a:pt x="0" y="33"/>
                    <a:pt x="15" y="33"/>
                  </a:cubicBezTo>
                  <a:cubicBezTo>
                    <a:pt x="30" y="33"/>
                    <a:pt x="35" y="26"/>
                    <a:pt x="35" y="26"/>
                  </a:cubicBezTo>
                  <a:cubicBezTo>
                    <a:pt x="35" y="26"/>
                    <a:pt x="45" y="15"/>
                    <a:pt x="38" y="1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29" name="Freeform 1314"/>
            <p:cNvSpPr>
              <a:spLocks/>
            </p:cNvSpPr>
            <p:nvPr/>
          </p:nvSpPr>
          <p:spPr bwMode="auto">
            <a:xfrm>
              <a:off x="5222875" y="1749959"/>
              <a:ext cx="36513" cy="31750"/>
            </a:xfrm>
            <a:custGeom>
              <a:avLst/>
              <a:gdLst>
                <a:gd name="T0" fmla="*/ 0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0 w 40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6">
                  <a:moveTo>
                    <a:pt x="0" y="16"/>
                  </a:moveTo>
                  <a:cubicBezTo>
                    <a:pt x="0" y="16"/>
                    <a:pt x="7" y="0"/>
                    <a:pt x="15" y="6"/>
                  </a:cubicBezTo>
                  <a:cubicBezTo>
                    <a:pt x="23" y="11"/>
                    <a:pt x="35" y="13"/>
                    <a:pt x="38" y="21"/>
                  </a:cubicBezTo>
                  <a:cubicBezTo>
                    <a:pt x="40" y="28"/>
                    <a:pt x="23" y="36"/>
                    <a:pt x="23" y="3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0" name="Freeform 1315"/>
            <p:cNvSpPr>
              <a:spLocks/>
            </p:cNvSpPr>
            <p:nvPr/>
          </p:nvSpPr>
          <p:spPr bwMode="auto">
            <a:xfrm>
              <a:off x="5172075" y="1775359"/>
              <a:ext cx="28575" cy="14287"/>
            </a:xfrm>
            <a:custGeom>
              <a:avLst/>
              <a:gdLst>
                <a:gd name="T0" fmla="*/ 0 w 33"/>
                <a:gd name="T1" fmla="*/ 2147483647 h 16"/>
                <a:gd name="T2" fmla="*/ 2147483647 w 33"/>
                <a:gd name="T3" fmla="*/ 0 h 16"/>
                <a:gd name="T4" fmla="*/ 2147483647 w 33"/>
                <a:gd name="T5" fmla="*/ 2147483647 h 16"/>
                <a:gd name="T6" fmla="*/ 2147483647 w 33"/>
                <a:gd name="T7" fmla="*/ 2147483647 h 16"/>
                <a:gd name="T8" fmla="*/ 0 w 33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6">
                  <a:moveTo>
                    <a:pt x="0" y="13"/>
                  </a:moveTo>
                  <a:cubicBezTo>
                    <a:pt x="5" y="0"/>
                    <a:pt x="16" y="0"/>
                    <a:pt x="16" y="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1" name="Freeform 1316"/>
            <p:cNvSpPr>
              <a:spLocks/>
            </p:cNvSpPr>
            <p:nvPr/>
          </p:nvSpPr>
          <p:spPr bwMode="auto">
            <a:xfrm>
              <a:off x="5005388" y="3189821"/>
              <a:ext cx="931862" cy="493713"/>
            </a:xfrm>
            <a:custGeom>
              <a:avLst/>
              <a:gdLst>
                <a:gd name="T0" fmla="*/ 2147483647 w 1053"/>
                <a:gd name="T1" fmla="*/ 2147483647 h 558"/>
                <a:gd name="T2" fmla="*/ 2147483647 w 1053"/>
                <a:gd name="T3" fmla="*/ 2147483647 h 558"/>
                <a:gd name="T4" fmla="*/ 2147483647 w 1053"/>
                <a:gd name="T5" fmla="*/ 2147483647 h 558"/>
                <a:gd name="T6" fmla="*/ 2147483647 w 1053"/>
                <a:gd name="T7" fmla="*/ 2147483647 h 558"/>
                <a:gd name="T8" fmla="*/ 2147483647 w 1053"/>
                <a:gd name="T9" fmla="*/ 2147483647 h 558"/>
                <a:gd name="T10" fmla="*/ 2147483647 w 1053"/>
                <a:gd name="T11" fmla="*/ 2147483647 h 558"/>
                <a:gd name="T12" fmla="*/ 2147483647 w 1053"/>
                <a:gd name="T13" fmla="*/ 2147483647 h 558"/>
                <a:gd name="T14" fmla="*/ 2147483647 w 1053"/>
                <a:gd name="T15" fmla="*/ 2147483647 h 558"/>
                <a:gd name="T16" fmla="*/ 2147483647 w 1053"/>
                <a:gd name="T17" fmla="*/ 2147483647 h 558"/>
                <a:gd name="T18" fmla="*/ 2147483647 w 1053"/>
                <a:gd name="T19" fmla="*/ 2147483647 h 558"/>
                <a:gd name="T20" fmla="*/ 2147483647 w 1053"/>
                <a:gd name="T21" fmla="*/ 2147483647 h 558"/>
                <a:gd name="T22" fmla="*/ 2147483647 w 1053"/>
                <a:gd name="T23" fmla="*/ 2147483647 h 558"/>
                <a:gd name="T24" fmla="*/ 2147483647 w 1053"/>
                <a:gd name="T25" fmla="*/ 2147483647 h 558"/>
                <a:gd name="T26" fmla="*/ 2147483647 w 1053"/>
                <a:gd name="T27" fmla="*/ 2147483647 h 558"/>
                <a:gd name="T28" fmla="*/ 2147483647 w 1053"/>
                <a:gd name="T29" fmla="*/ 2147483647 h 558"/>
                <a:gd name="T30" fmla="*/ 2147483647 w 1053"/>
                <a:gd name="T31" fmla="*/ 2147483647 h 558"/>
                <a:gd name="T32" fmla="*/ 2147483647 w 1053"/>
                <a:gd name="T33" fmla="*/ 2147483647 h 558"/>
                <a:gd name="T34" fmla="*/ 2147483647 w 1053"/>
                <a:gd name="T35" fmla="*/ 2147483647 h 558"/>
                <a:gd name="T36" fmla="*/ 2147483647 w 1053"/>
                <a:gd name="T37" fmla="*/ 2147483647 h 558"/>
                <a:gd name="T38" fmla="*/ 2147483647 w 1053"/>
                <a:gd name="T39" fmla="*/ 2147483647 h 558"/>
                <a:gd name="T40" fmla="*/ 2147483647 w 1053"/>
                <a:gd name="T41" fmla="*/ 2147483647 h 558"/>
                <a:gd name="T42" fmla="*/ 2147483647 w 1053"/>
                <a:gd name="T43" fmla="*/ 2147483647 h 558"/>
                <a:gd name="T44" fmla="*/ 2147483647 w 1053"/>
                <a:gd name="T45" fmla="*/ 2147483647 h 558"/>
                <a:gd name="T46" fmla="*/ 2147483647 w 1053"/>
                <a:gd name="T47" fmla="*/ 2147483647 h 558"/>
                <a:gd name="T48" fmla="*/ 2147483647 w 1053"/>
                <a:gd name="T49" fmla="*/ 2147483647 h 558"/>
                <a:gd name="T50" fmla="*/ 2147483647 w 1053"/>
                <a:gd name="T51" fmla="*/ 2147483647 h 558"/>
                <a:gd name="T52" fmla="*/ 2147483647 w 1053"/>
                <a:gd name="T53" fmla="*/ 2147483647 h 558"/>
                <a:gd name="T54" fmla="*/ 2147483647 w 1053"/>
                <a:gd name="T55" fmla="*/ 2147483647 h 558"/>
                <a:gd name="T56" fmla="*/ 2147483647 w 1053"/>
                <a:gd name="T57" fmla="*/ 2147483647 h 558"/>
                <a:gd name="T58" fmla="*/ 2147483647 w 1053"/>
                <a:gd name="T59" fmla="*/ 2147483647 h 558"/>
                <a:gd name="T60" fmla="*/ 2147483647 w 1053"/>
                <a:gd name="T61" fmla="*/ 2147483647 h 558"/>
                <a:gd name="T62" fmla="*/ 2147483647 w 1053"/>
                <a:gd name="T63" fmla="*/ 2147483647 h 558"/>
                <a:gd name="T64" fmla="*/ 2147483647 w 1053"/>
                <a:gd name="T65" fmla="*/ 2147483647 h 558"/>
                <a:gd name="T66" fmla="*/ 2147483647 w 1053"/>
                <a:gd name="T67" fmla="*/ 2147483647 h 558"/>
                <a:gd name="T68" fmla="*/ 2147483647 w 1053"/>
                <a:gd name="T69" fmla="*/ 2147483647 h 558"/>
                <a:gd name="T70" fmla="*/ 2147483647 w 1053"/>
                <a:gd name="T71" fmla="*/ 2147483647 h 558"/>
                <a:gd name="T72" fmla="*/ 2147483647 w 1053"/>
                <a:gd name="T73" fmla="*/ 2147483647 h 558"/>
                <a:gd name="T74" fmla="*/ 2147483647 w 1053"/>
                <a:gd name="T75" fmla="*/ 2147483647 h 558"/>
                <a:gd name="T76" fmla="*/ 2147483647 w 1053"/>
                <a:gd name="T77" fmla="*/ 2147483647 h 558"/>
                <a:gd name="T78" fmla="*/ 2147483647 w 1053"/>
                <a:gd name="T79" fmla="*/ 2147483647 h 558"/>
                <a:gd name="T80" fmla="*/ 2147483647 w 1053"/>
                <a:gd name="T81" fmla="*/ 2147483647 h 558"/>
                <a:gd name="T82" fmla="*/ 2147483647 w 1053"/>
                <a:gd name="T83" fmla="*/ 2147483647 h 558"/>
                <a:gd name="T84" fmla="*/ 2147483647 w 1053"/>
                <a:gd name="T85" fmla="*/ 2147483647 h 558"/>
                <a:gd name="T86" fmla="*/ 2147483647 w 1053"/>
                <a:gd name="T87" fmla="*/ 2147483647 h 558"/>
                <a:gd name="T88" fmla="*/ 2147483647 w 1053"/>
                <a:gd name="T89" fmla="*/ 2147483647 h 558"/>
                <a:gd name="T90" fmla="*/ 2147483647 w 1053"/>
                <a:gd name="T91" fmla="*/ 2147483647 h 558"/>
                <a:gd name="T92" fmla="*/ 2147483647 w 1053"/>
                <a:gd name="T93" fmla="*/ 2147483647 h 558"/>
                <a:gd name="T94" fmla="*/ 2147483647 w 1053"/>
                <a:gd name="T95" fmla="*/ 2147483647 h 558"/>
                <a:gd name="T96" fmla="*/ 2147483647 w 1053"/>
                <a:gd name="T97" fmla="*/ 2147483647 h 5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3" h="558">
                  <a:moveTo>
                    <a:pt x="10" y="418"/>
                  </a:moveTo>
                  <a:cubicBezTo>
                    <a:pt x="0" y="400"/>
                    <a:pt x="19" y="382"/>
                    <a:pt x="23" y="366"/>
                  </a:cubicBezTo>
                  <a:cubicBezTo>
                    <a:pt x="26" y="349"/>
                    <a:pt x="34" y="377"/>
                    <a:pt x="34" y="377"/>
                  </a:cubicBezTo>
                  <a:cubicBezTo>
                    <a:pt x="34" y="377"/>
                    <a:pt x="47" y="377"/>
                    <a:pt x="54" y="348"/>
                  </a:cubicBezTo>
                  <a:cubicBezTo>
                    <a:pt x="60" y="319"/>
                    <a:pt x="52" y="325"/>
                    <a:pt x="52" y="325"/>
                  </a:cubicBezTo>
                  <a:cubicBezTo>
                    <a:pt x="52" y="325"/>
                    <a:pt x="44" y="315"/>
                    <a:pt x="29" y="302"/>
                  </a:cubicBezTo>
                  <a:cubicBezTo>
                    <a:pt x="15" y="289"/>
                    <a:pt x="3" y="258"/>
                    <a:pt x="3" y="258"/>
                  </a:cubicBezTo>
                  <a:cubicBezTo>
                    <a:pt x="3" y="258"/>
                    <a:pt x="5" y="240"/>
                    <a:pt x="29" y="223"/>
                  </a:cubicBezTo>
                  <a:cubicBezTo>
                    <a:pt x="54" y="205"/>
                    <a:pt x="60" y="244"/>
                    <a:pt x="60" y="244"/>
                  </a:cubicBezTo>
                  <a:cubicBezTo>
                    <a:pt x="60" y="244"/>
                    <a:pt x="65" y="239"/>
                    <a:pt x="57" y="218"/>
                  </a:cubicBezTo>
                  <a:cubicBezTo>
                    <a:pt x="49" y="197"/>
                    <a:pt x="76" y="193"/>
                    <a:pt x="93" y="180"/>
                  </a:cubicBezTo>
                  <a:cubicBezTo>
                    <a:pt x="109" y="167"/>
                    <a:pt x="130" y="156"/>
                    <a:pt x="156" y="156"/>
                  </a:cubicBezTo>
                  <a:cubicBezTo>
                    <a:pt x="182" y="156"/>
                    <a:pt x="176" y="169"/>
                    <a:pt x="194" y="179"/>
                  </a:cubicBezTo>
                  <a:cubicBezTo>
                    <a:pt x="211" y="188"/>
                    <a:pt x="226" y="198"/>
                    <a:pt x="226" y="198"/>
                  </a:cubicBezTo>
                  <a:cubicBezTo>
                    <a:pt x="226" y="198"/>
                    <a:pt x="244" y="190"/>
                    <a:pt x="262" y="169"/>
                  </a:cubicBezTo>
                  <a:cubicBezTo>
                    <a:pt x="280" y="148"/>
                    <a:pt x="275" y="182"/>
                    <a:pt x="281" y="188"/>
                  </a:cubicBezTo>
                  <a:cubicBezTo>
                    <a:pt x="288" y="195"/>
                    <a:pt x="304" y="192"/>
                    <a:pt x="316" y="179"/>
                  </a:cubicBezTo>
                  <a:cubicBezTo>
                    <a:pt x="327" y="166"/>
                    <a:pt x="337" y="182"/>
                    <a:pt x="337" y="182"/>
                  </a:cubicBezTo>
                  <a:cubicBezTo>
                    <a:pt x="337" y="182"/>
                    <a:pt x="359" y="185"/>
                    <a:pt x="371" y="184"/>
                  </a:cubicBezTo>
                  <a:cubicBezTo>
                    <a:pt x="382" y="182"/>
                    <a:pt x="381" y="177"/>
                    <a:pt x="381" y="161"/>
                  </a:cubicBezTo>
                  <a:cubicBezTo>
                    <a:pt x="381" y="144"/>
                    <a:pt x="359" y="148"/>
                    <a:pt x="359" y="148"/>
                  </a:cubicBezTo>
                  <a:cubicBezTo>
                    <a:pt x="359" y="148"/>
                    <a:pt x="351" y="120"/>
                    <a:pt x="355" y="109"/>
                  </a:cubicBezTo>
                  <a:cubicBezTo>
                    <a:pt x="358" y="97"/>
                    <a:pt x="381" y="104"/>
                    <a:pt x="381" y="104"/>
                  </a:cubicBezTo>
                  <a:cubicBezTo>
                    <a:pt x="386" y="88"/>
                    <a:pt x="386" y="88"/>
                    <a:pt x="386" y="88"/>
                  </a:cubicBezTo>
                  <a:cubicBezTo>
                    <a:pt x="386" y="88"/>
                    <a:pt x="386" y="88"/>
                    <a:pt x="377" y="55"/>
                  </a:cubicBezTo>
                  <a:cubicBezTo>
                    <a:pt x="369" y="22"/>
                    <a:pt x="399" y="48"/>
                    <a:pt x="425" y="42"/>
                  </a:cubicBezTo>
                  <a:cubicBezTo>
                    <a:pt x="451" y="35"/>
                    <a:pt x="465" y="34"/>
                    <a:pt x="491" y="31"/>
                  </a:cubicBezTo>
                  <a:cubicBezTo>
                    <a:pt x="517" y="27"/>
                    <a:pt x="534" y="26"/>
                    <a:pt x="547" y="13"/>
                  </a:cubicBezTo>
                  <a:cubicBezTo>
                    <a:pt x="560" y="0"/>
                    <a:pt x="569" y="9"/>
                    <a:pt x="586" y="6"/>
                  </a:cubicBezTo>
                  <a:cubicBezTo>
                    <a:pt x="602" y="3"/>
                    <a:pt x="615" y="0"/>
                    <a:pt x="621" y="21"/>
                  </a:cubicBezTo>
                  <a:cubicBezTo>
                    <a:pt x="628" y="42"/>
                    <a:pt x="634" y="35"/>
                    <a:pt x="647" y="34"/>
                  </a:cubicBezTo>
                  <a:cubicBezTo>
                    <a:pt x="661" y="32"/>
                    <a:pt x="677" y="44"/>
                    <a:pt x="691" y="53"/>
                  </a:cubicBezTo>
                  <a:cubicBezTo>
                    <a:pt x="706" y="63"/>
                    <a:pt x="711" y="63"/>
                    <a:pt x="721" y="63"/>
                  </a:cubicBezTo>
                  <a:cubicBezTo>
                    <a:pt x="730" y="63"/>
                    <a:pt x="740" y="48"/>
                    <a:pt x="757" y="32"/>
                  </a:cubicBezTo>
                  <a:cubicBezTo>
                    <a:pt x="773" y="16"/>
                    <a:pt x="771" y="31"/>
                    <a:pt x="784" y="31"/>
                  </a:cubicBezTo>
                  <a:cubicBezTo>
                    <a:pt x="797" y="31"/>
                    <a:pt x="781" y="53"/>
                    <a:pt x="792" y="73"/>
                  </a:cubicBezTo>
                  <a:cubicBezTo>
                    <a:pt x="804" y="92"/>
                    <a:pt x="870" y="195"/>
                    <a:pt x="887" y="195"/>
                  </a:cubicBezTo>
                  <a:cubicBezTo>
                    <a:pt x="903" y="195"/>
                    <a:pt x="937" y="192"/>
                    <a:pt x="958" y="195"/>
                  </a:cubicBezTo>
                  <a:cubicBezTo>
                    <a:pt x="979" y="198"/>
                    <a:pt x="983" y="223"/>
                    <a:pt x="996" y="229"/>
                  </a:cubicBezTo>
                  <a:cubicBezTo>
                    <a:pt x="1009" y="236"/>
                    <a:pt x="1053" y="240"/>
                    <a:pt x="1053" y="240"/>
                  </a:cubicBezTo>
                  <a:cubicBezTo>
                    <a:pt x="1053" y="240"/>
                    <a:pt x="1025" y="251"/>
                    <a:pt x="1025" y="262"/>
                  </a:cubicBezTo>
                  <a:cubicBezTo>
                    <a:pt x="1025" y="273"/>
                    <a:pt x="1012" y="284"/>
                    <a:pt x="1004" y="284"/>
                  </a:cubicBezTo>
                  <a:cubicBezTo>
                    <a:pt x="997" y="284"/>
                    <a:pt x="982" y="284"/>
                    <a:pt x="986" y="296"/>
                  </a:cubicBezTo>
                  <a:cubicBezTo>
                    <a:pt x="989" y="307"/>
                    <a:pt x="997" y="322"/>
                    <a:pt x="986" y="322"/>
                  </a:cubicBezTo>
                  <a:cubicBezTo>
                    <a:pt x="974" y="322"/>
                    <a:pt x="961" y="316"/>
                    <a:pt x="961" y="316"/>
                  </a:cubicBezTo>
                  <a:cubicBezTo>
                    <a:pt x="961" y="316"/>
                    <a:pt x="944" y="292"/>
                    <a:pt x="928" y="307"/>
                  </a:cubicBezTo>
                  <a:cubicBezTo>
                    <a:pt x="911" y="322"/>
                    <a:pt x="907" y="335"/>
                    <a:pt x="911" y="346"/>
                  </a:cubicBezTo>
                  <a:cubicBezTo>
                    <a:pt x="915" y="357"/>
                    <a:pt x="911" y="372"/>
                    <a:pt x="918" y="386"/>
                  </a:cubicBezTo>
                  <a:cubicBezTo>
                    <a:pt x="926" y="399"/>
                    <a:pt x="926" y="406"/>
                    <a:pt x="926" y="406"/>
                  </a:cubicBezTo>
                  <a:cubicBezTo>
                    <a:pt x="926" y="406"/>
                    <a:pt x="903" y="389"/>
                    <a:pt x="892" y="395"/>
                  </a:cubicBezTo>
                  <a:cubicBezTo>
                    <a:pt x="881" y="401"/>
                    <a:pt x="870" y="406"/>
                    <a:pt x="870" y="406"/>
                  </a:cubicBezTo>
                  <a:cubicBezTo>
                    <a:pt x="870" y="406"/>
                    <a:pt x="881" y="453"/>
                    <a:pt x="885" y="459"/>
                  </a:cubicBezTo>
                  <a:cubicBezTo>
                    <a:pt x="888" y="464"/>
                    <a:pt x="875" y="518"/>
                    <a:pt x="866" y="522"/>
                  </a:cubicBezTo>
                  <a:cubicBezTo>
                    <a:pt x="866" y="522"/>
                    <a:pt x="842" y="503"/>
                    <a:pt x="830" y="500"/>
                  </a:cubicBezTo>
                  <a:cubicBezTo>
                    <a:pt x="819" y="496"/>
                    <a:pt x="785" y="492"/>
                    <a:pt x="770" y="492"/>
                  </a:cubicBezTo>
                  <a:cubicBezTo>
                    <a:pt x="755" y="492"/>
                    <a:pt x="748" y="485"/>
                    <a:pt x="740" y="492"/>
                  </a:cubicBezTo>
                  <a:cubicBezTo>
                    <a:pt x="733" y="500"/>
                    <a:pt x="722" y="503"/>
                    <a:pt x="720" y="496"/>
                  </a:cubicBezTo>
                  <a:cubicBezTo>
                    <a:pt x="718" y="488"/>
                    <a:pt x="722" y="472"/>
                    <a:pt x="712" y="481"/>
                  </a:cubicBezTo>
                  <a:cubicBezTo>
                    <a:pt x="703" y="490"/>
                    <a:pt x="692" y="483"/>
                    <a:pt x="694" y="488"/>
                  </a:cubicBezTo>
                  <a:cubicBezTo>
                    <a:pt x="695" y="494"/>
                    <a:pt x="701" y="494"/>
                    <a:pt x="697" y="502"/>
                  </a:cubicBezTo>
                  <a:cubicBezTo>
                    <a:pt x="694" y="509"/>
                    <a:pt x="684" y="509"/>
                    <a:pt x="684" y="509"/>
                  </a:cubicBezTo>
                  <a:cubicBezTo>
                    <a:pt x="684" y="509"/>
                    <a:pt x="678" y="499"/>
                    <a:pt x="673" y="498"/>
                  </a:cubicBezTo>
                  <a:cubicBezTo>
                    <a:pt x="660" y="494"/>
                    <a:pt x="660" y="499"/>
                    <a:pt x="652" y="502"/>
                  </a:cubicBezTo>
                  <a:cubicBezTo>
                    <a:pt x="637" y="507"/>
                    <a:pt x="630" y="511"/>
                    <a:pt x="628" y="517"/>
                  </a:cubicBezTo>
                  <a:cubicBezTo>
                    <a:pt x="628" y="517"/>
                    <a:pt x="602" y="507"/>
                    <a:pt x="587" y="526"/>
                  </a:cubicBezTo>
                  <a:cubicBezTo>
                    <a:pt x="572" y="545"/>
                    <a:pt x="551" y="558"/>
                    <a:pt x="534" y="541"/>
                  </a:cubicBezTo>
                  <a:cubicBezTo>
                    <a:pt x="518" y="524"/>
                    <a:pt x="491" y="509"/>
                    <a:pt x="480" y="487"/>
                  </a:cubicBezTo>
                  <a:cubicBezTo>
                    <a:pt x="469" y="464"/>
                    <a:pt x="486" y="459"/>
                    <a:pt x="450" y="457"/>
                  </a:cubicBezTo>
                  <a:cubicBezTo>
                    <a:pt x="415" y="455"/>
                    <a:pt x="392" y="462"/>
                    <a:pt x="379" y="455"/>
                  </a:cubicBezTo>
                  <a:cubicBezTo>
                    <a:pt x="366" y="447"/>
                    <a:pt x="370" y="438"/>
                    <a:pt x="355" y="455"/>
                  </a:cubicBezTo>
                  <a:cubicBezTo>
                    <a:pt x="340" y="472"/>
                    <a:pt x="340" y="470"/>
                    <a:pt x="327" y="472"/>
                  </a:cubicBezTo>
                  <a:cubicBezTo>
                    <a:pt x="314" y="474"/>
                    <a:pt x="299" y="475"/>
                    <a:pt x="297" y="457"/>
                  </a:cubicBezTo>
                  <a:cubicBezTo>
                    <a:pt x="295" y="438"/>
                    <a:pt x="287" y="425"/>
                    <a:pt x="289" y="414"/>
                  </a:cubicBezTo>
                  <a:cubicBezTo>
                    <a:pt x="291" y="402"/>
                    <a:pt x="308" y="378"/>
                    <a:pt x="289" y="391"/>
                  </a:cubicBezTo>
                  <a:cubicBezTo>
                    <a:pt x="271" y="404"/>
                    <a:pt x="248" y="415"/>
                    <a:pt x="246" y="436"/>
                  </a:cubicBezTo>
                  <a:cubicBezTo>
                    <a:pt x="244" y="457"/>
                    <a:pt x="242" y="464"/>
                    <a:pt x="250" y="483"/>
                  </a:cubicBezTo>
                  <a:cubicBezTo>
                    <a:pt x="257" y="502"/>
                    <a:pt x="263" y="513"/>
                    <a:pt x="261" y="524"/>
                  </a:cubicBezTo>
                  <a:cubicBezTo>
                    <a:pt x="259" y="535"/>
                    <a:pt x="256" y="541"/>
                    <a:pt x="248" y="541"/>
                  </a:cubicBezTo>
                  <a:cubicBezTo>
                    <a:pt x="241" y="541"/>
                    <a:pt x="237" y="537"/>
                    <a:pt x="220" y="522"/>
                  </a:cubicBezTo>
                  <a:cubicBezTo>
                    <a:pt x="203" y="507"/>
                    <a:pt x="201" y="488"/>
                    <a:pt x="186" y="502"/>
                  </a:cubicBezTo>
                  <a:cubicBezTo>
                    <a:pt x="171" y="515"/>
                    <a:pt x="156" y="500"/>
                    <a:pt x="158" y="517"/>
                  </a:cubicBezTo>
                  <a:cubicBezTo>
                    <a:pt x="160" y="533"/>
                    <a:pt x="151" y="545"/>
                    <a:pt x="145" y="528"/>
                  </a:cubicBezTo>
                  <a:cubicBezTo>
                    <a:pt x="139" y="511"/>
                    <a:pt x="143" y="490"/>
                    <a:pt x="143" y="490"/>
                  </a:cubicBezTo>
                  <a:cubicBezTo>
                    <a:pt x="143" y="490"/>
                    <a:pt x="139" y="464"/>
                    <a:pt x="128" y="474"/>
                  </a:cubicBezTo>
                  <a:cubicBezTo>
                    <a:pt x="117" y="483"/>
                    <a:pt x="100" y="477"/>
                    <a:pt x="108" y="466"/>
                  </a:cubicBezTo>
                  <a:cubicBezTo>
                    <a:pt x="115" y="455"/>
                    <a:pt x="124" y="444"/>
                    <a:pt x="111" y="444"/>
                  </a:cubicBezTo>
                  <a:cubicBezTo>
                    <a:pt x="98" y="444"/>
                    <a:pt x="89" y="438"/>
                    <a:pt x="95" y="429"/>
                  </a:cubicBezTo>
                  <a:cubicBezTo>
                    <a:pt x="100" y="419"/>
                    <a:pt x="93" y="412"/>
                    <a:pt x="104" y="412"/>
                  </a:cubicBezTo>
                  <a:cubicBezTo>
                    <a:pt x="115" y="412"/>
                    <a:pt x="106" y="397"/>
                    <a:pt x="121" y="410"/>
                  </a:cubicBezTo>
                  <a:cubicBezTo>
                    <a:pt x="136" y="423"/>
                    <a:pt x="139" y="393"/>
                    <a:pt x="139" y="393"/>
                  </a:cubicBezTo>
                  <a:cubicBezTo>
                    <a:pt x="139" y="393"/>
                    <a:pt x="141" y="372"/>
                    <a:pt x="160" y="382"/>
                  </a:cubicBezTo>
                  <a:cubicBezTo>
                    <a:pt x="179" y="391"/>
                    <a:pt x="175" y="386"/>
                    <a:pt x="181" y="374"/>
                  </a:cubicBezTo>
                  <a:cubicBezTo>
                    <a:pt x="186" y="363"/>
                    <a:pt x="186" y="365"/>
                    <a:pt x="183" y="356"/>
                  </a:cubicBezTo>
                  <a:cubicBezTo>
                    <a:pt x="179" y="346"/>
                    <a:pt x="183" y="341"/>
                    <a:pt x="171" y="341"/>
                  </a:cubicBezTo>
                  <a:cubicBezTo>
                    <a:pt x="160" y="341"/>
                    <a:pt x="117" y="322"/>
                    <a:pt x="100" y="333"/>
                  </a:cubicBezTo>
                  <a:cubicBezTo>
                    <a:pt x="83" y="344"/>
                    <a:pt x="65" y="350"/>
                    <a:pt x="61" y="357"/>
                  </a:cubicBezTo>
                  <a:cubicBezTo>
                    <a:pt x="57" y="365"/>
                    <a:pt x="55" y="395"/>
                    <a:pt x="38" y="393"/>
                  </a:cubicBezTo>
                  <a:cubicBezTo>
                    <a:pt x="22" y="391"/>
                    <a:pt x="10" y="418"/>
                    <a:pt x="10" y="4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2" name="Freeform 1317"/>
            <p:cNvSpPr>
              <a:spLocks/>
            </p:cNvSpPr>
            <p:nvPr/>
          </p:nvSpPr>
          <p:spPr bwMode="auto">
            <a:xfrm>
              <a:off x="5219700" y="3524784"/>
              <a:ext cx="381000" cy="273050"/>
            </a:xfrm>
            <a:custGeom>
              <a:avLst/>
              <a:gdLst>
                <a:gd name="T0" fmla="*/ 2147483647 w 430"/>
                <a:gd name="T1" fmla="*/ 2147483647 h 309"/>
                <a:gd name="T2" fmla="*/ 2147483647 w 430"/>
                <a:gd name="T3" fmla="*/ 2147483647 h 309"/>
                <a:gd name="T4" fmla="*/ 2147483647 w 430"/>
                <a:gd name="T5" fmla="*/ 2147483647 h 309"/>
                <a:gd name="T6" fmla="*/ 2147483647 w 430"/>
                <a:gd name="T7" fmla="*/ 2147483647 h 309"/>
                <a:gd name="T8" fmla="*/ 2147483647 w 430"/>
                <a:gd name="T9" fmla="*/ 2147483647 h 309"/>
                <a:gd name="T10" fmla="*/ 2147483647 w 430"/>
                <a:gd name="T11" fmla="*/ 2147483647 h 309"/>
                <a:gd name="T12" fmla="*/ 2147483647 w 430"/>
                <a:gd name="T13" fmla="*/ 2147483647 h 309"/>
                <a:gd name="T14" fmla="*/ 2147483647 w 430"/>
                <a:gd name="T15" fmla="*/ 2147483647 h 309"/>
                <a:gd name="T16" fmla="*/ 2147483647 w 430"/>
                <a:gd name="T17" fmla="*/ 2147483647 h 309"/>
                <a:gd name="T18" fmla="*/ 2147483647 w 430"/>
                <a:gd name="T19" fmla="*/ 2147483647 h 309"/>
                <a:gd name="T20" fmla="*/ 2147483647 w 430"/>
                <a:gd name="T21" fmla="*/ 2147483647 h 309"/>
                <a:gd name="T22" fmla="*/ 2147483647 w 430"/>
                <a:gd name="T23" fmla="*/ 2147483647 h 309"/>
                <a:gd name="T24" fmla="*/ 2147483647 w 430"/>
                <a:gd name="T25" fmla="*/ 2147483647 h 309"/>
                <a:gd name="T26" fmla="*/ 2147483647 w 430"/>
                <a:gd name="T27" fmla="*/ 2147483647 h 309"/>
                <a:gd name="T28" fmla="*/ 2147483647 w 430"/>
                <a:gd name="T29" fmla="*/ 2147483647 h 309"/>
                <a:gd name="T30" fmla="*/ 2147483647 w 430"/>
                <a:gd name="T31" fmla="*/ 2147483647 h 309"/>
                <a:gd name="T32" fmla="*/ 2147483647 w 430"/>
                <a:gd name="T33" fmla="*/ 2147483647 h 309"/>
                <a:gd name="T34" fmla="*/ 2147483647 w 430"/>
                <a:gd name="T35" fmla="*/ 2147483647 h 309"/>
                <a:gd name="T36" fmla="*/ 2147483647 w 430"/>
                <a:gd name="T37" fmla="*/ 2147483647 h 309"/>
                <a:gd name="T38" fmla="*/ 2147483647 w 430"/>
                <a:gd name="T39" fmla="*/ 2147483647 h 309"/>
                <a:gd name="T40" fmla="*/ 2147483647 w 430"/>
                <a:gd name="T41" fmla="*/ 2147483647 h 309"/>
                <a:gd name="T42" fmla="*/ 2147483647 w 430"/>
                <a:gd name="T43" fmla="*/ 2147483647 h 309"/>
                <a:gd name="T44" fmla="*/ 2147483647 w 430"/>
                <a:gd name="T45" fmla="*/ 2147483647 h 309"/>
                <a:gd name="T46" fmla="*/ 2147483647 w 430"/>
                <a:gd name="T47" fmla="*/ 2147483647 h 309"/>
                <a:gd name="T48" fmla="*/ 2147483647 w 430"/>
                <a:gd name="T49" fmla="*/ 2147483647 h 309"/>
                <a:gd name="T50" fmla="*/ 2147483647 w 430"/>
                <a:gd name="T51" fmla="*/ 2147483647 h 309"/>
                <a:gd name="T52" fmla="*/ 2147483647 w 430"/>
                <a:gd name="T53" fmla="*/ 2147483647 h 309"/>
                <a:gd name="T54" fmla="*/ 2147483647 w 430"/>
                <a:gd name="T55" fmla="*/ 2147483647 h 309"/>
                <a:gd name="T56" fmla="*/ 2147483647 w 430"/>
                <a:gd name="T57" fmla="*/ 2147483647 h 309"/>
                <a:gd name="T58" fmla="*/ 2147483647 w 430"/>
                <a:gd name="T59" fmla="*/ 2147483647 h 309"/>
                <a:gd name="T60" fmla="*/ 2147483647 w 430"/>
                <a:gd name="T61" fmla="*/ 2147483647 h 309"/>
                <a:gd name="T62" fmla="*/ 2147483647 w 430"/>
                <a:gd name="T63" fmla="*/ 2147483647 h 309"/>
                <a:gd name="T64" fmla="*/ 2147483647 w 430"/>
                <a:gd name="T65" fmla="*/ 2147483647 h 309"/>
                <a:gd name="T66" fmla="*/ 2147483647 w 430"/>
                <a:gd name="T67" fmla="*/ 2147483647 h 309"/>
                <a:gd name="T68" fmla="*/ 2147483647 w 430"/>
                <a:gd name="T69" fmla="*/ 2147483647 h 309"/>
                <a:gd name="T70" fmla="*/ 2147483647 w 430"/>
                <a:gd name="T71" fmla="*/ 2147483647 h 309"/>
                <a:gd name="T72" fmla="*/ 2147483647 w 430"/>
                <a:gd name="T73" fmla="*/ 2147483647 h 309"/>
                <a:gd name="T74" fmla="*/ 2147483647 w 430"/>
                <a:gd name="T75" fmla="*/ 2147483647 h 309"/>
                <a:gd name="T76" fmla="*/ 2147483647 w 430"/>
                <a:gd name="T77" fmla="*/ 2147483647 h 309"/>
                <a:gd name="T78" fmla="*/ 2147483647 w 430"/>
                <a:gd name="T79" fmla="*/ 2147483647 h 309"/>
                <a:gd name="T80" fmla="*/ 2147483647 w 430"/>
                <a:gd name="T81" fmla="*/ 2147483647 h 309"/>
                <a:gd name="T82" fmla="*/ 2147483647 w 430"/>
                <a:gd name="T83" fmla="*/ 2147483647 h 309"/>
                <a:gd name="T84" fmla="*/ 2147483647 w 430"/>
                <a:gd name="T85" fmla="*/ 2147483647 h 309"/>
                <a:gd name="T86" fmla="*/ 2147483647 w 430"/>
                <a:gd name="T87" fmla="*/ 2147483647 h 309"/>
                <a:gd name="T88" fmla="*/ 2147483647 w 430"/>
                <a:gd name="T89" fmla="*/ 2147483647 h 309"/>
                <a:gd name="T90" fmla="*/ 2147483647 w 430"/>
                <a:gd name="T91" fmla="*/ 2147483647 h 309"/>
                <a:gd name="T92" fmla="*/ 2147483647 w 430"/>
                <a:gd name="T93" fmla="*/ 2147483647 h 309"/>
                <a:gd name="T94" fmla="*/ 2147483647 w 430"/>
                <a:gd name="T95" fmla="*/ 2147483647 h 309"/>
                <a:gd name="T96" fmla="*/ 2147483647 w 430"/>
                <a:gd name="T97" fmla="*/ 2147483647 h 309"/>
                <a:gd name="T98" fmla="*/ 2147483647 w 430"/>
                <a:gd name="T99" fmla="*/ 2147483647 h 309"/>
                <a:gd name="T100" fmla="*/ 2147483647 w 430"/>
                <a:gd name="T101" fmla="*/ 2147483647 h 3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0" h="309">
                  <a:moveTo>
                    <a:pt x="6" y="163"/>
                  </a:moveTo>
                  <a:cubicBezTo>
                    <a:pt x="14" y="163"/>
                    <a:pt x="17" y="157"/>
                    <a:pt x="19" y="146"/>
                  </a:cubicBezTo>
                  <a:cubicBezTo>
                    <a:pt x="21" y="135"/>
                    <a:pt x="15" y="124"/>
                    <a:pt x="8" y="105"/>
                  </a:cubicBezTo>
                  <a:cubicBezTo>
                    <a:pt x="0" y="86"/>
                    <a:pt x="2" y="79"/>
                    <a:pt x="4" y="58"/>
                  </a:cubicBezTo>
                  <a:cubicBezTo>
                    <a:pt x="6" y="37"/>
                    <a:pt x="29" y="26"/>
                    <a:pt x="47" y="13"/>
                  </a:cubicBezTo>
                  <a:cubicBezTo>
                    <a:pt x="66" y="0"/>
                    <a:pt x="49" y="24"/>
                    <a:pt x="47" y="36"/>
                  </a:cubicBezTo>
                  <a:cubicBezTo>
                    <a:pt x="45" y="47"/>
                    <a:pt x="53" y="60"/>
                    <a:pt x="55" y="79"/>
                  </a:cubicBezTo>
                  <a:cubicBezTo>
                    <a:pt x="57" y="97"/>
                    <a:pt x="72" y="96"/>
                    <a:pt x="85" y="94"/>
                  </a:cubicBezTo>
                  <a:cubicBezTo>
                    <a:pt x="98" y="92"/>
                    <a:pt x="98" y="94"/>
                    <a:pt x="113" y="77"/>
                  </a:cubicBezTo>
                  <a:cubicBezTo>
                    <a:pt x="128" y="60"/>
                    <a:pt x="124" y="69"/>
                    <a:pt x="137" y="77"/>
                  </a:cubicBezTo>
                  <a:cubicBezTo>
                    <a:pt x="150" y="84"/>
                    <a:pt x="173" y="77"/>
                    <a:pt x="208" y="79"/>
                  </a:cubicBezTo>
                  <a:cubicBezTo>
                    <a:pt x="244" y="81"/>
                    <a:pt x="227" y="86"/>
                    <a:pt x="238" y="109"/>
                  </a:cubicBezTo>
                  <a:cubicBezTo>
                    <a:pt x="249" y="131"/>
                    <a:pt x="276" y="146"/>
                    <a:pt x="292" y="163"/>
                  </a:cubicBezTo>
                  <a:cubicBezTo>
                    <a:pt x="309" y="180"/>
                    <a:pt x="330" y="167"/>
                    <a:pt x="345" y="148"/>
                  </a:cubicBezTo>
                  <a:cubicBezTo>
                    <a:pt x="360" y="129"/>
                    <a:pt x="386" y="139"/>
                    <a:pt x="386" y="139"/>
                  </a:cubicBezTo>
                  <a:cubicBezTo>
                    <a:pt x="386" y="139"/>
                    <a:pt x="371" y="156"/>
                    <a:pt x="376" y="160"/>
                  </a:cubicBezTo>
                  <a:cubicBezTo>
                    <a:pt x="380" y="163"/>
                    <a:pt x="383" y="168"/>
                    <a:pt x="390" y="167"/>
                  </a:cubicBezTo>
                  <a:cubicBezTo>
                    <a:pt x="398" y="166"/>
                    <a:pt x="405" y="162"/>
                    <a:pt x="412" y="165"/>
                  </a:cubicBezTo>
                  <a:cubicBezTo>
                    <a:pt x="418" y="169"/>
                    <a:pt x="424" y="169"/>
                    <a:pt x="427" y="176"/>
                  </a:cubicBezTo>
                  <a:cubicBezTo>
                    <a:pt x="430" y="183"/>
                    <a:pt x="427" y="185"/>
                    <a:pt x="422" y="192"/>
                  </a:cubicBezTo>
                  <a:cubicBezTo>
                    <a:pt x="417" y="198"/>
                    <a:pt x="407" y="199"/>
                    <a:pt x="404" y="201"/>
                  </a:cubicBezTo>
                  <a:cubicBezTo>
                    <a:pt x="401" y="204"/>
                    <a:pt x="392" y="208"/>
                    <a:pt x="392" y="208"/>
                  </a:cubicBezTo>
                  <a:cubicBezTo>
                    <a:pt x="392" y="208"/>
                    <a:pt x="374" y="205"/>
                    <a:pt x="382" y="196"/>
                  </a:cubicBezTo>
                  <a:cubicBezTo>
                    <a:pt x="390" y="187"/>
                    <a:pt x="389" y="179"/>
                    <a:pt x="389" y="179"/>
                  </a:cubicBezTo>
                  <a:cubicBezTo>
                    <a:pt x="389" y="179"/>
                    <a:pt x="374" y="179"/>
                    <a:pt x="365" y="181"/>
                  </a:cubicBezTo>
                  <a:cubicBezTo>
                    <a:pt x="356" y="183"/>
                    <a:pt x="345" y="184"/>
                    <a:pt x="345" y="184"/>
                  </a:cubicBezTo>
                  <a:cubicBezTo>
                    <a:pt x="334" y="207"/>
                    <a:pt x="334" y="207"/>
                    <a:pt x="334" y="207"/>
                  </a:cubicBezTo>
                  <a:cubicBezTo>
                    <a:pt x="331" y="228"/>
                    <a:pt x="331" y="228"/>
                    <a:pt x="331" y="228"/>
                  </a:cubicBezTo>
                  <a:cubicBezTo>
                    <a:pt x="331" y="228"/>
                    <a:pt x="313" y="232"/>
                    <a:pt x="306" y="229"/>
                  </a:cubicBezTo>
                  <a:cubicBezTo>
                    <a:pt x="299" y="227"/>
                    <a:pt x="291" y="237"/>
                    <a:pt x="291" y="237"/>
                  </a:cubicBezTo>
                  <a:cubicBezTo>
                    <a:pt x="297" y="260"/>
                    <a:pt x="297" y="260"/>
                    <a:pt x="297" y="260"/>
                  </a:cubicBezTo>
                  <a:cubicBezTo>
                    <a:pt x="297" y="260"/>
                    <a:pt x="291" y="305"/>
                    <a:pt x="287" y="307"/>
                  </a:cubicBezTo>
                  <a:cubicBezTo>
                    <a:pt x="283" y="309"/>
                    <a:pt x="268" y="304"/>
                    <a:pt x="262" y="300"/>
                  </a:cubicBezTo>
                  <a:cubicBezTo>
                    <a:pt x="262" y="300"/>
                    <a:pt x="268" y="280"/>
                    <a:pt x="257" y="280"/>
                  </a:cubicBezTo>
                  <a:cubicBezTo>
                    <a:pt x="246" y="280"/>
                    <a:pt x="237" y="273"/>
                    <a:pt x="235" y="268"/>
                  </a:cubicBezTo>
                  <a:cubicBezTo>
                    <a:pt x="233" y="264"/>
                    <a:pt x="232" y="247"/>
                    <a:pt x="242" y="253"/>
                  </a:cubicBezTo>
                  <a:cubicBezTo>
                    <a:pt x="253" y="259"/>
                    <a:pt x="255" y="255"/>
                    <a:pt x="255" y="255"/>
                  </a:cubicBezTo>
                  <a:cubicBezTo>
                    <a:pt x="252" y="247"/>
                    <a:pt x="252" y="247"/>
                    <a:pt x="252" y="247"/>
                  </a:cubicBezTo>
                  <a:cubicBezTo>
                    <a:pt x="252" y="247"/>
                    <a:pt x="241" y="245"/>
                    <a:pt x="237" y="247"/>
                  </a:cubicBezTo>
                  <a:cubicBezTo>
                    <a:pt x="234" y="250"/>
                    <a:pt x="208" y="249"/>
                    <a:pt x="205" y="245"/>
                  </a:cubicBezTo>
                  <a:cubicBezTo>
                    <a:pt x="203" y="241"/>
                    <a:pt x="186" y="232"/>
                    <a:pt x="186" y="232"/>
                  </a:cubicBezTo>
                  <a:cubicBezTo>
                    <a:pt x="166" y="212"/>
                    <a:pt x="166" y="212"/>
                    <a:pt x="166" y="212"/>
                  </a:cubicBezTo>
                  <a:cubicBezTo>
                    <a:pt x="166" y="212"/>
                    <a:pt x="156" y="202"/>
                    <a:pt x="154" y="197"/>
                  </a:cubicBezTo>
                  <a:cubicBezTo>
                    <a:pt x="151" y="192"/>
                    <a:pt x="156" y="183"/>
                    <a:pt x="152" y="177"/>
                  </a:cubicBezTo>
                  <a:cubicBezTo>
                    <a:pt x="149" y="170"/>
                    <a:pt x="152" y="162"/>
                    <a:pt x="142" y="167"/>
                  </a:cubicBezTo>
                  <a:cubicBezTo>
                    <a:pt x="133" y="172"/>
                    <a:pt x="129" y="177"/>
                    <a:pt x="121" y="171"/>
                  </a:cubicBezTo>
                  <a:cubicBezTo>
                    <a:pt x="114" y="165"/>
                    <a:pt x="105" y="151"/>
                    <a:pt x="105" y="151"/>
                  </a:cubicBezTo>
                  <a:cubicBezTo>
                    <a:pt x="105" y="151"/>
                    <a:pt x="74" y="125"/>
                    <a:pt x="63" y="135"/>
                  </a:cubicBezTo>
                  <a:cubicBezTo>
                    <a:pt x="52" y="145"/>
                    <a:pt x="38" y="154"/>
                    <a:pt x="39" y="158"/>
                  </a:cubicBezTo>
                  <a:cubicBezTo>
                    <a:pt x="41" y="162"/>
                    <a:pt x="40" y="174"/>
                    <a:pt x="32" y="173"/>
                  </a:cubicBezTo>
                  <a:cubicBezTo>
                    <a:pt x="24" y="172"/>
                    <a:pt x="6" y="163"/>
                    <a:pt x="6" y="16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3" name="Freeform 1318"/>
            <p:cNvSpPr>
              <a:spLocks/>
            </p:cNvSpPr>
            <p:nvPr/>
          </p:nvSpPr>
          <p:spPr bwMode="auto">
            <a:xfrm>
              <a:off x="5529263" y="3607334"/>
              <a:ext cx="242887" cy="127000"/>
            </a:xfrm>
            <a:custGeom>
              <a:avLst/>
              <a:gdLst>
                <a:gd name="T0" fmla="*/ 2147483647 w 274"/>
                <a:gd name="T1" fmla="*/ 2147483647 h 143"/>
                <a:gd name="T2" fmla="*/ 2147483647 w 274"/>
                <a:gd name="T3" fmla="*/ 2147483647 h 143"/>
                <a:gd name="T4" fmla="*/ 2147483647 w 274"/>
                <a:gd name="T5" fmla="*/ 2147483647 h 143"/>
                <a:gd name="T6" fmla="*/ 2147483647 w 274"/>
                <a:gd name="T7" fmla="*/ 2147483647 h 143"/>
                <a:gd name="T8" fmla="*/ 2147483647 w 274"/>
                <a:gd name="T9" fmla="*/ 2147483647 h 143"/>
                <a:gd name="T10" fmla="*/ 2147483647 w 274"/>
                <a:gd name="T11" fmla="*/ 2147483647 h 143"/>
                <a:gd name="T12" fmla="*/ 2147483647 w 274"/>
                <a:gd name="T13" fmla="*/ 2147483647 h 143"/>
                <a:gd name="T14" fmla="*/ 2147483647 w 274"/>
                <a:gd name="T15" fmla="*/ 2147483647 h 143"/>
                <a:gd name="T16" fmla="*/ 2147483647 w 274"/>
                <a:gd name="T17" fmla="*/ 2147483647 h 143"/>
                <a:gd name="T18" fmla="*/ 2147483647 w 274"/>
                <a:gd name="T19" fmla="*/ 2147483647 h 143"/>
                <a:gd name="T20" fmla="*/ 2147483647 w 274"/>
                <a:gd name="T21" fmla="*/ 2147483647 h 143"/>
                <a:gd name="T22" fmla="*/ 2147483647 w 274"/>
                <a:gd name="T23" fmla="*/ 2147483647 h 143"/>
                <a:gd name="T24" fmla="*/ 2147483647 w 274"/>
                <a:gd name="T25" fmla="*/ 2147483647 h 143"/>
                <a:gd name="T26" fmla="*/ 2147483647 w 274"/>
                <a:gd name="T27" fmla="*/ 2147483647 h 143"/>
                <a:gd name="T28" fmla="*/ 2147483647 w 274"/>
                <a:gd name="T29" fmla="*/ 2147483647 h 143"/>
                <a:gd name="T30" fmla="*/ 2147483647 w 274"/>
                <a:gd name="T31" fmla="*/ 2147483647 h 143"/>
                <a:gd name="T32" fmla="*/ 2147483647 w 274"/>
                <a:gd name="T33" fmla="*/ 2147483647 h 143"/>
                <a:gd name="T34" fmla="*/ 2147483647 w 274"/>
                <a:gd name="T35" fmla="*/ 2147483647 h 143"/>
                <a:gd name="T36" fmla="*/ 2147483647 w 274"/>
                <a:gd name="T37" fmla="*/ 2147483647 h 143"/>
                <a:gd name="T38" fmla="*/ 2147483647 w 274"/>
                <a:gd name="T39" fmla="*/ 2147483647 h 143"/>
                <a:gd name="T40" fmla="*/ 2147483647 w 274"/>
                <a:gd name="T41" fmla="*/ 2147483647 h 143"/>
                <a:gd name="T42" fmla="*/ 2147483647 w 274"/>
                <a:gd name="T43" fmla="*/ 2147483647 h 143"/>
                <a:gd name="T44" fmla="*/ 2147483647 w 274"/>
                <a:gd name="T45" fmla="*/ 2147483647 h 143"/>
                <a:gd name="T46" fmla="*/ 2147483647 w 274"/>
                <a:gd name="T47" fmla="*/ 2147483647 h 143"/>
                <a:gd name="T48" fmla="*/ 2147483647 w 274"/>
                <a:gd name="T49" fmla="*/ 2147483647 h 143"/>
                <a:gd name="T50" fmla="*/ 2147483647 w 274"/>
                <a:gd name="T51" fmla="*/ 2147483647 h 143"/>
                <a:gd name="T52" fmla="*/ 2147483647 w 274"/>
                <a:gd name="T53" fmla="*/ 2147483647 h 143"/>
                <a:gd name="T54" fmla="*/ 2147483647 w 274"/>
                <a:gd name="T55" fmla="*/ 2147483647 h 143"/>
                <a:gd name="T56" fmla="*/ 2147483647 w 274"/>
                <a:gd name="T57" fmla="*/ 2147483647 h 143"/>
                <a:gd name="T58" fmla="*/ 2147483647 w 274"/>
                <a:gd name="T59" fmla="*/ 2147483647 h 143"/>
                <a:gd name="T60" fmla="*/ 2147483647 w 274"/>
                <a:gd name="T61" fmla="*/ 2147483647 h 143"/>
                <a:gd name="T62" fmla="*/ 2147483647 w 274"/>
                <a:gd name="T63" fmla="*/ 2147483647 h 143"/>
                <a:gd name="T64" fmla="*/ 2147483647 w 274"/>
                <a:gd name="T65" fmla="*/ 2147483647 h 143"/>
                <a:gd name="T66" fmla="*/ 2147483647 w 274"/>
                <a:gd name="T67" fmla="*/ 2147483647 h 143"/>
                <a:gd name="T68" fmla="*/ 2147483647 w 274"/>
                <a:gd name="T69" fmla="*/ 2147483647 h 143"/>
                <a:gd name="T70" fmla="*/ 2147483647 w 274"/>
                <a:gd name="T71" fmla="*/ 2147483647 h 143"/>
                <a:gd name="T72" fmla="*/ 2147483647 w 274"/>
                <a:gd name="T73" fmla="*/ 2147483647 h 1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4" h="143">
                  <a:moveTo>
                    <a:pt x="274" y="50"/>
                  </a:moveTo>
                  <a:cubicBezTo>
                    <a:pt x="274" y="50"/>
                    <a:pt x="250" y="31"/>
                    <a:pt x="238" y="28"/>
                  </a:cubicBezTo>
                  <a:cubicBezTo>
                    <a:pt x="227" y="24"/>
                    <a:pt x="193" y="20"/>
                    <a:pt x="178" y="20"/>
                  </a:cubicBezTo>
                  <a:cubicBezTo>
                    <a:pt x="163" y="20"/>
                    <a:pt x="156" y="13"/>
                    <a:pt x="148" y="20"/>
                  </a:cubicBezTo>
                  <a:cubicBezTo>
                    <a:pt x="141" y="28"/>
                    <a:pt x="130" y="31"/>
                    <a:pt x="128" y="24"/>
                  </a:cubicBezTo>
                  <a:cubicBezTo>
                    <a:pt x="126" y="16"/>
                    <a:pt x="130" y="0"/>
                    <a:pt x="120" y="9"/>
                  </a:cubicBezTo>
                  <a:cubicBezTo>
                    <a:pt x="111" y="18"/>
                    <a:pt x="100" y="11"/>
                    <a:pt x="102" y="16"/>
                  </a:cubicBezTo>
                  <a:cubicBezTo>
                    <a:pt x="103" y="22"/>
                    <a:pt x="109" y="22"/>
                    <a:pt x="105" y="30"/>
                  </a:cubicBezTo>
                  <a:cubicBezTo>
                    <a:pt x="102" y="37"/>
                    <a:pt x="92" y="37"/>
                    <a:pt x="92" y="37"/>
                  </a:cubicBezTo>
                  <a:cubicBezTo>
                    <a:pt x="92" y="37"/>
                    <a:pt x="86" y="27"/>
                    <a:pt x="81" y="26"/>
                  </a:cubicBezTo>
                  <a:cubicBezTo>
                    <a:pt x="68" y="22"/>
                    <a:pt x="68" y="27"/>
                    <a:pt x="60" y="30"/>
                  </a:cubicBezTo>
                  <a:cubicBezTo>
                    <a:pt x="45" y="35"/>
                    <a:pt x="38" y="39"/>
                    <a:pt x="36" y="45"/>
                  </a:cubicBezTo>
                  <a:cubicBezTo>
                    <a:pt x="36" y="45"/>
                    <a:pt x="21" y="62"/>
                    <a:pt x="26" y="66"/>
                  </a:cubicBezTo>
                  <a:cubicBezTo>
                    <a:pt x="30" y="69"/>
                    <a:pt x="33" y="74"/>
                    <a:pt x="40" y="73"/>
                  </a:cubicBezTo>
                  <a:cubicBezTo>
                    <a:pt x="48" y="72"/>
                    <a:pt x="55" y="68"/>
                    <a:pt x="62" y="71"/>
                  </a:cubicBezTo>
                  <a:cubicBezTo>
                    <a:pt x="68" y="75"/>
                    <a:pt x="74" y="75"/>
                    <a:pt x="77" y="82"/>
                  </a:cubicBezTo>
                  <a:cubicBezTo>
                    <a:pt x="80" y="89"/>
                    <a:pt x="77" y="91"/>
                    <a:pt x="72" y="98"/>
                  </a:cubicBezTo>
                  <a:cubicBezTo>
                    <a:pt x="67" y="104"/>
                    <a:pt x="57" y="105"/>
                    <a:pt x="54" y="107"/>
                  </a:cubicBezTo>
                  <a:cubicBezTo>
                    <a:pt x="51" y="110"/>
                    <a:pt x="42" y="114"/>
                    <a:pt x="42" y="114"/>
                  </a:cubicBezTo>
                  <a:cubicBezTo>
                    <a:pt x="42" y="114"/>
                    <a:pt x="34" y="120"/>
                    <a:pt x="31" y="121"/>
                  </a:cubicBezTo>
                  <a:cubicBezTo>
                    <a:pt x="28" y="122"/>
                    <a:pt x="16" y="126"/>
                    <a:pt x="14" y="126"/>
                  </a:cubicBezTo>
                  <a:cubicBezTo>
                    <a:pt x="13" y="125"/>
                    <a:pt x="7" y="115"/>
                    <a:pt x="5" y="126"/>
                  </a:cubicBezTo>
                  <a:cubicBezTo>
                    <a:pt x="2" y="136"/>
                    <a:pt x="0" y="140"/>
                    <a:pt x="10" y="141"/>
                  </a:cubicBezTo>
                  <a:cubicBezTo>
                    <a:pt x="19" y="142"/>
                    <a:pt x="27" y="141"/>
                    <a:pt x="33" y="142"/>
                  </a:cubicBezTo>
                  <a:cubicBezTo>
                    <a:pt x="40" y="143"/>
                    <a:pt x="50" y="136"/>
                    <a:pt x="50" y="136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64" y="132"/>
                    <a:pt x="95" y="138"/>
                    <a:pt x="103" y="133"/>
                  </a:cubicBezTo>
                  <a:cubicBezTo>
                    <a:pt x="110" y="128"/>
                    <a:pt x="124" y="105"/>
                    <a:pt x="132" y="103"/>
                  </a:cubicBezTo>
                  <a:cubicBezTo>
                    <a:pt x="139" y="101"/>
                    <a:pt x="145" y="100"/>
                    <a:pt x="157" y="101"/>
                  </a:cubicBezTo>
                  <a:cubicBezTo>
                    <a:pt x="169" y="102"/>
                    <a:pt x="174" y="100"/>
                    <a:pt x="182" y="96"/>
                  </a:cubicBezTo>
                  <a:cubicBezTo>
                    <a:pt x="190" y="92"/>
                    <a:pt x="199" y="84"/>
                    <a:pt x="199" y="84"/>
                  </a:cubicBezTo>
                  <a:cubicBezTo>
                    <a:pt x="199" y="84"/>
                    <a:pt x="210" y="72"/>
                    <a:pt x="220" y="77"/>
                  </a:cubicBezTo>
                  <a:cubicBezTo>
                    <a:pt x="231" y="82"/>
                    <a:pt x="232" y="77"/>
                    <a:pt x="237" y="74"/>
                  </a:cubicBezTo>
                  <a:cubicBezTo>
                    <a:pt x="242" y="71"/>
                    <a:pt x="240" y="65"/>
                    <a:pt x="244" y="64"/>
                  </a:cubicBezTo>
                  <a:cubicBezTo>
                    <a:pt x="247" y="63"/>
                    <a:pt x="256" y="62"/>
                    <a:pt x="256" y="62"/>
                  </a:cubicBezTo>
                  <a:cubicBezTo>
                    <a:pt x="256" y="62"/>
                    <a:pt x="263" y="59"/>
                    <a:pt x="266" y="59"/>
                  </a:cubicBezTo>
                  <a:cubicBezTo>
                    <a:pt x="268" y="60"/>
                    <a:pt x="274" y="50"/>
                    <a:pt x="274" y="5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4" name="Freeform 1319"/>
            <p:cNvSpPr>
              <a:spLocks/>
            </p:cNvSpPr>
            <p:nvPr/>
          </p:nvSpPr>
          <p:spPr bwMode="auto">
            <a:xfrm>
              <a:off x="5621338" y="3235859"/>
              <a:ext cx="1395412" cy="996950"/>
            </a:xfrm>
            <a:custGeom>
              <a:avLst/>
              <a:gdLst>
                <a:gd name="T0" fmla="*/ 2147483647 w 1580"/>
                <a:gd name="T1" fmla="*/ 2147483647 h 1128"/>
                <a:gd name="T2" fmla="*/ 2147483647 w 1580"/>
                <a:gd name="T3" fmla="*/ 2147483647 h 1128"/>
                <a:gd name="T4" fmla="*/ 2147483647 w 1580"/>
                <a:gd name="T5" fmla="*/ 2147483647 h 1128"/>
                <a:gd name="T6" fmla="*/ 2147483647 w 1580"/>
                <a:gd name="T7" fmla="*/ 2147483647 h 1128"/>
                <a:gd name="T8" fmla="*/ 2147483647 w 1580"/>
                <a:gd name="T9" fmla="*/ 2147483647 h 1128"/>
                <a:gd name="T10" fmla="*/ 2147483647 w 1580"/>
                <a:gd name="T11" fmla="*/ 2147483647 h 1128"/>
                <a:gd name="T12" fmla="*/ 2147483647 w 1580"/>
                <a:gd name="T13" fmla="*/ 2147483647 h 1128"/>
                <a:gd name="T14" fmla="*/ 2147483647 w 1580"/>
                <a:gd name="T15" fmla="*/ 2147483647 h 1128"/>
                <a:gd name="T16" fmla="*/ 2147483647 w 1580"/>
                <a:gd name="T17" fmla="*/ 2147483647 h 1128"/>
                <a:gd name="T18" fmla="*/ 2147483647 w 1580"/>
                <a:gd name="T19" fmla="*/ 2147483647 h 1128"/>
                <a:gd name="T20" fmla="*/ 2147483647 w 1580"/>
                <a:gd name="T21" fmla="*/ 2147483647 h 1128"/>
                <a:gd name="T22" fmla="*/ 2147483647 w 1580"/>
                <a:gd name="T23" fmla="*/ 2147483647 h 1128"/>
                <a:gd name="T24" fmla="*/ 2147483647 w 1580"/>
                <a:gd name="T25" fmla="*/ 2147483647 h 1128"/>
                <a:gd name="T26" fmla="*/ 2147483647 w 1580"/>
                <a:gd name="T27" fmla="*/ 2147483647 h 1128"/>
                <a:gd name="T28" fmla="*/ 2147483647 w 1580"/>
                <a:gd name="T29" fmla="*/ 2147483647 h 1128"/>
                <a:gd name="T30" fmla="*/ 2147483647 w 1580"/>
                <a:gd name="T31" fmla="*/ 2147483647 h 1128"/>
                <a:gd name="T32" fmla="*/ 2147483647 w 1580"/>
                <a:gd name="T33" fmla="*/ 2147483647 h 1128"/>
                <a:gd name="T34" fmla="*/ 2147483647 w 1580"/>
                <a:gd name="T35" fmla="*/ 2147483647 h 1128"/>
                <a:gd name="T36" fmla="*/ 2147483647 w 1580"/>
                <a:gd name="T37" fmla="*/ 2147483647 h 1128"/>
                <a:gd name="T38" fmla="*/ 2147483647 w 1580"/>
                <a:gd name="T39" fmla="*/ 2147483647 h 1128"/>
                <a:gd name="T40" fmla="*/ 2147483647 w 1580"/>
                <a:gd name="T41" fmla="*/ 2147483647 h 1128"/>
                <a:gd name="T42" fmla="*/ 2147483647 w 1580"/>
                <a:gd name="T43" fmla="*/ 2147483647 h 1128"/>
                <a:gd name="T44" fmla="*/ 2147483647 w 1580"/>
                <a:gd name="T45" fmla="*/ 2147483647 h 1128"/>
                <a:gd name="T46" fmla="*/ 2147483647 w 1580"/>
                <a:gd name="T47" fmla="*/ 2147483647 h 1128"/>
                <a:gd name="T48" fmla="*/ 2147483647 w 1580"/>
                <a:gd name="T49" fmla="*/ 2147483647 h 1128"/>
                <a:gd name="T50" fmla="*/ 2147483647 w 1580"/>
                <a:gd name="T51" fmla="*/ 2147483647 h 1128"/>
                <a:gd name="T52" fmla="*/ 2147483647 w 1580"/>
                <a:gd name="T53" fmla="*/ 2147483647 h 1128"/>
                <a:gd name="T54" fmla="*/ 2147483647 w 1580"/>
                <a:gd name="T55" fmla="*/ 2147483647 h 1128"/>
                <a:gd name="T56" fmla="*/ 2147483647 w 1580"/>
                <a:gd name="T57" fmla="*/ 2147483647 h 1128"/>
                <a:gd name="T58" fmla="*/ 2147483647 w 1580"/>
                <a:gd name="T59" fmla="*/ 2147483647 h 1128"/>
                <a:gd name="T60" fmla="*/ 2147483647 w 1580"/>
                <a:gd name="T61" fmla="*/ 2147483647 h 1128"/>
                <a:gd name="T62" fmla="*/ 2147483647 w 1580"/>
                <a:gd name="T63" fmla="*/ 2147483647 h 1128"/>
                <a:gd name="T64" fmla="*/ 2147483647 w 1580"/>
                <a:gd name="T65" fmla="*/ 2147483647 h 1128"/>
                <a:gd name="T66" fmla="*/ 2147483647 w 1580"/>
                <a:gd name="T67" fmla="*/ 2147483647 h 1128"/>
                <a:gd name="T68" fmla="*/ 2147483647 w 1580"/>
                <a:gd name="T69" fmla="*/ 2147483647 h 1128"/>
                <a:gd name="T70" fmla="*/ 2147483647 w 1580"/>
                <a:gd name="T71" fmla="*/ 2147483647 h 1128"/>
                <a:gd name="T72" fmla="*/ 2147483647 w 1580"/>
                <a:gd name="T73" fmla="*/ 2147483647 h 1128"/>
                <a:gd name="T74" fmla="*/ 2147483647 w 1580"/>
                <a:gd name="T75" fmla="*/ 2147483647 h 1128"/>
                <a:gd name="T76" fmla="*/ 2147483647 w 1580"/>
                <a:gd name="T77" fmla="*/ 2147483647 h 1128"/>
                <a:gd name="T78" fmla="*/ 2147483647 w 1580"/>
                <a:gd name="T79" fmla="*/ 2147483647 h 1128"/>
                <a:gd name="T80" fmla="*/ 2147483647 w 1580"/>
                <a:gd name="T81" fmla="*/ 2147483647 h 1128"/>
                <a:gd name="T82" fmla="*/ 2147483647 w 1580"/>
                <a:gd name="T83" fmla="*/ 2147483647 h 1128"/>
                <a:gd name="T84" fmla="*/ 2147483647 w 1580"/>
                <a:gd name="T85" fmla="*/ 2147483647 h 1128"/>
                <a:gd name="T86" fmla="*/ 2147483647 w 1580"/>
                <a:gd name="T87" fmla="*/ 2147483647 h 1128"/>
                <a:gd name="T88" fmla="*/ 2147483647 w 1580"/>
                <a:gd name="T89" fmla="*/ 2147483647 h 1128"/>
                <a:gd name="T90" fmla="*/ 2147483647 w 1580"/>
                <a:gd name="T91" fmla="*/ 2147483647 h 1128"/>
                <a:gd name="T92" fmla="*/ 2147483647 w 1580"/>
                <a:gd name="T93" fmla="*/ 2147483647 h 1128"/>
                <a:gd name="T94" fmla="*/ 2147483647 w 1580"/>
                <a:gd name="T95" fmla="*/ 2147483647 h 1128"/>
                <a:gd name="T96" fmla="*/ 2147483647 w 1580"/>
                <a:gd name="T97" fmla="*/ 2147483647 h 1128"/>
                <a:gd name="T98" fmla="*/ 2147483647 w 1580"/>
                <a:gd name="T99" fmla="*/ 2147483647 h 1128"/>
                <a:gd name="T100" fmla="*/ 2147483647 w 1580"/>
                <a:gd name="T101" fmla="*/ 2147483647 h 1128"/>
                <a:gd name="T102" fmla="*/ 2147483647 w 1580"/>
                <a:gd name="T103" fmla="*/ 2147483647 h 1128"/>
                <a:gd name="T104" fmla="*/ 2147483647 w 1580"/>
                <a:gd name="T105" fmla="*/ 2147483647 h 1128"/>
                <a:gd name="T106" fmla="*/ 2147483647 w 1580"/>
                <a:gd name="T107" fmla="*/ 2147483647 h 11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80" h="1128">
                  <a:moveTo>
                    <a:pt x="358" y="188"/>
                  </a:moveTo>
                  <a:cubicBezTo>
                    <a:pt x="358" y="188"/>
                    <a:pt x="330" y="199"/>
                    <a:pt x="330" y="210"/>
                  </a:cubicBezTo>
                  <a:cubicBezTo>
                    <a:pt x="330" y="221"/>
                    <a:pt x="317" y="232"/>
                    <a:pt x="309" y="232"/>
                  </a:cubicBezTo>
                  <a:cubicBezTo>
                    <a:pt x="302" y="232"/>
                    <a:pt x="287" y="232"/>
                    <a:pt x="291" y="244"/>
                  </a:cubicBezTo>
                  <a:cubicBezTo>
                    <a:pt x="294" y="255"/>
                    <a:pt x="302" y="270"/>
                    <a:pt x="291" y="270"/>
                  </a:cubicBezTo>
                  <a:cubicBezTo>
                    <a:pt x="279" y="270"/>
                    <a:pt x="266" y="264"/>
                    <a:pt x="266" y="264"/>
                  </a:cubicBezTo>
                  <a:cubicBezTo>
                    <a:pt x="266" y="264"/>
                    <a:pt x="249" y="240"/>
                    <a:pt x="233" y="255"/>
                  </a:cubicBezTo>
                  <a:cubicBezTo>
                    <a:pt x="216" y="270"/>
                    <a:pt x="212" y="283"/>
                    <a:pt x="216" y="294"/>
                  </a:cubicBezTo>
                  <a:cubicBezTo>
                    <a:pt x="220" y="305"/>
                    <a:pt x="216" y="320"/>
                    <a:pt x="223" y="334"/>
                  </a:cubicBezTo>
                  <a:cubicBezTo>
                    <a:pt x="231" y="347"/>
                    <a:pt x="231" y="354"/>
                    <a:pt x="231" y="354"/>
                  </a:cubicBezTo>
                  <a:cubicBezTo>
                    <a:pt x="231" y="354"/>
                    <a:pt x="208" y="337"/>
                    <a:pt x="197" y="343"/>
                  </a:cubicBezTo>
                  <a:cubicBezTo>
                    <a:pt x="186" y="349"/>
                    <a:pt x="175" y="354"/>
                    <a:pt x="175" y="354"/>
                  </a:cubicBezTo>
                  <a:cubicBezTo>
                    <a:pt x="175" y="354"/>
                    <a:pt x="186" y="401"/>
                    <a:pt x="190" y="407"/>
                  </a:cubicBezTo>
                  <a:cubicBezTo>
                    <a:pt x="193" y="412"/>
                    <a:pt x="180" y="466"/>
                    <a:pt x="171" y="470"/>
                  </a:cubicBezTo>
                  <a:cubicBezTo>
                    <a:pt x="171" y="470"/>
                    <a:pt x="165" y="480"/>
                    <a:pt x="163" y="479"/>
                  </a:cubicBezTo>
                  <a:cubicBezTo>
                    <a:pt x="160" y="479"/>
                    <a:pt x="153" y="482"/>
                    <a:pt x="153" y="482"/>
                  </a:cubicBezTo>
                  <a:cubicBezTo>
                    <a:pt x="153" y="482"/>
                    <a:pt x="144" y="483"/>
                    <a:pt x="141" y="484"/>
                  </a:cubicBezTo>
                  <a:cubicBezTo>
                    <a:pt x="137" y="485"/>
                    <a:pt x="139" y="491"/>
                    <a:pt x="134" y="494"/>
                  </a:cubicBezTo>
                  <a:cubicBezTo>
                    <a:pt x="129" y="497"/>
                    <a:pt x="128" y="502"/>
                    <a:pt x="117" y="497"/>
                  </a:cubicBezTo>
                  <a:cubicBezTo>
                    <a:pt x="107" y="492"/>
                    <a:pt x="96" y="504"/>
                    <a:pt x="96" y="504"/>
                  </a:cubicBezTo>
                  <a:cubicBezTo>
                    <a:pt x="96" y="504"/>
                    <a:pt x="87" y="512"/>
                    <a:pt x="79" y="516"/>
                  </a:cubicBezTo>
                  <a:cubicBezTo>
                    <a:pt x="71" y="520"/>
                    <a:pt x="66" y="522"/>
                    <a:pt x="54" y="521"/>
                  </a:cubicBezTo>
                  <a:cubicBezTo>
                    <a:pt x="42" y="520"/>
                    <a:pt x="36" y="521"/>
                    <a:pt x="29" y="523"/>
                  </a:cubicBezTo>
                  <a:cubicBezTo>
                    <a:pt x="21" y="525"/>
                    <a:pt x="7" y="548"/>
                    <a:pt x="0" y="553"/>
                  </a:cubicBezTo>
                  <a:cubicBezTo>
                    <a:pt x="0" y="553"/>
                    <a:pt x="12" y="553"/>
                    <a:pt x="13" y="558"/>
                  </a:cubicBezTo>
                  <a:cubicBezTo>
                    <a:pt x="15" y="562"/>
                    <a:pt x="8" y="579"/>
                    <a:pt x="15" y="583"/>
                  </a:cubicBezTo>
                  <a:cubicBezTo>
                    <a:pt x="21" y="587"/>
                    <a:pt x="28" y="582"/>
                    <a:pt x="35" y="587"/>
                  </a:cubicBezTo>
                  <a:cubicBezTo>
                    <a:pt x="42" y="593"/>
                    <a:pt x="43" y="612"/>
                    <a:pt x="43" y="612"/>
                  </a:cubicBezTo>
                  <a:cubicBezTo>
                    <a:pt x="43" y="612"/>
                    <a:pt x="41" y="621"/>
                    <a:pt x="44" y="630"/>
                  </a:cubicBezTo>
                  <a:cubicBezTo>
                    <a:pt x="48" y="640"/>
                    <a:pt x="68" y="654"/>
                    <a:pt x="68" y="654"/>
                  </a:cubicBezTo>
                  <a:cubicBezTo>
                    <a:pt x="68" y="654"/>
                    <a:pt x="101" y="673"/>
                    <a:pt x="105" y="673"/>
                  </a:cubicBezTo>
                  <a:cubicBezTo>
                    <a:pt x="110" y="673"/>
                    <a:pt x="119" y="673"/>
                    <a:pt x="119" y="673"/>
                  </a:cubicBezTo>
                  <a:cubicBezTo>
                    <a:pt x="119" y="673"/>
                    <a:pt x="136" y="684"/>
                    <a:pt x="141" y="691"/>
                  </a:cubicBezTo>
                  <a:cubicBezTo>
                    <a:pt x="145" y="699"/>
                    <a:pt x="166" y="709"/>
                    <a:pt x="153" y="714"/>
                  </a:cubicBezTo>
                  <a:cubicBezTo>
                    <a:pt x="140" y="719"/>
                    <a:pt x="137" y="724"/>
                    <a:pt x="144" y="731"/>
                  </a:cubicBezTo>
                  <a:cubicBezTo>
                    <a:pt x="151" y="738"/>
                    <a:pt x="164" y="738"/>
                    <a:pt x="159" y="746"/>
                  </a:cubicBezTo>
                  <a:cubicBezTo>
                    <a:pt x="154" y="754"/>
                    <a:pt x="141" y="749"/>
                    <a:pt x="146" y="755"/>
                  </a:cubicBezTo>
                  <a:cubicBezTo>
                    <a:pt x="151" y="761"/>
                    <a:pt x="156" y="753"/>
                    <a:pt x="160" y="762"/>
                  </a:cubicBezTo>
                  <a:cubicBezTo>
                    <a:pt x="165" y="772"/>
                    <a:pt x="165" y="776"/>
                    <a:pt x="159" y="780"/>
                  </a:cubicBezTo>
                  <a:cubicBezTo>
                    <a:pt x="153" y="783"/>
                    <a:pt x="149" y="786"/>
                    <a:pt x="145" y="785"/>
                  </a:cubicBezTo>
                  <a:cubicBezTo>
                    <a:pt x="141" y="783"/>
                    <a:pt x="145" y="774"/>
                    <a:pt x="139" y="778"/>
                  </a:cubicBezTo>
                  <a:cubicBezTo>
                    <a:pt x="133" y="781"/>
                    <a:pt x="127" y="786"/>
                    <a:pt x="136" y="793"/>
                  </a:cubicBezTo>
                  <a:cubicBezTo>
                    <a:pt x="144" y="800"/>
                    <a:pt x="152" y="786"/>
                    <a:pt x="153" y="800"/>
                  </a:cubicBezTo>
                  <a:cubicBezTo>
                    <a:pt x="154" y="814"/>
                    <a:pt x="139" y="816"/>
                    <a:pt x="150" y="821"/>
                  </a:cubicBezTo>
                  <a:cubicBezTo>
                    <a:pt x="160" y="826"/>
                    <a:pt x="168" y="826"/>
                    <a:pt x="179" y="829"/>
                  </a:cubicBezTo>
                  <a:cubicBezTo>
                    <a:pt x="190" y="833"/>
                    <a:pt x="194" y="822"/>
                    <a:pt x="200" y="840"/>
                  </a:cubicBezTo>
                  <a:cubicBezTo>
                    <a:pt x="206" y="857"/>
                    <a:pt x="200" y="846"/>
                    <a:pt x="219" y="861"/>
                  </a:cubicBezTo>
                  <a:cubicBezTo>
                    <a:pt x="238" y="876"/>
                    <a:pt x="258" y="885"/>
                    <a:pt x="258" y="885"/>
                  </a:cubicBezTo>
                  <a:cubicBezTo>
                    <a:pt x="288" y="903"/>
                    <a:pt x="288" y="903"/>
                    <a:pt x="288" y="903"/>
                  </a:cubicBezTo>
                  <a:cubicBezTo>
                    <a:pt x="288" y="903"/>
                    <a:pt x="309" y="901"/>
                    <a:pt x="323" y="908"/>
                  </a:cubicBezTo>
                  <a:cubicBezTo>
                    <a:pt x="337" y="915"/>
                    <a:pt x="340" y="893"/>
                    <a:pt x="350" y="911"/>
                  </a:cubicBezTo>
                  <a:cubicBezTo>
                    <a:pt x="361" y="930"/>
                    <a:pt x="353" y="932"/>
                    <a:pt x="367" y="934"/>
                  </a:cubicBezTo>
                  <a:cubicBezTo>
                    <a:pt x="381" y="935"/>
                    <a:pt x="360" y="920"/>
                    <a:pt x="384" y="925"/>
                  </a:cubicBezTo>
                  <a:cubicBezTo>
                    <a:pt x="409" y="931"/>
                    <a:pt x="415" y="921"/>
                    <a:pt x="415" y="921"/>
                  </a:cubicBezTo>
                  <a:cubicBezTo>
                    <a:pt x="415" y="921"/>
                    <a:pt x="414" y="897"/>
                    <a:pt x="428" y="908"/>
                  </a:cubicBezTo>
                  <a:cubicBezTo>
                    <a:pt x="442" y="918"/>
                    <a:pt x="443" y="920"/>
                    <a:pt x="447" y="923"/>
                  </a:cubicBezTo>
                  <a:cubicBezTo>
                    <a:pt x="450" y="927"/>
                    <a:pt x="457" y="918"/>
                    <a:pt x="457" y="918"/>
                  </a:cubicBezTo>
                  <a:cubicBezTo>
                    <a:pt x="457" y="918"/>
                    <a:pt x="474" y="910"/>
                    <a:pt x="485" y="908"/>
                  </a:cubicBezTo>
                  <a:cubicBezTo>
                    <a:pt x="497" y="905"/>
                    <a:pt x="501" y="900"/>
                    <a:pt x="508" y="897"/>
                  </a:cubicBezTo>
                  <a:cubicBezTo>
                    <a:pt x="515" y="895"/>
                    <a:pt x="511" y="876"/>
                    <a:pt x="522" y="884"/>
                  </a:cubicBezTo>
                  <a:cubicBezTo>
                    <a:pt x="532" y="893"/>
                    <a:pt x="518" y="891"/>
                    <a:pt x="535" y="897"/>
                  </a:cubicBezTo>
                  <a:cubicBezTo>
                    <a:pt x="551" y="903"/>
                    <a:pt x="543" y="905"/>
                    <a:pt x="552" y="898"/>
                  </a:cubicBezTo>
                  <a:cubicBezTo>
                    <a:pt x="562" y="891"/>
                    <a:pt x="557" y="877"/>
                    <a:pt x="570" y="884"/>
                  </a:cubicBezTo>
                  <a:cubicBezTo>
                    <a:pt x="583" y="891"/>
                    <a:pt x="585" y="897"/>
                    <a:pt x="585" y="905"/>
                  </a:cubicBezTo>
                  <a:cubicBezTo>
                    <a:pt x="585" y="914"/>
                    <a:pt x="593" y="918"/>
                    <a:pt x="597" y="917"/>
                  </a:cubicBezTo>
                  <a:cubicBezTo>
                    <a:pt x="600" y="916"/>
                    <a:pt x="611" y="909"/>
                    <a:pt x="611" y="909"/>
                  </a:cubicBezTo>
                  <a:cubicBezTo>
                    <a:pt x="611" y="909"/>
                    <a:pt x="616" y="901"/>
                    <a:pt x="625" y="908"/>
                  </a:cubicBezTo>
                  <a:cubicBezTo>
                    <a:pt x="634" y="915"/>
                    <a:pt x="639" y="907"/>
                    <a:pt x="640" y="927"/>
                  </a:cubicBezTo>
                  <a:cubicBezTo>
                    <a:pt x="641" y="947"/>
                    <a:pt x="638" y="963"/>
                    <a:pt x="638" y="963"/>
                  </a:cubicBezTo>
                  <a:cubicBezTo>
                    <a:pt x="621" y="986"/>
                    <a:pt x="621" y="986"/>
                    <a:pt x="621" y="986"/>
                  </a:cubicBezTo>
                  <a:cubicBezTo>
                    <a:pt x="621" y="986"/>
                    <a:pt x="611" y="991"/>
                    <a:pt x="614" y="1006"/>
                  </a:cubicBezTo>
                  <a:cubicBezTo>
                    <a:pt x="618" y="1022"/>
                    <a:pt x="611" y="1028"/>
                    <a:pt x="623" y="1030"/>
                  </a:cubicBezTo>
                  <a:cubicBezTo>
                    <a:pt x="634" y="1032"/>
                    <a:pt x="632" y="1016"/>
                    <a:pt x="647" y="1025"/>
                  </a:cubicBezTo>
                  <a:cubicBezTo>
                    <a:pt x="663" y="1035"/>
                    <a:pt x="656" y="1038"/>
                    <a:pt x="659" y="1047"/>
                  </a:cubicBezTo>
                  <a:cubicBezTo>
                    <a:pt x="663" y="1057"/>
                    <a:pt x="675" y="1046"/>
                    <a:pt x="663" y="1057"/>
                  </a:cubicBezTo>
                  <a:cubicBezTo>
                    <a:pt x="650" y="1067"/>
                    <a:pt x="645" y="1051"/>
                    <a:pt x="650" y="1067"/>
                  </a:cubicBezTo>
                  <a:cubicBezTo>
                    <a:pt x="654" y="1084"/>
                    <a:pt x="648" y="1077"/>
                    <a:pt x="659" y="1081"/>
                  </a:cubicBezTo>
                  <a:cubicBezTo>
                    <a:pt x="670" y="1086"/>
                    <a:pt x="658" y="1073"/>
                    <a:pt x="684" y="1086"/>
                  </a:cubicBezTo>
                  <a:cubicBezTo>
                    <a:pt x="710" y="1099"/>
                    <a:pt x="718" y="1091"/>
                    <a:pt x="719" y="1085"/>
                  </a:cubicBezTo>
                  <a:cubicBezTo>
                    <a:pt x="720" y="1079"/>
                    <a:pt x="719" y="1069"/>
                    <a:pt x="726" y="1066"/>
                  </a:cubicBezTo>
                  <a:cubicBezTo>
                    <a:pt x="733" y="1064"/>
                    <a:pt x="753" y="1070"/>
                    <a:pt x="753" y="1070"/>
                  </a:cubicBezTo>
                  <a:cubicBezTo>
                    <a:pt x="753" y="1070"/>
                    <a:pt x="760" y="1069"/>
                    <a:pt x="771" y="1073"/>
                  </a:cubicBezTo>
                  <a:cubicBezTo>
                    <a:pt x="781" y="1078"/>
                    <a:pt x="789" y="1073"/>
                    <a:pt x="789" y="1073"/>
                  </a:cubicBezTo>
                  <a:cubicBezTo>
                    <a:pt x="789" y="1073"/>
                    <a:pt x="799" y="1067"/>
                    <a:pt x="802" y="1058"/>
                  </a:cubicBezTo>
                  <a:cubicBezTo>
                    <a:pt x="806" y="1049"/>
                    <a:pt x="803" y="1042"/>
                    <a:pt x="817" y="1047"/>
                  </a:cubicBezTo>
                  <a:cubicBezTo>
                    <a:pt x="832" y="1053"/>
                    <a:pt x="836" y="1058"/>
                    <a:pt x="836" y="1058"/>
                  </a:cubicBezTo>
                  <a:cubicBezTo>
                    <a:pt x="836" y="1058"/>
                    <a:pt x="840" y="1055"/>
                    <a:pt x="850" y="1063"/>
                  </a:cubicBezTo>
                  <a:cubicBezTo>
                    <a:pt x="861" y="1071"/>
                    <a:pt x="855" y="1072"/>
                    <a:pt x="854" y="1080"/>
                  </a:cubicBezTo>
                  <a:cubicBezTo>
                    <a:pt x="853" y="1089"/>
                    <a:pt x="856" y="1086"/>
                    <a:pt x="864" y="1091"/>
                  </a:cubicBezTo>
                  <a:cubicBezTo>
                    <a:pt x="873" y="1096"/>
                    <a:pt x="883" y="1093"/>
                    <a:pt x="883" y="1093"/>
                  </a:cubicBezTo>
                  <a:cubicBezTo>
                    <a:pt x="883" y="1093"/>
                    <a:pt x="897" y="1091"/>
                    <a:pt x="906" y="1092"/>
                  </a:cubicBezTo>
                  <a:cubicBezTo>
                    <a:pt x="914" y="1093"/>
                    <a:pt x="915" y="1092"/>
                    <a:pt x="924" y="1094"/>
                  </a:cubicBezTo>
                  <a:cubicBezTo>
                    <a:pt x="934" y="1097"/>
                    <a:pt x="940" y="1105"/>
                    <a:pt x="940" y="1105"/>
                  </a:cubicBezTo>
                  <a:cubicBezTo>
                    <a:pt x="940" y="1105"/>
                    <a:pt x="925" y="1107"/>
                    <a:pt x="931" y="1118"/>
                  </a:cubicBezTo>
                  <a:cubicBezTo>
                    <a:pt x="937" y="1128"/>
                    <a:pt x="937" y="1124"/>
                    <a:pt x="944" y="1125"/>
                  </a:cubicBezTo>
                  <a:cubicBezTo>
                    <a:pt x="951" y="1126"/>
                    <a:pt x="952" y="1127"/>
                    <a:pt x="952" y="1121"/>
                  </a:cubicBezTo>
                  <a:cubicBezTo>
                    <a:pt x="952" y="1116"/>
                    <a:pt x="951" y="1106"/>
                    <a:pt x="951" y="1106"/>
                  </a:cubicBezTo>
                  <a:cubicBezTo>
                    <a:pt x="951" y="1106"/>
                    <a:pt x="958" y="1101"/>
                    <a:pt x="970" y="1098"/>
                  </a:cubicBezTo>
                  <a:cubicBezTo>
                    <a:pt x="982" y="1094"/>
                    <a:pt x="986" y="1091"/>
                    <a:pt x="986" y="1091"/>
                  </a:cubicBezTo>
                  <a:cubicBezTo>
                    <a:pt x="986" y="1091"/>
                    <a:pt x="991" y="1078"/>
                    <a:pt x="1004" y="1080"/>
                  </a:cubicBezTo>
                  <a:cubicBezTo>
                    <a:pt x="1017" y="1083"/>
                    <a:pt x="1018" y="1078"/>
                    <a:pt x="1021" y="1070"/>
                  </a:cubicBezTo>
                  <a:cubicBezTo>
                    <a:pt x="1023" y="1062"/>
                    <a:pt x="1028" y="1053"/>
                    <a:pt x="1028" y="1053"/>
                  </a:cubicBezTo>
                  <a:cubicBezTo>
                    <a:pt x="1028" y="1053"/>
                    <a:pt x="1038" y="1060"/>
                    <a:pt x="1038" y="1066"/>
                  </a:cubicBezTo>
                  <a:cubicBezTo>
                    <a:pt x="1038" y="1066"/>
                    <a:pt x="1057" y="1073"/>
                    <a:pt x="1062" y="1067"/>
                  </a:cubicBezTo>
                  <a:cubicBezTo>
                    <a:pt x="1066" y="1062"/>
                    <a:pt x="1071" y="1056"/>
                    <a:pt x="1077" y="1059"/>
                  </a:cubicBezTo>
                  <a:cubicBezTo>
                    <a:pt x="1083" y="1063"/>
                    <a:pt x="1091" y="1059"/>
                    <a:pt x="1091" y="1059"/>
                  </a:cubicBezTo>
                  <a:cubicBezTo>
                    <a:pt x="1091" y="1059"/>
                    <a:pt x="1091" y="1059"/>
                    <a:pt x="1104" y="1062"/>
                  </a:cubicBezTo>
                  <a:cubicBezTo>
                    <a:pt x="1117" y="1064"/>
                    <a:pt x="1117" y="1066"/>
                    <a:pt x="1123" y="1060"/>
                  </a:cubicBezTo>
                  <a:cubicBezTo>
                    <a:pt x="1129" y="1055"/>
                    <a:pt x="1126" y="1039"/>
                    <a:pt x="1126" y="1039"/>
                  </a:cubicBezTo>
                  <a:cubicBezTo>
                    <a:pt x="1126" y="1039"/>
                    <a:pt x="1114" y="1037"/>
                    <a:pt x="1123" y="1032"/>
                  </a:cubicBezTo>
                  <a:cubicBezTo>
                    <a:pt x="1131" y="1028"/>
                    <a:pt x="1129" y="1024"/>
                    <a:pt x="1134" y="1022"/>
                  </a:cubicBezTo>
                  <a:cubicBezTo>
                    <a:pt x="1140" y="1019"/>
                    <a:pt x="1141" y="1015"/>
                    <a:pt x="1141" y="1015"/>
                  </a:cubicBezTo>
                  <a:cubicBezTo>
                    <a:pt x="1141" y="1015"/>
                    <a:pt x="1148" y="998"/>
                    <a:pt x="1158" y="999"/>
                  </a:cubicBezTo>
                  <a:cubicBezTo>
                    <a:pt x="1167" y="1001"/>
                    <a:pt x="1185" y="981"/>
                    <a:pt x="1185" y="981"/>
                  </a:cubicBezTo>
                  <a:cubicBezTo>
                    <a:pt x="1185" y="981"/>
                    <a:pt x="1190" y="962"/>
                    <a:pt x="1188" y="958"/>
                  </a:cubicBezTo>
                  <a:cubicBezTo>
                    <a:pt x="1187" y="955"/>
                    <a:pt x="1185" y="947"/>
                    <a:pt x="1183" y="947"/>
                  </a:cubicBezTo>
                  <a:cubicBezTo>
                    <a:pt x="1180" y="947"/>
                    <a:pt x="1168" y="937"/>
                    <a:pt x="1183" y="937"/>
                  </a:cubicBezTo>
                  <a:cubicBezTo>
                    <a:pt x="1197" y="937"/>
                    <a:pt x="1192" y="930"/>
                    <a:pt x="1200" y="938"/>
                  </a:cubicBezTo>
                  <a:cubicBezTo>
                    <a:pt x="1208" y="947"/>
                    <a:pt x="1208" y="941"/>
                    <a:pt x="1214" y="936"/>
                  </a:cubicBezTo>
                  <a:cubicBezTo>
                    <a:pt x="1220" y="931"/>
                    <a:pt x="1219" y="924"/>
                    <a:pt x="1221" y="918"/>
                  </a:cubicBezTo>
                  <a:cubicBezTo>
                    <a:pt x="1224" y="912"/>
                    <a:pt x="1220" y="903"/>
                    <a:pt x="1228" y="907"/>
                  </a:cubicBezTo>
                  <a:cubicBezTo>
                    <a:pt x="1236" y="910"/>
                    <a:pt x="1233" y="914"/>
                    <a:pt x="1239" y="907"/>
                  </a:cubicBezTo>
                  <a:cubicBezTo>
                    <a:pt x="1245" y="900"/>
                    <a:pt x="1246" y="894"/>
                    <a:pt x="1239" y="890"/>
                  </a:cubicBezTo>
                  <a:cubicBezTo>
                    <a:pt x="1232" y="887"/>
                    <a:pt x="1227" y="880"/>
                    <a:pt x="1227" y="880"/>
                  </a:cubicBezTo>
                  <a:cubicBezTo>
                    <a:pt x="1227" y="880"/>
                    <a:pt x="1217" y="876"/>
                    <a:pt x="1227" y="873"/>
                  </a:cubicBezTo>
                  <a:cubicBezTo>
                    <a:pt x="1238" y="869"/>
                    <a:pt x="1242" y="866"/>
                    <a:pt x="1239" y="862"/>
                  </a:cubicBezTo>
                  <a:cubicBezTo>
                    <a:pt x="1235" y="859"/>
                    <a:pt x="1231" y="854"/>
                    <a:pt x="1231" y="854"/>
                  </a:cubicBezTo>
                  <a:cubicBezTo>
                    <a:pt x="1231" y="854"/>
                    <a:pt x="1233" y="848"/>
                    <a:pt x="1221" y="854"/>
                  </a:cubicBezTo>
                  <a:cubicBezTo>
                    <a:pt x="1209" y="860"/>
                    <a:pt x="1206" y="861"/>
                    <a:pt x="1199" y="854"/>
                  </a:cubicBezTo>
                  <a:cubicBezTo>
                    <a:pt x="1192" y="847"/>
                    <a:pt x="1187" y="841"/>
                    <a:pt x="1197" y="837"/>
                  </a:cubicBezTo>
                  <a:cubicBezTo>
                    <a:pt x="1206" y="834"/>
                    <a:pt x="1198" y="820"/>
                    <a:pt x="1212" y="832"/>
                  </a:cubicBezTo>
                  <a:cubicBezTo>
                    <a:pt x="1226" y="843"/>
                    <a:pt x="1220" y="837"/>
                    <a:pt x="1228" y="835"/>
                  </a:cubicBezTo>
                  <a:cubicBezTo>
                    <a:pt x="1236" y="833"/>
                    <a:pt x="1244" y="817"/>
                    <a:pt x="1244" y="817"/>
                  </a:cubicBezTo>
                  <a:cubicBezTo>
                    <a:pt x="1244" y="817"/>
                    <a:pt x="1240" y="809"/>
                    <a:pt x="1234" y="808"/>
                  </a:cubicBezTo>
                  <a:cubicBezTo>
                    <a:pt x="1228" y="807"/>
                    <a:pt x="1234" y="806"/>
                    <a:pt x="1224" y="802"/>
                  </a:cubicBezTo>
                  <a:cubicBezTo>
                    <a:pt x="1213" y="799"/>
                    <a:pt x="1209" y="801"/>
                    <a:pt x="1208" y="793"/>
                  </a:cubicBezTo>
                  <a:cubicBezTo>
                    <a:pt x="1207" y="785"/>
                    <a:pt x="1212" y="781"/>
                    <a:pt x="1212" y="781"/>
                  </a:cubicBezTo>
                  <a:cubicBezTo>
                    <a:pt x="1212" y="781"/>
                    <a:pt x="1218" y="783"/>
                    <a:pt x="1226" y="785"/>
                  </a:cubicBezTo>
                  <a:cubicBezTo>
                    <a:pt x="1234" y="786"/>
                    <a:pt x="1234" y="776"/>
                    <a:pt x="1234" y="776"/>
                  </a:cubicBezTo>
                  <a:cubicBezTo>
                    <a:pt x="1234" y="776"/>
                    <a:pt x="1228" y="763"/>
                    <a:pt x="1222" y="763"/>
                  </a:cubicBezTo>
                  <a:cubicBezTo>
                    <a:pt x="1217" y="763"/>
                    <a:pt x="1212" y="758"/>
                    <a:pt x="1212" y="758"/>
                  </a:cubicBezTo>
                  <a:cubicBezTo>
                    <a:pt x="1212" y="758"/>
                    <a:pt x="1205" y="739"/>
                    <a:pt x="1211" y="732"/>
                  </a:cubicBezTo>
                  <a:cubicBezTo>
                    <a:pt x="1217" y="725"/>
                    <a:pt x="1225" y="716"/>
                    <a:pt x="1217" y="718"/>
                  </a:cubicBezTo>
                  <a:cubicBezTo>
                    <a:pt x="1208" y="719"/>
                    <a:pt x="1208" y="719"/>
                    <a:pt x="1208" y="719"/>
                  </a:cubicBezTo>
                  <a:cubicBezTo>
                    <a:pt x="1208" y="719"/>
                    <a:pt x="1194" y="728"/>
                    <a:pt x="1197" y="720"/>
                  </a:cubicBezTo>
                  <a:cubicBezTo>
                    <a:pt x="1199" y="712"/>
                    <a:pt x="1215" y="708"/>
                    <a:pt x="1200" y="706"/>
                  </a:cubicBezTo>
                  <a:cubicBezTo>
                    <a:pt x="1185" y="704"/>
                    <a:pt x="1147" y="743"/>
                    <a:pt x="1179" y="704"/>
                  </a:cubicBezTo>
                  <a:cubicBezTo>
                    <a:pt x="1211" y="664"/>
                    <a:pt x="1211" y="650"/>
                    <a:pt x="1224" y="652"/>
                  </a:cubicBezTo>
                  <a:cubicBezTo>
                    <a:pt x="1236" y="654"/>
                    <a:pt x="1236" y="639"/>
                    <a:pt x="1245" y="645"/>
                  </a:cubicBezTo>
                  <a:cubicBezTo>
                    <a:pt x="1253" y="651"/>
                    <a:pt x="1265" y="641"/>
                    <a:pt x="1265" y="637"/>
                  </a:cubicBezTo>
                  <a:cubicBezTo>
                    <a:pt x="1265" y="632"/>
                    <a:pt x="1268" y="626"/>
                    <a:pt x="1265" y="624"/>
                  </a:cubicBezTo>
                  <a:cubicBezTo>
                    <a:pt x="1261" y="621"/>
                    <a:pt x="1253" y="611"/>
                    <a:pt x="1247" y="613"/>
                  </a:cubicBezTo>
                  <a:cubicBezTo>
                    <a:pt x="1241" y="616"/>
                    <a:pt x="1231" y="619"/>
                    <a:pt x="1231" y="619"/>
                  </a:cubicBezTo>
                  <a:cubicBezTo>
                    <a:pt x="1231" y="619"/>
                    <a:pt x="1217" y="620"/>
                    <a:pt x="1214" y="612"/>
                  </a:cubicBezTo>
                  <a:cubicBezTo>
                    <a:pt x="1212" y="604"/>
                    <a:pt x="1213" y="594"/>
                    <a:pt x="1206" y="604"/>
                  </a:cubicBezTo>
                  <a:cubicBezTo>
                    <a:pt x="1199" y="613"/>
                    <a:pt x="1197" y="616"/>
                    <a:pt x="1193" y="624"/>
                  </a:cubicBezTo>
                  <a:cubicBezTo>
                    <a:pt x="1190" y="632"/>
                    <a:pt x="1180" y="632"/>
                    <a:pt x="1180" y="632"/>
                  </a:cubicBezTo>
                  <a:cubicBezTo>
                    <a:pt x="1180" y="632"/>
                    <a:pt x="1166" y="626"/>
                    <a:pt x="1165" y="619"/>
                  </a:cubicBezTo>
                  <a:cubicBezTo>
                    <a:pt x="1164" y="612"/>
                    <a:pt x="1171" y="600"/>
                    <a:pt x="1156" y="604"/>
                  </a:cubicBezTo>
                  <a:cubicBezTo>
                    <a:pt x="1140" y="607"/>
                    <a:pt x="1137" y="610"/>
                    <a:pt x="1134" y="599"/>
                  </a:cubicBezTo>
                  <a:cubicBezTo>
                    <a:pt x="1132" y="589"/>
                    <a:pt x="1131" y="584"/>
                    <a:pt x="1134" y="574"/>
                  </a:cubicBezTo>
                  <a:cubicBezTo>
                    <a:pt x="1138" y="565"/>
                    <a:pt x="1140" y="555"/>
                    <a:pt x="1154" y="562"/>
                  </a:cubicBezTo>
                  <a:cubicBezTo>
                    <a:pt x="1168" y="569"/>
                    <a:pt x="1174" y="558"/>
                    <a:pt x="1183" y="551"/>
                  </a:cubicBezTo>
                  <a:cubicBezTo>
                    <a:pt x="1191" y="544"/>
                    <a:pt x="1197" y="537"/>
                    <a:pt x="1199" y="530"/>
                  </a:cubicBezTo>
                  <a:cubicBezTo>
                    <a:pt x="1201" y="523"/>
                    <a:pt x="1201" y="513"/>
                    <a:pt x="1209" y="517"/>
                  </a:cubicBezTo>
                  <a:cubicBezTo>
                    <a:pt x="1218" y="520"/>
                    <a:pt x="1224" y="517"/>
                    <a:pt x="1224" y="510"/>
                  </a:cubicBezTo>
                  <a:cubicBezTo>
                    <a:pt x="1224" y="503"/>
                    <a:pt x="1224" y="499"/>
                    <a:pt x="1224" y="499"/>
                  </a:cubicBezTo>
                  <a:cubicBezTo>
                    <a:pt x="1224" y="499"/>
                    <a:pt x="1220" y="477"/>
                    <a:pt x="1238" y="496"/>
                  </a:cubicBezTo>
                  <a:cubicBezTo>
                    <a:pt x="1255" y="515"/>
                    <a:pt x="1252" y="523"/>
                    <a:pt x="1252" y="523"/>
                  </a:cubicBezTo>
                  <a:cubicBezTo>
                    <a:pt x="1252" y="523"/>
                    <a:pt x="1242" y="528"/>
                    <a:pt x="1239" y="542"/>
                  </a:cubicBezTo>
                  <a:cubicBezTo>
                    <a:pt x="1235" y="556"/>
                    <a:pt x="1242" y="547"/>
                    <a:pt x="1239" y="558"/>
                  </a:cubicBezTo>
                  <a:cubicBezTo>
                    <a:pt x="1235" y="569"/>
                    <a:pt x="1232" y="570"/>
                    <a:pt x="1232" y="570"/>
                  </a:cubicBezTo>
                  <a:cubicBezTo>
                    <a:pt x="1232" y="570"/>
                    <a:pt x="1238" y="584"/>
                    <a:pt x="1252" y="566"/>
                  </a:cubicBezTo>
                  <a:cubicBezTo>
                    <a:pt x="1266" y="549"/>
                    <a:pt x="1276" y="545"/>
                    <a:pt x="1283" y="540"/>
                  </a:cubicBezTo>
                  <a:cubicBezTo>
                    <a:pt x="1290" y="536"/>
                    <a:pt x="1303" y="536"/>
                    <a:pt x="1303" y="536"/>
                  </a:cubicBezTo>
                  <a:cubicBezTo>
                    <a:pt x="1303" y="536"/>
                    <a:pt x="1316" y="526"/>
                    <a:pt x="1321" y="522"/>
                  </a:cubicBezTo>
                  <a:cubicBezTo>
                    <a:pt x="1326" y="517"/>
                    <a:pt x="1337" y="504"/>
                    <a:pt x="1337" y="504"/>
                  </a:cubicBezTo>
                  <a:cubicBezTo>
                    <a:pt x="1337" y="504"/>
                    <a:pt x="1347" y="508"/>
                    <a:pt x="1354" y="505"/>
                  </a:cubicBezTo>
                  <a:cubicBezTo>
                    <a:pt x="1361" y="503"/>
                    <a:pt x="1368" y="503"/>
                    <a:pt x="1369" y="491"/>
                  </a:cubicBezTo>
                  <a:cubicBezTo>
                    <a:pt x="1370" y="479"/>
                    <a:pt x="1360" y="472"/>
                    <a:pt x="1375" y="477"/>
                  </a:cubicBezTo>
                  <a:cubicBezTo>
                    <a:pt x="1390" y="482"/>
                    <a:pt x="1397" y="490"/>
                    <a:pt x="1397" y="490"/>
                  </a:cubicBezTo>
                  <a:cubicBezTo>
                    <a:pt x="1397" y="490"/>
                    <a:pt x="1407" y="490"/>
                    <a:pt x="1406" y="482"/>
                  </a:cubicBezTo>
                  <a:cubicBezTo>
                    <a:pt x="1406" y="475"/>
                    <a:pt x="1405" y="466"/>
                    <a:pt x="1409" y="462"/>
                  </a:cubicBezTo>
                  <a:cubicBezTo>
                    <a:pt x="1413" y="458"/>
                    <a:pt x="1420" y="452"/>
                    <a:pt x="1420" y="452"/>
                  </a:cubicBezTo>
                  <a:cubicBezTo>
                    <a:pt x="1420" y="452"/>
                    <a:pt x="1425" y="443"/>
                    <a:pt x="1436" y="440"/>
                  </a:cubicBezTo>
                  <a:cubicBezTo>
                    <a:pt x="1446" y="437"/>
                    <a:pt x="1452" y="440"/>
                    <a:pt x="1452" y="440"/>
                  </a:cubicBezTo>
                  <a:cubicBezTo>
                    <a:pt x="1467" y="449"/>
                    <a:pt x="1467" y="449"/>
                    <a:pt x="1467" y="449"/>
                  </a:cubicBezTo>
                  <a:cubicBezTo>
                    <a:pt x="1466" y="445"/>
                    <a:pt x="1460" y="434"/>
                    <a:pt x="1469" y="424"/>
                  </a:cubicBezTo>
                  <a:cubicBezTo>
                    <a:pt x="1477" y="416"/>
                    <a:pt x="1477" y="392"/>
                    <a:pt x="1477" y="376"/>
                  </a:cubicBezTo>
                  <a:cubicBezTo>
                    <a:pt x="1477" y="359"/>
                    <a:pt x="1482" y="338"/>
                    <a:pt x="1500" y="350"/>
                  </a:cubicBezTo>
                  <a:cubicBezTo>
                    <a:pt x="1518" y="361"/>
                    <a:pt x="1529" y="356"/>
                    <a:pt x="1541" y="340"/>
                  </a:cubicBezTo>
                  <a:cubicBezTo>
                    <a:pt x="1552" y="324"/>
                    <a:pt x="1558" y="296"/>
                    <a:pt x="1558" y="296"/>
                  </a:cubicBezTo>
                  <a:cubicBezTo>
                    <a:pt x="1558" y="296"/>
                    <a:pt x="1567" y="281"/>
                    <a:pt x="1573" y="273"/>
                  </a:cubicBezTo>
                  <a:cubicBezTo>
                    <a:pt x="1580" y="265"/>
                    <a:pt x="1576" y="257"/>
                    <a:pt x="1573" y="247"/>
                  </a:cubicBezTo>
                  <a:cubicBezTo>
                    <a:pt x="1570" y="237"/>
                    <a:pt x="1558" y="228"/>
                    <a:pt x="1558" y="228"/>
                  </a:cubicBezTo>
                  <a:cubicBezTo>
                    <a:pt x="1558" y="228"/>
                    <a:pt x="1531" y="247"/>
                    <a:pt x="1519" y="252"/>
                  </a:cubicBezTo>
                  <a:cubicBezTo>
                    <a:pt x="1508" y="257"/>
                    <a:pt x="1493" y="254"/>
                    <a:pt x="1485" y="247"/>
                  </a:cubicBezTo>
                  <a:cubicBezTo>
                    <a:pt x="1477" y="241"/>
                    <a:pt x="1474" y="213"/>
                    <a:pt x="1474" y="213"/>
                  </a:cubicBezTo>
                  <a:cubicBezTo>
                    <a:pt x="1474" y="213"/>
                    <a:pt x="1454" y="188"/>
                    <a:pt x="1445" y="193"/>
                  </a:cubicBezTo>
                  <a:cubicBezTo>
                    <a:pt x="1435" y="198"/>
                    <a:pt x="1422" y="198"/>
                    <a:pt x="1417" y="190"/>
                  </a:cubicBezTo>
                  <a:cubicBezTo>
                    <a:pt x="1412" y="182"/>
                    <a:pt x="1404" y="187"/>
                    <a:pt x="1391" y="171"/>
                  </a:cubicBezTo>
                  <a:cubicBezTo>
                    <a:pt x="1378" y="154"/>
                    <a:pt x="1362" y="107"/>
                    <a:pt x="1358" y="88"/>
                  </a:cubicBezTo>
                  <a:cubicBezTo>
                    <a:pt x="1355" y="68"/>
                    <a:pt x="1366" y="47"/>
                    <a:pt x="1332" y="34"/>
                  </a:cubicBezTo>
                  <a:cubicBezTo>
                    <a:pt x="1298" y="21"/>
                    <a:pt x="1301" y="0"/>
                    <a:pt x="1269" y="9"/>
                  </a:cubicBezTo>
                  <a:cubicBezTo>
                    <a:pt x="1236" y="19"/>
                    <a:pt x="1217" y="21"/>
                    <a:pt x="1217" y="21"/>
                  </a:cubicBezTo>
                  <a:cubicBezTo>
                    <a:pt x="1217" y="21"/>
                    <a:pt x="1194" y="42"/>
                    <a:pt x="1199" y="52"/>
                  </a:cubicBezTo>
                  <a:cubicBezTo>
                    <a:pt x="1204" y="62"/>
                    <a:pt x="1204" y="81"/>
                    <a:pt x="1204" y="81"/>
                  </a:cubicBezTo>
                  <a:cubicBezTo>
                    <a:pt x="1204" y="81"/>
                    <a:pt x="1199" y="104"/>
                    <a:pt x="1183" y="119"/>
                  </a:cubicBezTo>
                  <a:cubicBezTo>
                    <a:pt x="1166" y="133"/>
                    <a:pt x="1165" y="148"/>
                    <a:pt x="1165" y="148"/>
                  </a:cubicBezTo>
                  <a:cubicBezTo>
                    <a:pt x="1165" y="148"/>
                    <a:pt x="1158" y="185"/>
                    <a:pt x="1140" y="187"/>
                  </a:cubicBezTo>
                  <a:cubicBezTo>
                    <a:pt x="1122" y="188"/>
                    <a:pt x="1109" y="198"/>
                    <a:pt x="1103" y="193"/>
                  </a:cubicBezTo>
                  <a:cubicBezTo>
                    <a:pt x="1103" y="193"/>
                    <a:pt x="1097" y="211"/>
                    <a:pt x="1096" y="219"/>
                  </a:cubicBezTo>
                  <a:cubicBezTo>
                    <a:pt x="1094" y="228"/>
                    <a:pt x="1087" y="222"/>
                    <a:pt x="1085" y="235"/>
                  </a:cubicBezTo>
                  <a:cubicBezTo>
                    <a:pt x="1084" y="248"/>
                    <a:pt x="1085" y="251"/>
                    <a:pt x="1094" y="253"/>
                  </a:cubicBezTo>
                  <a:cubicBezTo>
                    <a:pt x="1103" y="255"/>
                    <a:pt x="1103" y="246"/>
                    <a:pt x="1110" y="255"/>
                  </a:cubicBezTo>
                  <a:cubicBezTo>
                    <a:pt x="1116" y="264"/>
                    <a:pt x="1118" y="261"/>
                    <a:pt x="1121" y="260"/>
                  </a:cubicBezTo>
                  <a:cubicBezTo>
                    <a:pt x="1125" y="259"/>
                    <a:pt x="1139" y="264"/>
                    <a:pt x="1141" y="255"/>
                  </a:cubicBezTo>
                  <a:cubicBezTo>
                    <a:pt x="1143" y="247"/>
                    <a:pt x="1146" y="248"/>
                    <a:pt x="1153" y="248"/>
                  </a:cubicBezTo>
                  <a:cubicBezTo>
                    <a:pt x="1159" y="247"/>
                    <a:pt x="1165" y="244"/>
                    <a:pt x="1168" y="255"/>
                  </a:cubicBezTo>
                  <a:cubicBezTo>
                    <a:pt x="1171" y="265"/>
                    <a:pt x="1168" y="263"/>
                    <a:pt x="1181" y="273"/>
                  </a:cubicBezTo>
                  <a:cubicBezTo>
                    <a:pt x="1193" y="282"/>
                    <a:pt x="1200" y="284"/>
                    <a:pt x="1202" y="296"/>
                  </a:cubicBezTo>
                  <a:cubicBezTo>
                    <a:pt x="1205" y="308"/>
                    <a:pt x="1199" y="318"/>
                    <a:pt x="1199" y="318"/>
                  </a:cubicBezTo>
                  <a:cubicBezTo>
                    <a:pt x="1199" y="318"/>
                    <a:pt x="1175" y="312"/>
                    <a:pt x="1168" y="318"/>
                  </a:cubicBezTo>
                  <a:cubicBezTo>
                    <a:pt x="1161" y="325"/>
                    <a:pt x="1151" y="325"/>
                    <a:pt x="1151" y="325"/>
                  </a:cubicBezTo>
                  <a:cubicBezTo>
                    <a:pt x="1151" y="325"/>
                    <a:pt x="1128" y="323"/>
                    <a:pt x="1128" y="334"/>
                  </a:cubicBezTo>
                  <a:cubicBezTo>
                    <a:pt x="1128" y="345"/>
                    <a:pt x="1123" y="354"/>
                    <a:pt x="1123" y="354"/>
                  </a:cubicBezTo>
                  <a:cubicBezTo>
                    <a:pt x="1123" y="354"/>
                    <a:pt x="1112" y="346"/>
                    <a:pt x="1108" y="353"/>
                  </a:cubicBezTo>
                  <a:cubicBezTo>
                    <a:pt x="1104" y="360"/>
                    <a:pt x="1105" y="359"/>
                    <a:pt x="1096" y="359"/>
                  </a:cubicBezTo>
                  <a:cubicBezTo>
                    <a:pt x="1087" y="358"/>
                    <a:pt x="1083" y="350"/>
                    <a:pt x="1083" y="350"/>
                  </a:cubicBezTo>
                  <a:cubicBezTo>
                    <a:pt x="1083" y="350"/>
                    <a:pt x="1080" y="347"/>
                    <a:pt x="1073" y="351"/>
                  </a:cubicBezTo>
                  <a:cubicBezTo>
                    <a:pt x="1067" y="354"/>
                    <a:pt x="1060" y="349"/>
                    <a:pt x="1060" y="356"/>
                  </a:cubicBezTo>
                  <a:cubicBezTo>
                    <a:pt x="1060" y="363"/>
                    <a:pt x="1057" y="368"/>
                    <a:pt x="1057" y="368"/>
                  </a:cubicBezTo>
                  <a:cubicBezTo>
                    <a:pt x="1038" y="368"/>
                    <a:pt x="1038" y="368"/>
                    <a:pt x="1038" y="368"/>
                  </a:cubicBezTo>
                  <a:cubicBezTo>
                    <a:pt x="1038" y="368"/>
                    <a:pt x="1017" y="367"/>
                    <a:pt x="1014" y="362"/>
                  </a:cubicBezTo>
                  <a:cubicBezTo>
                    <a:pt x="1010" y="357"/>
                    <a:pt x="1003" y="354"/>
                    <a:pt x="996" y="358"/>
                  </a:cubicBezTo>
                  <a:cubicBezTo>
                    <a:pt x="989" y="362"/>
                    <a:pt x="981" y="359"/>
                    <a:pt x="981" y="359"/>
                  </a:cubicBezTo>
                  <a:cubicBezTo>
                    <a:pt x="975" y="353"/>
                    <a:pt x="975" y="353"/>
                    <a:pt x="975" y="353"/>
                  </a:cubicBezTo>
                  <a:cubicBezTo>
                    <a:pt x="975" y="353"/>
                    <a:pt x="954" y="376"/>
                    <a:pt x="965" y="379"/>
                  </a:cubicBezTo>
                  <a:cubicBezTo>
                    <a:pt x="976" y="383"/>
                    <a:pt x="982" y="382"/>
                    <a:pt x="982" y="382"/>
                  </a:cubicBezTo>
                  <a:cubicBezTo>
                    <a:pt x="982" y="382"/>
                    <a:pt x="985" y="396"/>
                    <a:pt x="980" y="403"/>
                  </a:cubicBezTo>
                  <a:cubicBezTo>
                    <a:pt x="974" y="410"/>
                    <a:pt x="965" y="413"/>
                    <a:pt x="961" y="413"/>
                  </a:cubicBezTo>
                  <a:cubicBezTo>
                    <a:pt x="957" y="414"/>
                    <a:pt x="947" y="405"/>
                    <a:pt x="949" y="418"/>
                  </a:cubicBezTo>
                  <a:cubicBezTo>
                    <a:pt x="951" y="430"/>
                    <a:pt x="944" y="437"/>
                    <a:pt x="944" y="437"/>
                  </a:cubicBezTo>
                  <a:cubicBezTo>
                    <a:pt x="944" y="437"/>
                    <a:pt x="935" y="436"/>
                    <a:pt x="925" y="435"/>
                  </a:cubicBezTo>
                  <a:cubicBezTo>
                    <a:pt x="915" y="433"/>
                    <a:pt x="913" y="430"/>
                    <a:pt x="913" y="430"/>
                  </a:cubicBezTo>
                  <a:cubicBezTo>
                    <a:pt x="888" y="441"/>
                    <a:pt x="888" y="441"/>
                    <a:pt x="888" y="441"/>
                  </a:cubicBezTo>
                  <a:cubicBezTo>
                    <a:pt x="888" y="441"/>
                    <a:pt x="871" y="447"/>
                    <a:pt x="857" y="447"/>
                  </a:cubicBezTo>
                  <a:cubicBezTo>
                    <a:pt x="843" y="447"/>
                    <a:pt x="828" y="461"/>
                    <a:pt x="828" y="461"/>
                  </a:cubicBezTo>
                  <a:cubicBezTo>
                    <a:pt x="828" y="461"/>
                    <a:pt x="816" y="471"/>
                    <a:pt x="817" y="481"/>
                  </a:cubicBezTo>
                  <a:cubicBezTo>
                    <a:pt x="819" y="490"/>
                    <a:pt x="813" y="499"/>
                    <a:pt x="808" y="499"/>
                  </a:cubicBezTo>
                  <a:cubicBezTo>
                    <a:pt x="803" y="499"/>
                    <a:pt x="798" y="483"/>
                    <a:pt x="798" y="483"/>
                  </a:cubicBezTo>
                  <a:cubicBezTo>
                    <a:pt x="791" y="466"/>
                    <a:pt x="791" y="466"/>
                    <a:pt x="791" y="466"/>
                  </a:cubicBezTo>
                  <a:cubicBezTo>
                    <a:pt x="791" y="466"/>
                    <a:pt x="779" y="457"/>
                    <a:pt x="772" y="458"/>
                  </a:cubicBezTo>
                  <a:cubicBezTo>
                    <a:pt x="765" y="459"/>
                    <a:pt x="746" y="456"/>
                    <a:pt x="746" y="456"/>
                  </a:cubicBezTo>
                  <a:cubicBezTo>
                    <a:pt x="746" y="456"/>
                    <a:pt x="734" y="452"/>
                    <a:pt x="731" y="445"/>
                  </a:cubicBezTo>
                  <a:cubicBezTo>
                    <a:pt x="727" y="438"/>
                    <a:pt x="722" y="431"/>
                    <a:pt x="722" y="431"/>
                  </a:cubicBezTo>
                  <a:cubicBezTo>
                    <a:pt x="722" y="431"/>
                    <a:pt x="707" y="420"/>
                    <a:pt x="702" y="435"/>
                  </a:cubicBezTo>
                  <a:cubicBezTo>
                    <a:pt x="698" y="450"/>
                    <a:pt x="677" y="455"/>
                    <a:pt x="677" y="455"/>
                  </a:cubicBezTo>
                  <a:cubicBezTo>
                    <a:pt x="677" y="455"/>
                    <a:pt x="670" y="443"/>
                    <a:pt x="656" y="445"/>
                  </a:cubicBezTo>
                  <a:cubicBezTo>
                    <a:pt x="641" y="448"/>
                    <a:pt x="617" y="443"/>
                    <a:pt x="617" y="443"/>
                  </a:cubicBezTo>
                  <a:cubicBezTo>
                    <a:pt x="597" y="427"/>
                    <a:pt x="597" y="427"/>
                    <a:pt x="597" y="427"/>
                  </a:cubicBezTo>
                  <a:cubicBezTo>
                    <a:pt x="597" y="427"/>
                    <a:pt x="589" y="417"/>
                    <a:pt x="583" y="410"/>
                  </a:cubicBezTo>
                  <a:cubicBezTo>
                    <a:pt x="577" y="403"/>
                    <a:pt x="559" y="381"/>
                    <a:pt x="559" y="381"/>
                  </a:cubicBezTo>
                  <a:cubicBezTo>
                    <a:pt x="538" y="364"/>
                    <a:pt x="538" y="364"/>
                    <a:pt x="538" y="364"/>
                  </a:cubicBezTo>
                  <a:cubicBezTo>
                    <a:pt x="505" y="351"/>
                    <a:pt x="505" y="351"/>
                    <a:pt x="505" y="351"/>
                  </a:cubicBezTo>
                  <a:cubicBezTo>
                    <a:pt x="505" y="351"/>
                    <a:pt x="489" y="350"/>
                    <a:pt x="477" y="342"/>
                  </a:cubicBezTo>
                  <a:cubicBezTo>
                    <a:pt x="465" y="334"/>
                    <a:pt x="461" y="317"/>
                    <a:pt x="461" y="317"/>
                  </a:cubicBezTo>
                  <a:cubicBezTo>
                    <a:pt x="467" y="292"/>
                    <a:pt x="467" y="292"/>
                    <a:pt x="467" y="292"/>
                  </a:cubicBezTo>
                  <a:cubicBezTo>
                    <a:pt x="467" y="292"/>
                    <a:pt x="460" y="266"/>
                    <a:pt x="444" y="252"/>
                  </a:cubicBezTo>
                  <a:cubicBezTo>
                    <a:pt x="429" y="238"/>
                    <a:pt x="400" y="225"/>
                    <a:pt x="400" y="225"/>
                  </a:cubicBezTo>
                  <a:cubicBezTo>
                    <a:pt x="400" y="225"/>
                    <a:pt x="375" y="213"/>
                    <a:pt x="372" y="205"/>
                  </a:cubicBezTo>
                  <a:cubicBezTo>
                    <a:pt x="369" y="197"/>
                    <a:pt x="358" y="188"/>
                    <a:pt x="358" y="188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35" name="Freeform 1320"/>
            <p:cNvSpPr>
              <a:spLocks/>
            </p:cNvSpPr>
            <p:nvPr/>
          </p:nvSpPr>
          <p:spPr bwMode="auto">
            <a:xfrm>
              <a:off x="6727825" y="3621621"/>
              <a:ext cx="188913" cy="153988"/>
            </a:xfrm>
            <a:custGeom>
              <a:avLst/>
              <a:gdLst>
                <a:gd name="T0" fmla="*/ 2147483647 w 215"/>
                <a:gd name="T1" fmla="*/ 2147483647 h 174"/>
                <a:gd name="T2" fmla="*/ 2147483647 w 215"/>
                <a:gd name="T3" fmla="*/ 2147483647 h 174"/>
                <a:gd name="T4" fmla="*/ 2147483647 w 215"/>
                <a:gd name="T5" fmla="*/ 2147483647 h 174"/>
                <a:gd name="T6" fmla="*/ 2147483647 w 215"/>
                <a:gd name="T7" fmla="*/ 2147483647 h 174"/>
                <a:gd name="T8" fmla="*/ 2147483647 w 215"/>
                <a:gd name="T9" fmla="*/ 2147483647 h 174"/>
                <a:gd name="T10" fmla="*/ 2147483647 w 215"/>
                <a:gd name="T11" fmla="*/ 2147483647 h 174"/>
                <a:gd name="T12" fmla="*/ 2147483647 w 215"/>
                <a:gd name="T13" fmla="*/ 2147483647 h 174"/>
                <a:gd name="T14" fmla="*/ 2147483647 w 215"/>
                <a:gd name="T15" fmla="*/ 2147483647 h 174"/>
                <a:gd name="T16" fmla="*/ 2147483647 w 215"/>
                <a:gd name="T17" fmla="*/ 2147483647 h 174"/>
                <a:gd name="T18" fmla="*/ 2147483647 w 215"/>
                <a:gd name="T19" fmla="*/ 2147483647 h 174"/>
                <a:gd name="T20" fmla="*/ 2147483647 w 215"/>
                <a:gd name="T21" fmla="*/ 2147483647 h 174"/>
                <a:gd name="T22" fmla="*/ 2147483647 w 215"/>
                <a:gd name="T23" fmla="*/ 2147483647 h 174"/>
                <a:gd name="T24" fmla="*/ 2147483647 w 215"/>
                <a:gd name="T25" fmla="*/ 2147483647 h 174"/>
                <a:gd name="T26" fmla="*/ 2147483647 w 215"/>
                <a:gd name="T27" fmla="*/ 2147483647 h 174"/>
                <a:gd name="T28" fmla="*/ 0 w 215"/>
                <a:gd name="T29" fmla="*/ 2147483647 h 174"/>
                <a:gd name="T30" fmla="*/ 2147483647 w 215"/>
                <a:gd name="T31" fmla="*/ 2147483647 h 174"/>
                <a:gd name="T32" fmla="*/ 2147483647 w 215"/>
                <a:gd name="T33" fmla="*/ 2147483647 h 174"/>
                <a:gd name="T34" fmla="*/ 2147483647 w 215"/>
                <a:gd name="T35" fmla="*/ 2147483647 h 174"/>
                <a:gd name="T36" fmla="*/ 2147483647 w 215"/>
                <a:gd name="T37" fmla="*/ 2147483647 h 174"/>
                <a:gd name="T38" fmla="*/ 2147483647 w 215"/>
                <a:gd name="T39" fmla="*/ 2147483647 h 174"/>
                <a:gd name="T40" fmla="*/ 2147483647 w 215"/>
                <a:gd name="T41" fmla="*/ 2147483647 h 174"/>
                <a:gd name="T42" fmla="*/ 2147483647 w 215"/>
                <a:gd name="T43" fmla="*/ 2147483647 h 174"/>
                <a:gd name="T44" fmla="*/ 2147483647 w 215"/>
                <a:gd name="T45" fmla="*/ 2147483647 h 174"/>
                <a:gd name="T46" fmla="*/ 2147483647 w 215"/>
                <a:gd name="T47" fmla="*/ 2147483647 h 174"/>
                <a:gd name="T48" fmla="*/ 2147483647 w 215"/>
                <a:gd name="T49" fmla="*/ 2147483647 h 174"/>
                <a:gd name="T50" fmla="*/ 2147483647 w 215"/>
                <a:gd name="T51" fmla="*/ 2147483647 h 174"/>
                <a:gd name="T52" fmla="*/ 2147483647 w 215"/>
                <a:gd name="T53" fmla="*/ 2147483647 h 174"/>
                <a:gd name="T54" fmla="*/ 2147483647 w 215"/>
                <a:gd name="T55" fmla="*/ 2147483647 h 174"/>
                <a:gd name="T56" fmla="*/ 2147483647 w 215"/>
                <a:gd name="T57" fmla="*/ 2147483647 h 174"/>
                <a:gd name="T58" fmla="*/ 2147483647 w 215"/>
                <a:gd name="T59" fmla="*/ 2147483647 h 174"/>
                <a:gd name="T60" fmla="*/ 2147483647 w 215"/>
                <a:gd name="T61" fmla="*/ 2147483647 h 174"/>
                <a:gd name="T62" fmla="*/ 2147483647 w 215"/>
                <a:gd name="T63" fmla="*/ 2147483647 h 1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5" h="174">
                  <a:moveTo>
                    <a:pt x="215" y="12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200" y="3"/>
                    <a:pt x="194" y="0"/>
                    <a:pt x="184" y="3"/>
                  </a:cubicBezTo>
                  <a:cubicBezTo>
                    <a:pt x="173" y="6"/>
                    <a:pt x="168" y="15"/>
                    <a:pt x="168" y="15"/>
                  </a:cubicBezTo>
                  <a:cubicBezTo>
                    <a:pt x="168" y="15"/>
                    <a:pt x="161" y="21"/>
                    <a:pt x="157" y="25"/>
                  </a:cubicBezTo>
                  <a:cubicBezTo>
                    <a:pt x="153" y="29"/>
                    <a:pt x="154" y="38"/>
                    <a:pt x="154" y="45"/>
                  </a:cubicBezTo>
                  <a:cubicBezTo>
                    <a:pt x="155" y="53"/>
                    <a:pt x="145" y="53"/>
                    <a:pt x="145" y="53"/>
                  </a:cubicBezTo>
                  <a:cubicBezTo>
                    <a:pt x="145" y="53"/>
                    <a:pt x="138" y="45"/>
                    <a:pt x="123" y="40"/>
                  </a:cubicBezTo>
                  <a:cubicBezTo>
                    <a:pt x="108" y="35"/>
                    <a:pt x="118" y="42"/>
                    <a:pt x="117" y="54"/>
                  </a:cubicBezTo>
                  <a:cubicBezTo>
                    <a:pt x="116" y="66"/>
                    <a:pt x="109" y="66"/>
                    <a:pt x="102" y="68"/>
                  </a:cubicBezTo>
                  <a:cubicBezTo>
                    <a:pt x="95" y="71"/>
                    <a:pt x="85" y="67"/>
                    <a:pt x="85" y="67"/>
                  </a:cubicBezTo>
                  <a:cubicBezTo>
                    <a:pt x="85" y="67"/>
                    <a:pt x="74" y="80"/>
                    <a:pt x="69" y="85"/>
                  </a:cubicBezTo>
                  <a:cubicBezTo>
                    <a:pt x="64" y="89"/>
                    <a:pt x="51" y="99"/>
                    <a:pt x="51" y="99"/>
                  </a:cubicBezTo>
                  <a:cubicBezTo>
                    <a:pt x="51" y="99"/>
                    <a:pt x="38" y="99"/>
                    <a:pt x="31" y="103"/>
                  </a:cubicBezTo>
                  <a:cubicBezTo>
                    <a:pt x="24" y="108"/>
                    <a:pt x="14" y="112"/>
                    <a:pt x="0" y="129"/>
                  </a:cubicBezTo>
                  <a:cubicBezTo>
                    <a:pt x="0" y="129"/>
                    <a:pt x="24" y="116"/>
                    <a:pt x="31" y="112"/>
                  </a:cubicBezTo>
                  <a:cubicBezTo>
                    <a:pt x="39" y="108"/>
                    <a:pt x="52" y="108"/>
                    <a:pt x="59" y="108"/>
                  </a:cubicBezTo>
                  <a:cubicBezTo>
                    <a:pt x="65" y="108"/>
                    <a:pt x="84" y="112"/>
                    <a:pt x="87" y="110"/>
                  </a:cubicBezTo>
                  <a:cubicBezTo>
                    <a:pt x="91" y="108"/>
                    <a:pt x="106" y="109"/>
                    <a:pt x="106" y="118"/>
                  </a:cubicBezTo>
                  <a:cubicBezTo>
                    <a:pt x="106" y="126"/>
                    <a:pt x="93" y="131"/>
                    <a:pt x="92" y="135"/>
                  </a:cubicBezTo>
                  <a:cubicBezTo>
                    <a:pt x="91" y="138"/>
                    <a:pt x="86" y="131"/>
                    <a:pt x="79" y="138"/>
                  </a:cubicBezTo>
                  <a:cubicBezTo>
                    <a:pt x="72" y="144"/>
                    <a:pt x="65" y="152"/>
                    <a:pt x="68" y="158"/>
                  </a:cubicBezTo>
                  <a:cubicBezTo>
                    <a:pt x="72" y="164"/>
                    <a:pt x="76" y="167"/>
                    <a:pt x="85" y="169"/>
                  </a:cubicBezTo>
                  <a:cubicBezTo>
                    <a:pt x="95" y="170"/>
                    <a:pt x="98" y="167"/>
                    <a:pt x="108" y="171"/>
                  </a:cubicBezTo>
                  <a:cubicBezTo>
                    <a:pt x="117" y="174"/>
                    <a:pt x="118" y="167"/>
                    <a:pt x="127" y="163"/>
                  </a:cubicBezTo>
                  <a:cubicBezTo>
                    <a:pt x="135" y="159"/>
                    <a:pt x="148" y="148"/>
                    <a:pt x="156" y="150"/>
                  </a:cubicBezTo>
                  <a:cubicBezTo>
                    <a:pt x="163" y="153"/>
                    <a:pt x="148" y="133"/>
                    <a:pt x="144" y="129"/>
                  </a:cubicBezTo>
                  <a:cubicBezTo>
                    <a:pt x="140" y="125"/>
                    <a:pt x="144" y="107"/>
                    <a:pt x="153" y="106"/>
                  </a:cubicBezTo>
                  <a:cubicBezTo>
                    <a:pt x="163" y="105"/>
                    <a:pt x="180" y="82"/>
                    <a:pt x="189" y="78"/>
                  </a:cubicBezTo>
                  <a:cubicBezTo>
                    <a:pt x="197" y="74"/>
                    <a:pt x="202" y="60"/>
                    <a:pt x="203" y="57"/>
                  </a:cubicBezTo>
                  <a:cubicBezTo>
                    <a:pt x="204" y="54"/>
                    <a:pt x="200" y="39"/>
                    <a:pt x="200" y="39"/>
                  </a:cubicBezTo>
                  <a:lnTo>
                    <a:pt x="215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6" name="Freeform 1321"/>
            <p:cNvSpPr>
              <a:spLocks/>
            </p:cNvSpPr>
            <p:nvPr/>
          </p:nvSpPr>
          <p:spPr bwMode="auto">
            <a:xfrm>
              <a:off x="6818313" y="3751796"/>
              <a:ext cx="69850" cy="128588"/>
            </a:xfrm>
            <a:custGeom>
              <a:avLst/>
              <a:gdLst>
                <a:gd name="T0" fmla="*/ 2147483647 w 80"/>
                <a:gd name="T1" fmla="*/ 2147483647 h 145"/>
                <a:gd name="T2" fmla="*/ 2147483647 w 80"/>
                <a:gd name="T3" fmla="*/ 2147483647 h 145"/>
                <a:gd name="T4" fmla="*/ 2147483647 w 80"/>
                <a:gd name="T5" fmla="*/ 2147483647 h 145"/>
                <a:gd name="T6" fmla="*/ 2147483647 w 80"/>
                <a:gd name="T7" fmla="*/ 2147483647 h 145"/>
                <a:gd name="T8" fmla="*/ 2147483647 w 80"/>
                <a:gd name="T9" fmla="*/ 2147483647 h 145"/>
                <a:gd name="T10" fmla="*/ 2147483647 w 80"/>
                <a:gd name="T11" fmla="*/ 2147483647 h 145"/>
                <a:gd name="T12" fmla="*/ 2147483647 w 80"/>
                <a:gd name="T13" fmla="*/ 2147483647 h 145"/>
                <a:gd name="T14" fmla="*/ 2147483647 w 80"/>
                <a:gd name="T15" fmla="*/ 2147483647 h 145"/>
                <a:gd name="T16" fmla="*/ 2147483647 w 80"/>
                <a:gd name="T17" fmla="*/ 2147483647 h 145"/>
                <a:gd name="T18" fmla="*/ 2147483647 w 80"/>
                <a:gd name="T19" fmla="*/ 2147483647 h 145"/>
                <a:gd name="T20" fmla="*/ 2147483647 w 80"/>
                <a:gd name="T21" fmla="*/ 2147483647 h 145"/>
                <a:gd name="T22" fmla="*/ 2147483647 w 80"/>
                <a:gd name="T23" fmla="*/ 2147483647 h 145"/>
                <a:gd name="T24" fmla="*/ 2147483647 w 80"/>
                <a:gd name="T25" fmla="*/ 2147483647 h 145"/>
                <a:gd name="T26" fmla="*/ 2147483647 w 80"/>
                <a:gd name="T27" fmla="*/ 2147483647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" h="145">
                  <a:moveTo>
                    <a:pt x="12" y="25"/>
                  </a:moveTo>
                  <a:cubicBezTo>
                    <a:pt x="12" y="25"/>
                    <a:pt x="43" y="0"/>
                    <a:pt x="56" y="4"/>
                  </a:cubicBezTo>
                  <a:cubicBezTo>
                    <a:pt x="56" y="4"/>
                    <a:pt x="65" y="18"/>
                    <a:pt x="67" y="21"/>
                  </a:cubicBezTo>
                  <a:cubicBezTo>
                    <a:pt x="69" y="24"/>
                    <a:pt x="72" y="31"/>
                    <a:pt x="75" y="38"/>
                  </a:cubicBezTo>
                  <a:cubicBezTo>
                    <a:pt x="78" y="45"/>
                    <a:pt x="77" y="50"/>
                    <a:pt x="78" y="54"/>
                  </a:cubicBezTo>
                  <a:cubicBezTo>
                    <a:pt x="78" y="58"/>
                    <a:pt x="80" y="78"/>
                    <a:pt x="74" y="94"/>
                  </a:cubicBezTo>
                  <a:cubicBezTo>
                    <a:pt x="68" y="111"/>
                    <a:pt x="69" y="109"/>
                    <a:pt x="52" y="115"/>
                  </a:cubicBezTo>
                  <a:cubicBezTo>
                    <a:pt x="36" y="120"/>
                    <a:pt x="17" y="145"/>
                    <a:pt x="9" y="132"/>
                  </a:cubicBezTo>
                  <a:cubicBezTo>
                    <a:pt x="0" y="118"/>
                    <a:pt x="6" y="98"/>
                    <a:pt x="11" y="96"/>
                  </a:cubicBezTo>
                  <a:cubicBezTo>
                    <a:pt x="16" y="94"/>
                    <a:pt x="21" y="84"/>
                    <a:pt x="21" y="8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8" y="59"/>
                    <a:pt x="9" y="55"/>
                  </a:cubicBezTo>
                  <a:cubicBezTo>
                    <a:pt x="10" y="50"/>
                    <a:pt x="11" y="39"/>
                    <a:pt x="11" y="39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7" name="Freeform 1322"/>
            <p:cNvSpPr>
              <a:spLocks/>
            </p:cNvSpPr>
            <p:nvPr/>
          </p:nvSpPr>
          <p:spPr bwMode="auto">
            <a:xfrm>
              <a:off x="6891338" y="3534309"/>
              <a:ext cx="360362" cy="425450"/>
            </a:xfrm>
            <a:custGeom>
              <a:avLst/>
              <a:gdLst>
                <a:gd name="T0" fmla="*/ 2147483647 w 407"/>
                <a:gd name="T1" fmla="*/ 2147483647 h 480"/>
                <a:gd name="T2" fmla="*/ 2147483647 w 407"/>
                <a:gd name="T3" fmla="*/ 2147483647 h 480"/>
                <a:gd name="T4" fmla="*/ 2147483647 w 407"/>
                <a:gd name="T5" fmla="*/ 2147483647 h 480"/>
                <a:gd name="T6" fmla="*/ 2147483647 w 407"/>
                <a:gd name="T7" fmla="*/ 2147483647 h 480"/>
                <a:gd name="T8" fmla="*/ 2147483647 w 407"/>
                <a:gd name="T9" fmla="*/ 2147483647 h 480"/>
                <a:gd name="T10" fmla="*/ 2147483647 w 407"/>
                <a:gd name="T11" fmla="*/ 2147483647 h 480"/>
                <a:gd name="T12" fmla="*/ 2147483647 w 407"/>
                <a:gd name="T13" fmla="*/ 2147483647 h 480"/>
                <a:gd name="T14" fmla="*/ 2147483647 w 407"/>
                <a:gd name="T15" fmla="*/ 2147483647 h 480"/>
                <a:gd name="T16" fmla="*/ 2147483647 w 407"/>
                <a:gd name="T17" fmla="*/ 2147483647 h 480"/>
                <a:gd name="T18" fmla="*/ 2147483647 w 407"/>
                <a:gd name="T19" fmla="*/ 2147483647 h 480"/>
                <a:gd name="T20" fmla="*/ 2147483647 w 407"/>
                <a:gd name="T21" fmla="*/ 2147483647 h 480"/>
                <a:gd name="T22" fmla="*/ 2147483647 w 407"/>
                <a:gd name="T23" fmla="*/ 2147483647 h 480"/>
                <a:gd name="T24" fmla="*/ 2147483647 w 407"/>
                <a:gd name="T25" fmla="*/ 2147483647 h 480"/>
                <a:gd name="T26" fmla="*/ 2147483647 w 407"/>
                <a:gd name="T27" fmla="*/ 2147483647 h 480"/>
                <a:gd name="T28" fmla="*/ 2147483647 w 407"/>
                <a:gd name="T29" fmla="*/ 2147483647 h 480"/>
                <a:gd name="T30" fmla="*/ 2147483647 w 407"/>
                <a:gd name="T31" fmla="*/ 2147483647 h 480"/>
                <a:gd name="T32" fmla="*/ 2147483647 w 407"/>
                <a:gd name="T33" fmla="*/ 2147483647 h 480"/>
                <a:gd name="T34" fmla="*/ 2147483647 w 407"/>
                <a:gd name="T35" fmla="*/ 2147483647 h 480"/>
                <a:gd name="T36" fmla="*/ 2147483647 w 407"/>
                <a:gd name="T37" fmla="*/ 2147483647 h 480"/>
                <a:gd name="T38" fmla="*/ 2147483647 w 407"/>
                <a:gd name="T39" fmla="*/ 2147483647 h 480"/>
                <a:gd name="T40" fmla="*/ 2147483647 w 407"/>
                <a:gd name="T41" fmla="*/ 2147483647 h 480"/>
                <a:gd name="T42" fmla="*/ 2147483647 w 407"/>
                <a:gd name="T43" fmla="*/ 2147483647 h 480"/>
                <a:gd name="T44" fmla="*/ 2147483647 w 407"/>
                <a:gd name="T45" fmla="*/ 2147483647 h 480"/>
                <a:gd name="T46" fmla="*/ 2147483647 w 407"/>
                <a:gd name="T47" fmla="*/ 2147483647 h 480"/>
                <a:gd name="T48" fmla="*/ 2147483647 w 407"/>
                <a:gd name="T49" fmla="*/ 2147483647 h 480"/>
                <a:gd name="T50" fmla="*/ 2147483647 w 407"/>
                <a:gd name="T51" fmla="*/ 2147483647 h 480"/>
                <a:gd name="T52" fmla="*/ 2147483647 w 407"/>
                <a:gd name="T53" fmla="*/ 2147483647 h 480"/>
                <a:gd name="T54" fmla="*/ 2147483647 w 407"/>
                <a:gd name="T55" fmla="*/ 2147483647 h 480"/>
                <a:gd name="T56" fmla="*/ 2147483647 w 407"/>
                <a:gd name="T57" fmla="*/ 2147483647 h 480"/>
                <a:gd name="T58" fmla="*/ 2147483647 w 407"/>
                <a:gd name="T59" fmla="*/ 2147483647 h 480"/>
                <a:gd name="T60" fmla="*/ 2147483647 w 407"/>
                <a:gd name="T61" fmla="*/ 2147483647 h 480"/>
                <a:gd name="T62" fmla="*/ 2147483647 w 407"/>
                <a:gd name="T63" fmla="*/ 2147483647 h 480"/>
                <a:gd name="T64" fmla="*/ 2147483647 w 407"/>
                <a:gd name="T65" fmla="*/ 2147483647 h 480"/>
                <a:gd name="T66" fmla="*/ 2147483647 w 407"/>
                <a:gd name="T67" fmla="*/ 2147483647 h 480"/>
                <a:gd name="T68" fmla="*/ 2147483647 w 407"/>
                <a:gd name="T69" fmla="*/ 2147483647 h 480"/>
                <a:gd name="T70" fmla="*/ 2147483647 w 407"/>
                <a:gd name="T71" fmla="*/ 2147483647 h 480"/>
                <a:gd name="T72" fmla="*/ 2147483647 w 407"/>
                <a:gd name="T73" fmla="*/ 2147483647 h 480"/>
                <a:gd name="T74" fmla="*/ 2147483647 w 407"/>
                <a:gd name="T75" fmla="*/ 2147483647 h 480"/>
                <a:gd name="T76" fmla="*/ 2147483647 w 407"/>
                <a:gd name="T77" fmla="*/ 2147483647 h 480"/>
                <a:gd name="T78" fmla="*/ 2147483647 w 407"/>
                <a:gd name="T79" fmla="*/ 2147483647 h 480"/>
                <a:gd name="T80" fmla="*/ 2147483647 w 407"/>
                <a:gd name="T81" fmla="*/ 2147483647 h 480"/>
                <a:gd name="T82" fmla="*/ 2147483647 w 407"/>
                <a:gd name="T83" fmla="*/ 2147483647 h 480"/>
                <a:gd name="T84" fmla="*/ 2147483647 w 407"/>
                <a:gd name="T85" fmla="*/ 2147483647 h 480"/>
                <a:gd name="T86" fmla="*/ 2147483647 w 407"/>
                <a:gd name="T87" fmla="*/ 2147483647 h 480"/>
                <a:gd name="T88" fmla="*/ 2147483647 w 407"/>
                <a:gd name="T89" fmla="*/ 2147483647 h 480"/>
                <a:gd name="T90" fmla="*/ 2147483647 w 407"/>
                <a:gd name="T91" fmla="*/ 2147483647 h 480"/>
                <a:gd name="T92" fmla="*/ 2147483647 w 407"/>
                <a:gd name="T93" fmla="*/ 2147483647 h 480"/>
                <a:gd name="T94" fmla="*/ 2147483647 w 407"/>
                <a:gd name="T95" fmla="*/ 2147483647 h 4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7" h="480">
                  <a:moveTo>
                    <a:pt x="320" y="5"/>
                  </a:moveTo>
                  <a:cubicBezTo>
                    <a:pt x="308" y="6"/>
                    <a:pt x="295" y="0"/>
                    <a:pt x="303" y="22"/>
                  </a:cubicBezTo>
                  <a:cubicBezTo>
                    <a:pt x="310" y="45"/>
                    <a:pt x="324" y="52"/>
                    <a:pt x="306" y="63"/>
                  </a:cubicBezTo>
                  <a:cubicBezTo>
                    <a:pt x="289" y="74"/>
                    <a:pt x="284" y="73"/>
                    <a:pt x="276" y="79"/>
                  </a:cubicBezTo>
                  <a:cubicBezTo>
                    <a:pt x="267" y="85"/>
                    <a:pt x="262" y="100"/>
                    <a:pt x="266" y="110"/>
                  </a:cubicBezTo>
                  <a:cubicBezTo>
                    <a:pt x="269" y="120"/>
                    <a:pt x="274" y="117"/>
                    <a:pt x="273" y="129"/>
                  </a:cubicBezTo>
                  <a:cubicBezTo>
                    <a:pt x="272" y="142"/>
                    <a:pt x="272" y="113"/>
                    <a:pt x="284" y="131"/>
                  </a:cubicBezTo>
                  <a:cubicBezTo>
                    <a:pt x="297" y="148"/>
                    <a:pt x="297" y="147"/>
                    <a:pt x="295" y="154"/>
                  </a:cubicBezTo>
                  <a:cubicBezTo>
                    <a:pt x="294" y="161"/>
                    <a:pt x="289" y="169"/>
                    <a:pt x="284" y="165"/>
                  </a:cubicBezTo>
                  <a:cubicBezTo>
                    <a:pt x="279" y="161"/>
                    <a:pt x="281" y="153"/>
                    <a:pt x="269" y="160"/>
                  </a:cubicBezTo>
                  <a:cubicBezTo>
                    <a:pt x="258" y="167"/>
                    <a:pt x="255" y="165"/>
                    <a:pt x="261" y="179"/>
                  </a:cubicBezTo>
                  <a:cubicBezTo>
                    <a:pt x="267" y="192"/>
                    <a:pt x="262" y="198"/>
                    <a:pt x="265" y="206"/>
                  </a:cubicBezTo>
                  <a:cubicBezTo>
                    <a:pt x="267" y="213"/>
                    <a:pt x="274" y="207"/>
                    <a:pt x="269" y="219"/>
                  </a:cubicBezTo>
                  <a:cubicBezTo>
                    <a:pt x="265" y="231"/>
                    <a:pt x="262" y="225"/>
                    <a:pt x="260" y="234"/>
                  </a:cubicBezTo>
                  <a:cubicBezTo>
                    <a:pt x="256" y="246"/>
                    <a:pt x="250" y="256"/>
                    <a:pt x="250" y="260"/>
                  </a:cubicBezTo>
                  <a:cubicBezTo>
                    <a:pt x="250" y="263"/>
                    <a:pt x="245" y="261"/>
                    <a:pt x="241" y="267"/>
                  </a:cubicBezTo>
                  <a:cubicBezTo>
                    <a:pt x="238" y="273"/>
                    <a:pt x="241" y="279"/>
                    <a:pt x="235" y="287"/>
                  </a:cubicBezTo>
                  <a:cubicBezTo>
                    <a:pt x="229" y="294"/>
                    <a:pt x="224" y="283"/>
                    <a:pt x="218" y="292"/>
                  </a:cubicBezTo>
                  <a:cubicBezTo>
                    <a:pt x="212" y="300"/>
                    <a:pt x="212" y="295"/>
                    <a:pt x="207" y="304"/>
                  </a:cubicBezTo>
                  <a:cubicBezTo>
                    <a:pt x="202" y="313"/>
                    <a:pt x="197" y="314"/>
                    <a:pt x="193" y="313"/>
                  </a:cubicBezTo>
                  <a:cubicBezTo>
                    <a:pt x="190" y="311"/>
                    <a:pt x="183" y="310"/>
                    <a:pt x="188" y="304"/>
                  </a:cubicBezTo>
                  <a:cubicBezTo>
                    <a:pt x="193" y="298"/>
                    <a:pt x="199" y="292"/>
                    <a:pt x="194" y="290"/>
                  </a:cubicBezTo>
                  <a:cubicBezTo>
                    <a:pt x="190" y="289"/>
                    <a:pt x="187" y="284"/>
                    <a:pt x="185" y="288"/>
                  </a:cubicBezTo>
                  <a:cubicBezTo>
                    <a:pt x="182" y="292"/>
                    <a:pt x="180" y="282"/>
                    <a:pt x="177" y="295"/>
                  </a:cubicBezTo>
                  <a:cubicBezTo>
                    <a:pt x="175" y="309"/>
                    <a:pt x="177" y="314"/>
                    <a:pt x="177" y="319"/>
                  </a:cubicBezTo>
                  <a:cubicBezTo>
                    <a:pt x="177" y="324"/>
                    <a:pt x="171" y="320"/>
                    <a:pt x="169" y="326"/>
                  </a:cubicBezTo>
                  <a:cubicBezTo>
                    <a:pt x="166" y="332"/>
                    <a:pt x="163" y="335"/>
                    <a:pt x="166" y="343"/>
                  </a:cubicBezTo>
                  <a:cubicBezTo>
                    <a:pt x="170" y="352"/>
                    <a:pt x="156" y="359"/>
                    <a:pt x="153" y="349"/>
                  </a:cubicBezTo>
                  <a:cubicBezTo>
                    <a:pt x="149" y="340"/>
                    <a:pt x="149" y="333"/>
                    <a:pt x="143" y="333"/>
                  </a:cubicBezTo>
                  <a:cubicBezTo>
                    <a:pt x="137" y="333"/>
                    <a:pt x="124" y="336"/>
                    <a:pt x="122" y="341"/>
                  </a:cubicBezTo>
                  <a:cubicBezTo>
                    <a:pt x="119" y="346"/>
                    <a:pt x="112" y="349"/>
                    <a:pt x="106" y="346"/>
                  </a:cubicBezTo>
                  <a:cubicBezTo>
                    <a:pt x="100" y="342"/>
                    <a:pt x="99" y="332"/>
                    <a:pt x="94" y="342"/>
                  </a:cubicBezTo>
                  <a:cubicBezTo>
                    <a:pt x="89" y="352"/>
                    <a:pt x="84" y="348"/>
                    <a:pt x="75" y="349"/>
                  </a:cubicBezTo>
                  <a:cubicBezTo>
                    <a:pt x="67" y="351"/>
                    <a:pt x="53" y="373"/>
                    <a:pt x="52" y="380"/>
                  </a:cubicBezTo>
                  <a:cubicBezTo>
                    <a:pt x="51" y="388"/>
                    <a:pt x="37" y="379"/>
                    <a:pt x="37" y="388"/>
                  </a:cubicBezTo>
                  <a:cubicBezTo>
                    <a:pt x="37" y="396"/>
                    <a:pt x="41" y="396"/>
                    <a:pt x="41" y="396"/>
                  </a:cubicBezTo>
                  <a:cubicBezTo>
                    <a:pt x="41" y="396"/>
                    <a:pt x="37" y="402"/>
                    <a:pt x="28" y="401"/>
                  </a:cubicBezTo>
                  <a:cubicBezTo>
                    <a:pt x="20" y="400"/>
                    <a:pt x="19" y="396"/>
                    <a:pt x="10" y="407"/>
                  </a:cubicBezTo>
                  <a:cubicBezTo>
                    <a:pt x="1" y="418"/>
                    <a:pt x="0" y="432"/>
                    <a:pt x="11" y="429"/>
                  </a:cubicBezTo>
                  <a:cubicBezTo>
                    <a:pt x="22" y="427"/>
                    <a:pt x="20" y="421"/>
                    <a:pt x="26" y="423"/>
                  </a:cubicBezTo>
                  <a:cubicBezTo>
                    <a:pt x="32" y="426"/>
                    <a:pt x="38" y="426"/>
                    <a:pt x="36" y="434"/>
                  </a:cubicBezTo>
                  <a:cubicBezTo>
                    <a:pt x="33" y="443"/>
                    <a:pt x="36" y="444"/>
                    <a:pt x="33" y="449"/>
                  </a:cubicBezTo>
                  <a:cubicBezTo>
                    <a:pt x="31" y="454"/>
                    <a:pt x="28" y="454"/>
                    <a:pt x="25" y="458"/>
                  </a:cubicBezTo>
                  <a:cubicBezTo>
                    <a:pt x="21" y="461"/>
                    <a:pt x="16" y="463"/>
                    <a:pt x="21" y="467"/>
                  </a:cubicBezTo>
                  <a:cubicBezTo>
                    <a:pt x="26" y="472"/>
                    <a:pt x="25" y="463"/>
                    <a:pt x="31" y="471"/>
                  </a:cubicBezTo>
                  <a:cubicBezTo>
                    <a:pt x="37" y="480"/>
                    <a:pt x="44" y="476"/>
                    <a:pt x="46" y="472"/>
                  </a:cubicBezTo>
                  <a:cubicBezTo>
                    <a:pt x="47" y="469"/>
                    <a:pt x="52" y="460"/>
                    <a:pt x="49" y="452"/>
                  </a:cubicBezTo>
                  <a:cubicBezTo>
                    <a:pt x="47" y="443"/>
                    <a:pt x="49" y="438"/>
                    <a:pt x="54" y="438"/>
                  </a:cubicBezTo>
                  <a:cubicBezTo>
                    <a:pt x="59" y="438"/>
                    <a:pt x="62" y="437"/>
                    <a:pt x="62" y="431"/>
                  </a:cubicBezTo>
                  <a:cubicBezTo>
                    <a:pt x="62" y="424"/>
                    <a:pt x="58" y="412"/>
                    <a:pt x="53" y="413"/>
                  </a:cubicBezTo>
                  <a:cubicBezTo>
                    <a:pt x="51" y="401"/>
                    <a:pt x="51" y="401"/>
                    <a:pt x="51" y="401"/>
                  </a:cubicBezTo>
                  <a:cubicBezTo>
                    <a:pt x="51" y="401"/>
                    <a:pt x="38" y="395"/>
                    <a:pt x="53" y="394"/>
                  </a:cubicBezTo>
                  <a:cubicBezTo>
                    <a:pt x="68" y="392"/>
                    <a:pt x="73" y="385"/>
                    <a:pt x="78" y="384"/>
                  </a:cubicBezTo>
                  <a:cubicBezTo>
                    <a:pt x="83" y="383"/>
                    <a:pt x="91" y="378"/>
                    <a:pt x="91" y="378"/>
                  </a:cubicBezTo>
                  <a:cubicBezTo>
                    <a:pt x="91" y="378"/>
                    <a:pt x="97" y="373"/>
                    <a:pt x="102" y="377"/>
                  </a:cubicBezTo>
                  <a:cubicBezTo>
                    <a:pt x="107" y="380"/>
                    <a:pt x="103" y="370"/>
                    <a:pt x="110" y="369"/>
                  </a:cubicBezTo>
                  <a:cubicBezTo>
                    <a:pt x="116" y="368"/>
                    <a:pt x="124" y="374"/>
                    <a:pt x="132" y="375"/>
                  </a:cubicBezTo>
                  <a:cubicBezTo>
                    <a:pt x="139" y="377"/>
                    <a:pt x="147" y="357"/>
                    <a:pt x="151" y="370"/>
                  </a:cubicBezTo>
                  <a:cubicBezTo>
                    <a:pt x="156" y="384"/>
                    <a:pt x="144" y="386"/>
                    <a:pt x="154" y="392"/>
                  </a:cubicBezTo>
                  <a:cubicBezTo>
                    <a:pt x="164" y="399"/>
                    <a:pt x="172" y="394"/>
                    <a:pt x="172" y="394"/>
                  </a:cubicBezTo>
                  <a:cubicBezTo>
                    <a:pt x="172" y="394"/>
                    <a:pt x="174" y="368"/>
                    <a:pt x="181" y="362"/>
                  </a:cubicBezTo>
                  <a:cubicBezTo>
                    <a:pt x="188" y="356"/>
                    <a:pt x="194" y="353"/>
                    <a:pt x="196" y="358"/>
                  </a:cubicBezTo>
                  <a:cubicBezTo>
                    <a:pt x="197" y="363"/>
                    <a:pt x="197" y="365"/>
                    <a:pt x="197" y="372"/>
                  </a:cubicBezTo>
                  <a:cubicBezTo>
                    <a:pt x="197" y="378"/>
                    <a:pt x="202" y="380"/>
                    <a:pt x="202" y="380"/>
                  </a:cubicBezTo>
                  <a:cubicBezTo>
                    <a:pt x="202" y="380"/>
                    <a:pt x="225" y="381"/>
                    <a:pt x="230" y="372"/>
                  </a:cubicBezTo>
                  <a:cubicBezTo>
                    <a:pt x="235" y="362"/>
                    <a:pt x="235" y="342"/>
                    <a:pt x="242" y="341"/>
                  </a:cubicBezTo>
                  <a:cubicBezTo>
                    <a:pt x="250" y="340"/>
                    <a:pt x="245" y="347"/>
                    <a:pt x="256" y="347"/>
                  </a:cubicBezTo>
                  <a:cubicBezTo>
                    <a:pt x="267" y="347"/>
                    <a:pt x="269" y="331"/>
                    <a:pt x="269" y="331"/>
                  </a:cubicBezTo>
                  <a:cubicBezTo>
                    <a:pt x="269" y="331"/>
                    <a:pt x="290" y="330"/>
                    <a:pt x="290" y="324"/>
                  </a:cubicBezTo>
                  <a:cubicBezTo>
                    <a:pt x="290" y="317"/>
                    <a:pt x="278" y="308"/>
                    <a:pt x="290" y="303"/>
                  </a:cubicBezTo>
                  <a:cubicBezTo>
                    <a:pt x="303" y="298"/>
                    <a:pt x="299" y="281"/>
                    <a:pt x="299" y="281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15" y="240"/>
                    <a:pt x="315" y="240"/>
                    <a:pt x="315" y="240"/>
                  </a:cubicBezTo>
                  <a:cubicBezTo>
                    <a:pt x="315" y="240"/>
                    <a:pt x="317" y="222"/>
                    <a:pt x="320" y="218"/>
                  </a:cubicBezTo>
                  <a:cubicBezTo>
                    <a:pt x="322" y="214"/>
                    <a:pt x="322" y="196"/>
                    <a:pt x="315" y="196"/>
                  </a:cubicBezTo>
                  <a:cubicBezTo>
                    <a:pt x="308" y="196"/>
                    <a:pt x="299" y="197"/>
                    <a:pt x="301" y="183"/>
                  </a:cubicBezTo>
                  <a:cubicBezTo>
                    <a:pt x="304" y="170"/>
                    <a:pt x="310" y="166"/>
                    <a:pt x="306" y="156"/>
                  </a:cubicBezTo>
                  <a:cubicBezTo>
                    <a:pt x="303" y="147"/>
                    <a:pt x="292" y="123"/>
                    <a:pt x="292" y="123"/>
                  </a:cubicBezTo>
                  <a:cubicBezTo>
                    <a:pt x="292" y="123"/>
                    <a:pt x="284" y="113"/>
                    <a:pt x="283" y="110"/>
                  </a:cubicBezTo>
                  <a:cubicBezTo>
                    <a:pt x="282" y="106"/>
                    <a:pt x="284" y="101"/>
                    <a:pt x="295" y="104"/>
                  </a:cubicBezTo>
                  <a:cubicBezTo>
                    <a:pt x="306" y="106"/>
                    <a:pt x="306" y="115"/>
                    <a:pt x="310" y="113"/>
                  </a:cubicBezTo>
                  <a:cubicBezTo>
                    <a:pt x="314" y="112"/>
                    <a:pt x="310" y="106"/>
                    <a:pt x="317" y="102"/>
                  </a:cubicBezTo>
                  <a:cubicBezTo>
                    <a:pt x="325" y="99"/>
                    <a:pt x="335" y="102"/>
                    <a:pt x="335" y="108"/>
                  </a:cubicBezTo>
                  <a:cubicBezTo>
                    <a:pt x="335" y="115"/>
                    <a:pt x="323" y="116"/>
                    <a:pt x="335" y="118"/>
                  </a:cubicBezTo>
                  <a:cubicBezTo>
                    <a:pt x="347" y="121"/>
                    <a:pt x="341" y="106"/>
                    <a:pt x="351" y="120"/>
                  </a:cubicBezTo>
                  <a:cubicBezTo>
                    <a:pt x="360" y="133"/>
                    <a:pt x="356" y="137"/>
                    <a:pt x="369" y="117"/>
                  </a:cubicBezTo>
                  <a:cubicBezTo>
                    <a:pt x="383" y="97"/>
                    <a:pt x="368" y="110"/>
                    <a:pt x="388" y="91"/>
                  </a:cubicBezTo>
                  <a:cubicBezTo>
                    <a:pt x="407" y="73"/>
                    <a:pt x="401" y="64"/>
                    <a:pt x="401" y="64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8"/>
                    <a:pt x="381" y="51"/>
                    <a:pt x="375" y="54"/>
                  </a:cubicBezTo>
                  <a:cubicBezTo>
                    <a:pt x="369" y="58"/>
                    <a:pt x="358" y="54"/>
                    <a:pt x="358" y="54"/>
                  </a:cubicBezTo>
                  <a:cubicBezTo>
                    <a:pt x="358" y="54"/>
                    <a:pt x="346" y="53"/>
                    <a:pt x="344" y="46"/>
                  </a:cubicBezTo>
                  <a:cubicBezTo>
                    <a:pt x="343" y="38"/>
                    <a:pt x="335" y="30"/>
                    <a:pt x="335" y="30"/>
                  </a:cubicBezTo>
                  <a:lnTo>
                    <a:pt x="320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8" name="Freeform 1323"/>
            <p:cNvSpPr>
              <a:spLocks/>
            </p:cNvSpPr>
            <p:nvPr/>
          </p:nvSpPr>
          <p:spPr bwMode="auto">
            <a:xfrm>
              <a:off x="6958013" y="3869271"/>
              <a:ext cx="55562" cy="49213"/>
            </a:xfrm>
            <a:custGeom>
              <a:avLst/>
              <a:gdLst>
                <a:gd name="T0" fmla="*/ 2147483647 w 62"/>
                <a:gd name="T1" fmla="*/ 2147483647 h 56"/>
                <a:gd name="T2" fmla="*/ 2147483647 w 62"/>
                <a:gd name="T3" fmla="*/ 2147483647 h 56"/>
                <a:gd name="T4" fmla="*/ 2147483647 w 62"/>
                <a:gd name="T5" fmla="*/ 2147483647 h 56"/>
                <a:gd name="T6" fmla="*/ 2147483647 w 62"/>
                <a:gd name="T7" fmla="*/ 2147483647 h 56"/>
                <a:gd name="T8" fmla="*/ 2147483647 w 62"/>
                <a:gd name="T9" fmla="*/ 2147483647 h 56"/>
                <a:gd name="T10" fmla="*/ 2147483647 w 62"/>
                <a:gd name="T11" fmla="*/ 2147483647 h 56"/>
                <a:gd name="T12" fmla="*/ 2147483647 w 62"/>
                <a:gd name="T13" fmla="*/ 2147483647 h 56"/>
                <a:gd name="T14" fmla="*/ 2147483647 w 62"/>
                <a:gd name="T15" fmla="*/ 2147483647 h 56"/>
                <a:gd name="T16" fmla="*/ 2147483647 w 62"/>
                <a:gd name="T17" fmla="*/ 2147483647 h 56"/>
                <a:gd name="T18" fmla="*/ 2147483647 w 62"/>
                <a:gd name="T19" fmla="*/ 2147483647 h 56"/>
                <a:gd name="T20" fmla="*/ 2147483647 w 62"/>
                <a:gd name="T21" fmla="*/ 2147483647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6">
                  <a:moveTo>
                    <a:pt x="24" y="12"/>
                  </a:moveTo>
                  <a:cubicBezTo>
                    <a:pt x="20" y="14"/>
                    <a:pt x="14" y="12"/>
                    <a:pt x="9" y="21"/>
                  </a:cubicBezTo>
                  <a:cubicBezTo>
                    <a:pt x="4" y="29"/>
                    <a:pt x="0" y="40"/>
                    <a:pt x="8" y="40"/>
                  </a:cubicBezTo>
                  <a:cubicBezTo>
                    <a:pt x="15" y="40"/>
                    <a:pt x="20" y="38"/>
                    <a:pt x="21" y="42"/>
                  </a:cubicBezTo>
                  <a:cubicBezTo>
                    <a:pt x="22" y="45"/>
                    <a:pt x="14" y="56"/>
                    <a:pt x="21" y="51"/>
                  </a:cubicBezTo>
                  <a:cubicBezTo>
                    <a:pt x="29" y="46"/>
                    <a:pt x="30" y="35"/>
                    <a:pt x="35" y="29"/>
                  </a:cubicBezTo>
                  <a:cubicBezTo>
                    <a:pt x="40" y="23"/>
                    <a:pt x="37" y="18"/>
                    <a:pt x="47" y="22"/>
                  </a:cubicBezTo>
                  <a:cubicBezTo>
                    <a:pt x="57" y="26"/>
                    <a:pt x="62" y="14"/>
                    <a:pt x="62" y="14"/>
                  </a:cubicBezTo>
                  <a:cubicBezTo>
                    <a:pt x="62" y="14"/>
                    <a:pt x="62" y="0"/>
                    <a:pt x="57" y="2"/>
                  </a:cubicBezTo>
                  <a:cubicBezTo>
                    <a:pt x="52" y="5"/>
                    <a:pt x="36" y="5"/>
                    <a:pt x="36" y="5"/>
                  </a:cubicBezTo>
                  <a:lnTo>
                    <a:pt x="2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9" name="Freeform 1324"/>
            <p:cNvSpPr>
              <a:spLocks/>
            </p:cNvSpPr>
            <p:nvPr/>
          </p:nvSpPr>
          <p:spPr bwMode="auto">
            <a:xfrm>
              <a:off x="7148513" y="3210459"/>
              <a:ext cx="92075" cy="315912"/>
            </a:xfrm>
            <a:custGeom>
              <a:avLst/>
              <a:gdLst>
                <a:gd name="T0" fmla="*/ 2147483647 w 105"/>
                <a:gd name="T1" fmla="*/ 2147483647 h 356"/>
                <a:gd name="T2" fmla="*/ 2147483647 w 105"/>
                <a:gd name="T3" fmla="*/ 2147483647 h 356"/>
                <a:gd name="T4" fmla="*/ 2147483647 w 105"/>
                <a:gd name="T5" fmla="*/ 2147483647 h 356"/>
                <a:gd name="T6" fmla="*/ 2147483647 w 105"/>
                <a:gd name="T7" fmla="*/ 2147483647 h 356"/>
                <a:gd name="T8" fmla="*/ 2147483647 w 105"/>
                <a:gd name="T9" fmla="*/ 2147483647 h 356"/>
                <a:gd name="T10" fmla="*/ 2147483647 w 105"/>
                <a:gd name="T11" fmla="*/ 2147483647 h 356"/>
                <a:gd name="T12" fmla="*/ 2147483647 w 105"/>
                <a:gd name="T13" fmla="*/ 2147483647 h 356"/>
                <a:gd name="T14" fmla="*/ 2147483647 w 105"/>
                <a:gd name="T15" fmla="*/ 2147483647 h 356"/>
                <a:gd name="T16" fmla="*/ 2147483647 w 105"/>
                <a:gd name="T17" fmla="*/ 2147483647 h 356"/>
                <a:gd name="T18" fmla="*/ 2147483647 w 105"/>
                <a:gd name="T19" fmla="*/ 2147483647 h 356"/>
                <a:gd name="T20" fmla="*/ 2147483647 w 105"/>
                <a:gd name="T21" fmla="*/ 2147483647 h 356"/>
                <a:gd name="T22" fmla="*/ 2147483647 w 105"/>
                <a:gd name="T23" fmla="*/ 2147483647 h 356"/>
                <a:gd name="T24" fmla="*/ 2147483647 w 105"/>
                <a:gd name="T25" fmla="*/ 2147483647 h 356"/>
                <a:gd name="T26" fmla="*/ 2147483647 w 105"/>
                <a:gd name="T27" fmla="*/ 2147483647 h 356"/>
                <a:gd name="T28" fmla="*/ 2147483647 w 105"/>
                <a:gd name="T29" fmla="*/ 2147483647 h 356"/>
                <a:gd name="T30" fmla="*/ 2147483647 w 105"/>
                <a:gd name="T31" fmla="*/ 2147483647 h 356"/>
                <a:gd name="T32" fmla="*/ 2147483647 w 105"/>
                <a:gd name="T33" fmla="*/ 2147483647 h 356"/>
                <a:gd name="T34" fmla="*/ 2147483647 w 105"/>
                <a:gd name="T35" fmla="*/ 2147483647 h 356"/>
                <a:gd name="T36" fmla="*/ 2147483647 w 105"/>
                <a:gd name="T37" fmla="*/ 2147483647 h 356"/>
                <a:gd name="T38" fmla="*/ 2147483647 w 105"/>
                <a:gd name="T39" fmla="*/ 2147483647 h 356"/>
                <a:gd name="T40" fmla="*/ 2147483647 w 105"/>
                <a:gd name="T41" fmla="*/ 2147483647 h 356"/>
                <a:gd name="T42" fmla="*/ 2147483647 w 105"/>
                <a:gd name="T43" fmla="*/ 2147483647 h 356"/>
                <a:gd name="T44" fmla="*/ 2147483647 w 105"/>
                <a:gd name="T45" fmla="*/ 2147483647 h 356"/>
                <a:gd name="T46" fmla="*/ 2147483647 w 105"/>
                <a:gd name="T47" fmla="*/ 2147483647 h 356"/>
                <a:gd name="T48" fmla="*/ 2147483647 w 105"/>
                <a:gd name="T49" fmla="*/ 2147483647 h 356"/>
                <a:gd name="T50" fmla="*/ 2147483647 w 105"/>
                <a:gd name="T51" fmla="*/ 2147483647 h 356"/>
                <a:gd name="T52" fmla="*/ 2147483647 w 105"/>
                <a:gd name="T53" fmla="*/ 2147483647 h 356"/>
                <a:gd name="T54" fmla="*/ 2147483647 w 105"/>
                <a:gd name="T55" fmla="*/ 2147483647 h 356"/>
                <a:gd name="T56" fmla="*/ 2147483647 w 105"/>
                <a:gd name="T57" fmla="*/ 2147483647 h 356"/>
                <a:gd name="T58" fmla="*/ 2147483647 w 105"/>
                <a:gd name="T59" fmla="*/ 2147483647 h 356"/>
                <a:gd name="T60" fmla="*/ 2147483647 w 105"/>
                <a:gd name="T61" fmla="*/ 2147483647 h 356"/>
                <a:gd name="T62" fmla="*/ 2147483647 w 105"/>
                <a:gd name="T63" fmla="*/ 214748364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356">
                  <a:moveTo>
                    <a:pt x="45" y="2"/>
                  </a:moveTo>
                  <a:cubicBezTo>
                    <a:pt x="34" y="4"/>
                    <a:pt x="26" y="8"/>
                    <a:pt x="29" y="27"/>
                  </a:cubicBezTo>
                  <a:cubicBezTo>
                    <a:pt x="31" y="45"/>
                    <a:pt x="39" y="44"/>
                    <a:pt x="27" y="59"/>
                  </a:cubicBezTo>
                  <a:cubicBezTo>
                    <a:pt x="16" y="74"/>
                    <a:pt x="15" y="83"/>
                    <a:pt x="19" y="90"/>
                  </a:cubicBezTo>
                  <a:cubicBezTo>
                    <a:pt x="23" y="96"/>
                    <a:pt x="30" y="97"/>
                    <a:pt x="23" y="114"/>
                  </a:cubicBezTo>
                  <a:cubicBezTo>
                    <a:pt x="15" y="131"/>
                    <a:pt x="13" y="129"/>
                    <a:pt x="23" y="144"/>
                  </a:cubicBezTo>
                  <a:cubicBezTo>
                    <a:pt x="32" y="158"/>
                    <a:pt x="46" y="151"/>
                    <a:pt x="37" y="173"/>
                  </a:cubicBezTo>
                  <a:cubicBezTo>
                    <a:pt x="29" y="195"/>
                    <a:pt x="32" y="186"/>
                    <a:pt x="34" y="205"/>
                  </a:cubicBezTo>
                  <a:cubicBezTo>
                    <a:pt x="35" y="225"/>
                    <a:pt x="41" y="232"/>
                    <a:pt x="30" y="235"/>
                  </a:cubicBezTo>
                  <a:cubicBezTo>
                    <a:pt x="19" y="237"/>
                    <a:pt x="0" y="220"/>
                    <a:pt x="13" y="240"/>
                  </a:cubicBezTo>
                  <a:cubicBezTo>
                    <a:pt x="25" y="259"/>
                    <a:pt x="31" y="251"/>
                    <a:pt x="30" y="264"/>
                  </a:cubicBezTo>
                  <a:cubicBezTo>
                    <a:pt x="29" y="278"/>
                    <a:pt x="34" y="284"/>
                    <a:pt x="35" y="300"/>
                  </a:cubicBezTo>
                  <a:cubicBezTo>
                    <a:pt x="36" y="316"/>
                    <a:pt x="31" y="322"/>
                    <a:pt x="29" y="328"/>
                  </a:cubicBezTo>
                  <a:cubicBezTo>
                    <a:pt x="26" y="334"/>
                    <a:pt x="14" y="334"/>
                    <a:pt x="26" y="342"/>
                  </a:cubicBezTo>
                  <a:cubicBezTo>
                    <a:pt x="39" y="349"/>
                    <a:pt x="38" y="340"/>
                    <a:pt x="45" y="336"/>
                  </a:cubicBezTo>
                  <a:cubicBezTo>
                    <a:pt x="52" y="331"/>
                    <a:pt x="53" y="315"/>
                    <a:pt x="59" y="328"/>
                  </a:cubicBezTo>
                  <a:cubicBezTo>
                    <a:pt x="66" y="342"/>
                    <a:pt x="58" y="356"/>
                    <a:pt x="67" y="355"/>
                  </a:cubicBezTo>
                  <a:cubicBezTo>
                    <a:pt x="75" y="354"/>
                    <a:pt x="79" y="328"/>
                    <a:pt x="74" y="322"/>
                  </a:cubicBezTo>
                  <a:cubicBezTo>
                    <a:pt x="69" y="316"/>
                    <a:pt x="63" y="318"/>
                    <a:pt x="57" y="300"/>
                  </a:cubicBezTo>
                  <a:cubicBezTo>
                    <a:pt x="51" y="281"/>
                    <a:pt x="48" y="284"/>
                    <a:pt x="53" y="270"/>
                  </a:cubicBezTo>
                  <a:cubicBezTo>
                    <a:pt x="58" y="257"/>
                    <a:pt x="52" y="249"/>
                    <a:pt x="57" y="238"/>
                  </a:cubicBezTo>
                  <a:cubicBezTo>
                    <a:pt x="62" y="227"/>
                    <a:pt x="63" y="213"/>
                    <a:pt x="70" y="216"/>
                  </a:cubicBezTo>
                  <a:cubicBezTo>
                    <a:pt x="78" y="220"/>
                    <a:pt x="88" y="240"/>
                    <a:pt x="96" y="237"/>
                  </a:cubicBezTo>
                  <a:cubicBezTo>
                    <a:pt x="105" y="235"/>
                    <a:pt x="104" y="220"/>
                    <a:pt x="99" y="218"/>
                  </a:cubicBezTo>
                  <a:cubicBezTo>
                    <a:pt x="94" y="215"/>
                    <a:pt x="84" y="209"/>
                    <a:pt x="79" y="202"/>
                  </a:cubicBezTo>
                  <a:cubicBezTo>
                    <a:pt x="74" y="194"/>
                    <a:pt x="70" y="186"/>
                    <a:pt x="70" y="176"/>
                  </a:cubicBezTo>
                  <a:cubicBezTo>
                    <a:pt x="70" y="166"/>
                    <a:pt x="64" y="145"/>
                    <a:pt x="64" y="134"/>
                  </a:cubicBezTo>
                  <a:cubicBezTo>
                    <a:pt x="64" y="123"/>
                    <a:pt x="62" y="106"/>
                    <a:pt x="59" y="93"/>
                  </a:cubicBezTo>
                  <a:cubicBezTo>
                    <a:pt x="57" y="81"/>
                    <a:pt x="52" y="70"/>
                    <a:pt x="57" y="56"/>
                  </a:cubicBezTo>
                  <a:cubicBezTo>
                    <a:pt x="62" y="43"/>
                    <a:pt x="54" y="37"/>
                    <a:pt x="54" y="22"/>
                  </a:cubicBezTo>
                  <a:cubicBezTo>
                    <a:pt x="54" y="7"/>
                    <a:pt x="59" y="0"/>
                    <a:pt x="52" y="1"/>
                  </a:cubicBezTo>
                  <a:cubicBezTo>
                    <a:pt x="45" y="2"/>
                    <a:pt x="45" y="2"/>
                    <a:pt x="45" y="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0" name="Freeform 1325"/>
            <p:cNvSpPr>
              <a:spLocks/>
            </p:cNvSpPr>
            <p:nvPr/>
          </p:nvSpPr>
          <p:spPr bwMode="auto">
            <a:xfrm>
              <a:off x="7259638" y="3520021"/>
              <a:ext cx="66675" cy="63500"/>
            </a:xfrm>
            <a:custGeom>
              <a:avLst/>
              <a:gdLst>
                <a:gd name="T0" fmla="*/ 2147483647 w 76"/>
                <a:gd name="T1" fmla="*/ 2147483647 h 72"/>
                <a:gd name="T2" fmla="*/ 2147483647 w 76"/>
                <a:gd name="T3" fmla="*/ 2147483647 h 72"/>
                <a:gd name="T4" fmla="*/ 2147483647 w 76"/>
                <a:gd name="T5" fmla="*/ 2147483647 h 72"/>
                <a:gd name="T6" fmla="*/ 2147483647 w 76"/>
                <a:gd name="T7" fmla="*/ 2147483647 h 72"/>
                <a:gd name="T8" fmla="*/ 2147483647 w 76"/>
                <a:gd name="T9" fmla="*/ 2147483647 h 72"/>
                <a:gd name="T10" fmla="*/ 2147483647 w 76"/>
                <a:gd name="T11" fmla="*/ 2147483647 h 72"/>
                <a:gd name="T12" fmla="*/ 2147483647 w 76"/>
                <a:gd name="T13" fmla="*/ 2147483647 h 72"/>
                <a:gd name="T14" fmla="*/ 2147483647 w 76"/>
                <a:gd name="T15" fmla="*/ 2147483647 h 72"/>
                <a:gd name="T16" fmla="*/ 2147483647 w 76"/>
                <a:gd name="T17" fmla="*/ 0 h 72"/>
                <a:gd name="T18" fmla="*/ 2147483647 w 76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72">
                  <a:moveTo>
                    <a:pt x="45" y="19"/>
                  </a:moveTo>
                  <a:cubicBezTo>
                    <a:pt x="40" y="21"/>
                    <a:pt x="32" y="33"/>
                    <a:pt x="28" y="41"/>
                  </a:cubicBezTo>
                  <a:cubicBezTo>
                    <a:pt x="24" y="48"/>
                    <a:pt x="18" y="56"/>
                    <a:pt x="15" y="56"/>
                  </a:cubicBezTo>
                  <a:cubicBezTo>
                    <a:pt x="11" y="56"/>
                    <a:pt x="0" y="43"/>
                    <a:pt x="7" y="56"/>
                  </a:cubicBezTo>
                  <a:cubicBezTo>
                    <a:pt x="15" y="68"/>
                    <a:pt x="24" y="72"/>
                    <a:pt x="31" y="65"/>
                  </a:cubicBezTo>
                  <a:cubicBezTo>
                    <a:pt x="37" y="59"/>
                    <a:pt x="38" y="45"/>
                    <a:pt x="44" y="41"/>
                  </a:cubicBezTo>
                  <a:cubicBezTo>
                    <a:pt x="50" y="37"/>
                    <a:pt x="54" y="31"/>
                    <a:pt x="59" y="31"/>
                  </a:cubicBezTo>
                  <a:cubicBezTo>
                    <a:pt x="64" y="31"/>
                    <a:pt x="71" y="24"/>
                    <a:pt x="74" y="19"/>
                  </a:cubicBezTo>
                  <a:cubicBezTo>
                    <a:pt x="76" y="14"/>
                    <a:pt x="70" y="0"/>
                    <a:pt x="70" y="0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41" name="Freeform 1326"/>
            <p:cNvSpPr>
              <a:spLocks/>
            </p:cNvSpPr>
            <p:nvPr/>
          </p:nvSpPr>
          <p:spPr bwMode="auto">
            <a:xfrm>
              <a:off x="7342188" y="3499384"/>
              <a:ext cx="26987" cy="36512"/>
            </a:xfrm>
            <a:custGeom>
              <a:avLst/>
              <a:gdLst>
                <a:gd name="T0" fmla="*/ 2147483647 w 30"/>
                <a:gd name="T1" fmla="*/ 2147483647 h 42"/>
                <a:gd name="T2" fmla="*/ 2147483647 w 30"/>
                <a:gd name="T3" fmla="*/ 2147483647 h 42"/>
                <a:gd name="T4" fmla="*/ 2147483647 w 30"/>
                <a:gd name="T5" fmla="*/ 2147483647 h 42"/>
                <a:gd name="T6" fmla="*/ 2147483647 w 30"/>
                <a:gd name="T7" fmla="*/ 2147483647 h 42"/>
                <a:gd name="T8" fmla="*/ 2147483647 w 30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2">
                  <a:moveTo>
                    <a:pt x="20" y="14"/>
                  </a:moveTo>
                  <a:cubicBezTo>
                    <a:pt x="13" y="16"/>
                    <a:pt x="10" y="0"/>
                    <a:pt x="5" y="21"/>
                  </a:cubicBezTo>
                  <a:cubicBezTo>
                    <a:pt x="0" y="42"/>
                    <a:pt x="21" y="26"/>
                    <a:pt x="21" y="26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2" name="Freeform 1327"/>
            <p:cNvSpPr>
              <a:spLocks/>
            </p:cNvSpPr>
            <p:nvPr/>
          </p:nvSpPr>
          <p:spPr bwMode="auto">
            <a:xfrm>
              <a:off x="7385050" y="3473984"/>
              <a:ext cx="20638" cy="20637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2147483647 w 24"/>
                <a:gd name="T7" fmla="*/ 0 h 23"/>
                <a:gd name="T8" fmla="*/ 2147483647 w 24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3">
                  <a:moveTo>
                    <a:pt x="11" y="7"/>
                  </a:moveTo>
                  <a:cubicBezTo>
                    <a:pt x="10" y="13"/>
                    <a:pt x="0" y="18"/>
                    <a:pt x="8" y="20"/>
                  </a:cubicBezTo>
                  <a:cubicBezTo>
                    <a:pt x="15" y="23"/>
                    <a:pt x="20" y="15"/>
                    <a:pt x="20" y="15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3" name="Freeform 1328"/>
            <p:cNvSpPr>
              <a:spLocks/>
            </p:cNvSpPr>
            <p:nvPr/>
          </p:nvSpPr>
          <p:spPr bwMode="auto">
            <a:xfrm>
              <a:off x="7413625" y="3453346"/>
              <a:ext cx="12700" cy="7938"/>
            </a:xfrm>
            <a:custGeom>
              <a:avLst/>
              <a:gdLst>
                <a:gd name="T0" fmla="*/ 2147483647 w 15"/>
                <a:gd name="T1" fmla="*/ 0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9" y="0"/>
                  </a:moveTo>
                  <a:cubicBezTo>
                    <a:pt x="4" y="1"/>
                    <a:pt x="0" y="9"/>
                    <a:pt x="7" y="9"/>
                  </a:cubicBezTo>
                  <a:cubicBezTo>
                    <a:pt x="13" y="9"/>
                    <a:pt x="15" y="3"/>
                    <a:pt x="15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4" name="Freeform 1329"/>
            <p:cNvSpPr>
              <a:spLocks/>
            </p:cNvSpPr>
            <p:nvPr/>
          </p:nvSpPr>
          <p:spPr bwMode="auto">
            <a:xfrm>
              <a:off x="7454900" y="3396196"/>
              <a:ext cx="17463" cy="17463"/>
            </a:xfrm>
            <a:custGeom>
              <a:avLst/>
              <a:gdLst>
                <a:gd name="T0" fmla="*/ 2147483647 w 20"/>
                <a:gd name="T1" fmla="*/ 0 h 20"/>
                <a:gd name="T2" fmla="*/ 0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6" y="0"/>
                  </a:moveTo>
                  <a:cubicBezTo>
                    <a:pt x="1" y="1"/>
                    <a:pt x="0" y="6"/>
                    <a:pt x="0" y="11"/>
                  </a:cubicBezTo>
                  <a:cubicBezTo>
                    <a:pt x="0" y="16"/>
                    <a:pt x="7" y="20"/>
                    <a:pt x="7" y="20"/>
                  </a:cubicBezTo>
                  <a:cubicBezTo>
                    <a:pt x="7" y="20"/>
                    <a:pt x="17" y="16"/>
                    <a:pt x="19" y="10"/>
                  </a:cubicBezTo>
                  <a:cubicBezTo>
                    <a:pt x="20" y="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5" name="Freeform 1330"/>
            <p:cNvSpPr>
              <a:spLocks/>
            </p:cNvSpPr>
            <p:nvPr/>
          </p:nvSpPr>
          <p:spPr bwMode="auto">
            <a:xfrm>
              <a:off x="7464425" y="3364446"/>
              <a:ext cx="30163" cy="26988"/>
            </a:xfrm>
            <a:custGeom>
              <a:avLst/>
              <a:gdLst>
                <a:gd name="T0" fmla="*/ 2147483647 w 33"/>
                <a:gd name="T1" fmla="*/ 0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1">
                  <a:moveTo>
                    <a:pt x="24" y="0"/>
                  </a:moveTo>
                  <a:cubicBezTo>
                    <a:pt x="24" y="0"/>
                    <a:pt x="14" y="2"/>
                    <a:pt x="11" y="7"/>
                  </a:cubicBezTo>
                  <a:cubicBezTo>
                    <a:pt x="9" y="12"/>
                    <a:pt x="0" y="19"/>
                    <a:pt x="8" y="24"/>
                  </a:cubicBezTo>
                  <a:cubicBezTo>
                    <a:pt x="15" y="29"/>
                    <a:pt x="20" y="31"/>
                    <a:pt x="24" y="25"/>
                  </a:cubicBezTo>
                  <a:cubicBezTo>
                    <a:pt x="27" y="19"/>
                    <a:pt x="33" y="12"/>
                    <a:pt x="33" y="1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6" name="Freeform 1331"/>
            <p:cNvSpPr>
              <a:spLocks/>
            </p:cNvSpPr>
            <p:nvPr/>
          </p:nvSpPr>
          <p:spPr bwMode="auto">
            <a:xfrm>
              <a:off x="6664325" y="4097871"/>
              <a:ext cx="73025" cy="87313"/>
            </a:xfrm>
            <a:custGeom>
              <a:avLst/>
              <a:gdLst>
                <a:gd name="T0" fmla="*/ 2147483647 w 84"/>
                <a:gd name="T1" fmla="*/ 2147483647 h 100"/>
                <a:gd name="T2" fmla="*/ 2147483647 w 84"/>
                <a:gd name="T3" fmla="*/ 2147483647 h 100"/>
                <a:gd name="T4" fmla="*/ 2147483647 w 84"/>
                <a:gd name="T5" fmla="*/ 2147483647 h 100"/>
                <a:gd name="T6" fmla="*/ 2147483647 w 84"/>
                <a:gd name="T7" fmla="*/ 2147483647 h 100"/>
                <a:gd name="T8" fmla="*/ 2147483647 w 84"/>
                <a:gd name="T9" fmla="*/ 2147483647 h 100"/>
                <a:gd name="T10" fmla="*/ 2147483647 w 84"/>
                <a:gd name="T11" fmla="*/ 2147483647 h 100"/>
                <a:gd name="T12" fmla="*/ 2147483647 w 84"/>
                <a:gd name="T13" fmla="*/ 2147483647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00">
                  <a:moveTo>
                    <a:pt x="75" y="12"/>
                  </a:moveTo>
                  <a:cubicBezTo>
                    <a:pt x="58" y="0"/>
                    <a:pt x="41" y="5"/>
                    <a:pt x="37" y="21"/>
                  </a:cubicBezTo>
                  <a:cubicBezTo>
                    <a:pt x="33" y="38"/>
                    <a:pt x="30" y="54"/>
                    <a:pt x="22" y="61"/>
                  </a:cubicBezTo>
                  <a:cubicBezTo>
                    <a:pt x="14" y="67"/>
                    <a:pt x="0" y="76"/>
                    <a:pt x="10" y="86"/>
                  </a:cubicBezTo>
                  <a:cubicBezTo>
                    <a:pt x="19" y="97"/>
                    <a:pt x="22" y="97"/>
                    <a:pt x="39" y="99"/>
                  </a:cubicBezTo>
                  <a:cubicBezTo>
                    <a:pt x="57" y="100"/>
                    <a:pt x="64" y="40"/>
                    <a:pt x="64" y="40"/>
                  </a:cubicBezTo>
                  <a:cubicBezTo>
                    <a:pt x="64" y="40"/>
                    <a:pt x="84" y="19"/>
                    <a:pt x="75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7" name="Freeform 1332"/>
            <p:cNvSpPr>
              <a:spLocks/>
            </p:cNvSpPr>
            <p:nvPr/>
          </p:nvSpPr>
          <p:spPr bwMode="auto">
            <a:xfrm>
              <a:off x="6669088" y="4266146"/>
              <a:ext cx="103187" cy="176213"/>
            </a:xfrm>
            <a:custGeom>
              <a:avLst/>
              <a:gdLst>
                <a:gd name="T0" fmla="*/ 2147483647 w 117"/>
                <a:gd name="T1" fmla="*/ 2147483647 h 200"/>
                <a:gd name="T2" fmla="*/ 2147483647 w 117"/>
                <a:gd name="T3" fmla="*/ 2147483647 h 200"/>
                <a:gd name="T4" fmla="*/ 2147483647 w 117"/>
                <a:gd name="T5" fmla="*/ 2147483647 h 200"/>
                <a:gd name="T6" fmla="*/ 2147483647 w 117"/>
                <a:gd name="T7" fmla="*/ 2147483647 h 200"/>
                <a:gd name="T8" fmla="*/ 2147483647 w 117"/>
                <a:gd name="T9" fmla="*/ 2147483647 h 200"/>
                <a:gd name="T10" fmla="*/ 2147483647 w 117"/>
                <a:gd name="T11" fmla="*/ 2147483647 h 200"/>
                <a:gd name="T12" fmla="*/ 2147483647 w 117"/>
                <a:gd name="T13" fmla="*/ 2147483647 h 200"/>
                <a:gd name="T14" fmla="*/ 2147483647 w 117"/>
                <a:gd name="T15" fmla="*/ 2147483647 h 200"/>
                <a:gd name="T16" fmla="*/ 2147483647 w 117"/>
                <a:gd name="T17" fmla="*/ 2147483647 h 200"/>
                <a:gd name="T18" fmla="*/ 2147483647 w 117"/>
                <a:gd name="T19" fmla="*/ 2147483647 h 200"/>
                <a:gd name="T20" fmla="*/ 2147483647 w 117"/>
                <a:gd name="T21" fmla="*/ 2147483647 h 200"/>
                <a:gd name="T22" fmla="*/ 2147483647 w 117"/>
                <a:gd name="T23" fmla="*/ 2147483647 h 200"/>
                <a:gd name="T24" fmla="*/ 2147483647 w 117"/>
                <a:gd name="T25" fmla="*/ 2147483647 h 200"/>
                <a:gd name="T26" fmla="*/ 2147483647 w 117"/>
                <a:gd name="T27" fmla="*/ 2147483647 h 200"/>
                <a:gd name="T28" fmla="*/ 2147483647 w 117"/>
                <a:gd name="T29" fmla="*/ 2147483647 h 200"/>
                <a:gd name="T30" fmla="*/ 2147483647 w 117"/>
                <a:gd name="T31" fmla="*/ 2147483647 h 200"/>
                <a:gd name="T32" fmla="*/ 2147483647 w 117"/>
                <a:gd name="T33" fmla="*/ 2147483647 h 200"/>
                <a:gd name="T34" fmla="*/ 2147483647 w 117"/>
                <a:gd name="T35" fmla="*/ 2147483647 h 200"/>
                <a:gd name="T36" fmla="*/ 2147483647 w 117"/>
                <a:gd name="T37" fmla="*/ 2147483647 h 200"/>
                <a:gd name="T38" fmla="*/ 2147483647 w 117"/>
                <a:gd name="T39" fmla="*/ 2147483647 h 200"/>
                <a:gd name="T40" fmla="*/ 2147483647 w 117"/>
                <a:gd name="T41" fmla="*/ 2147483647 h 200"/>
                <a:gd name="T42" fmla="*/ 2147483647 w 117"/>
                <a:gd name="T43" fmla="*/ 2147483647 h 200"/>
                <a:gd name="T44" fmla="*/ 2147483647 w 117"/>
                <a:gd name="T45" fmla="*/ 2147483647 h 200"/>
                <a:gd name="T46" fmla="*/ 2147483647 w 117"/>
                <a:gd name="T47" fmla="*/ 2147483647 h 200"/>
                <a:gd name="T48" fmla="*/ 2147483647 w 117"/>
                <a:gd name="T49" fmla="*/ 2147483647 h 200"/>
                <a:gd name="T50" fmla="*/ 2147483647 w 117"/>
                <a:gd name="T51" fmla="*/ 2147483647 h 2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200">
                  <a:moveTo>
                    <a:pt x="43" y="16"/>
                  </a:moveTo>
                  <a:cubicBezTo>
                    <a:pt x="38" y="20"/>
                    <a:pt x="20" y="0"/>
                    <a:pt x="17" y="13"/>
                  </a:cubicBezTo>
                  <a:cubicBezTo>
                    <a:pt x="15" y="27"/>
                    <a:pt x="0" y="81"/>
                    <a:pt x="15" y="92"/>
                  </a:cubicBezTo>
                  <a:cubicBezTo>
                    <a:pt x="29" y="102"/>
                    <a:pt x="36" y="101"/>
                    <a:pt x="36" y="112"/>
                  </a:cubicBezTo>
                  <a:cubicBezTo>
                    <a:pt x="36" y="123"/>
                    <a:pt x="24" y="124"/>
                    <a:pt x="28" y="132"/>
                  </a:cubicBezTo>
                  <a:cubicBezTo>
                    <a:pt x="32" y="140"/>
                    <a:pt x="36" y="146"/>
                    <a:pt x="44" y="151"/>
                  </a:cubicBezTo>
                  <a:cubicBezTo>
                    <a:pt x="52" y="157"/>
                    <a:pt x="52" y="147"/>
                    <a:pt x="63" y="151"/>
                  </a:cubicBezTo>
                  <a:cubicBezTo>
                    <a:pt x="74" y="155"/>
                    <a:pt x="92" y="165"/>
                    <a:pt x="93" y="173"/>
                  </a:cubicBezTo>
                  <a:cubicBezTo>
                    <a:pt x="94" y="181"/>
                    <a:pt x="84" y="188"/>
                    <a:pt x="88" y="192"/>
                  </a:cubicBezTo>
                  <a:cubicBezTo>
                    <a:pt x="92" y="196"/>
                    <a:pt x="88" y="194"/>
                    <a:pt x="103" y="197"/>
                  </a:cubicBezTo>
                  <a:cubicBezTo>
                    <a:pt x="117" y="200"/>
                    <a:pt x="111" y="184"/>
                    <a:pt x="104" y="182"/>
                  </a:cubicBezTo>
                  <a:cubicBezTo>
                    <a:pt x="97" y="181"/>
                    <a:pt x="98" y="173"/>
                    <a:pt x="98" y="173"/>
                  </a:cubicBezTo>
                  <a:cubicBezTo>
                    <a:pt x="98" y="173"/>
                    <a:pt x="105" y="167"/>
                    <a:pt x="111" y="169"/>
                  </a:cubicBezTo>
                  <a:cubicBezTo>
                    <a:pt x="116" y="170"/>
                    <a:pt x="116" y="159"/>
                    <a:pt x="116" y="159"/>
                  </a:cubicBezTo>
                  <a:cubicBezTo>
                    <a:pt x="116" y="159"/>
                    <a:pt x="111" y="143"/>
                    <a:pt x="103" y="143"/>
                  </a:cubicBezTo>
                  <a:cubicBezTo>
                    <a:pt x="94" y="143"/>
                    <a:pt x="89" y="143"/>
                    <a:pt x="85" y="140"/>
                  </a:cubicBezTo>
                  <a:cubicBezTo>
                    <a:pt x="81" y="138"/>
                    <a:pt x="81" y="120"/>
                    <a:pt x="73" y="127"/>
                  </a:cubicBezTo>
                  <a:cubicBezTo>
                    <a:pt x="65" y="134"/>
                    <a:pt x="54" y="136"/>
                    <a:pt x="54" y="136"/>
                  </a:cubicBezTo>
                  <a:cubicBezTo>
                    <a:pt x="54" y="136"/>
                    <a:pt x="44" y="136"/>
                    <a:pt x="44" y="132"/>
                  </a:cubicBezTo>
                  <a:cubicBezTo>
                    <a:pt x="44" y="128"/>
                    <a:pt x="36" y="116"/>
                    <a:pt x="44" y="113"/>
                  </a:cubicBezTo>
                  <a:cubicBezTo>
                    <a:pt x="52" y="111"/>
                    <a:pt x="48" y="123"/>
                    <a:pt x="51" y="101"/>
                  </a:cubicBezTo>
                  <a:cubicBezTo>
                    <a:pt x="54" y="79"/>
                    <a:pt x="46" y="78"/>
                    <a:pt x="58" y="69"/>
                  </a:cubicBezTo>
                  <a:cubicBezTo>
                    <a:pt x="70" y="59"/>
                    <a:pt x="70" y="58"/>
                    <a:pt x="70" y="47"/>
                  </a:cubicBezTo>
                  <a:cubicBezTo>
                    <a:pt x="70" y="36"/>
                    <a:pt x="70" y="25"/>
                    <a:pt x="67" y="21"/>
                  </a:cubicBezTo>
                  <a:cubicBezTo>
                    <a:pt x="65" y="17"/>
                    <a:pt x="59" y="9"/>
                    <a:pt x="59" y="9"/>
                  </a:cubicBezTo>
                  <a:lnTo>
                    <a:pt x="43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8" name="Freeform 1333"/>
            <p:cNvSpPr>
              <a:spLocks/>
            </p:cNvSpPr>
            <p:nvPr/>
          </p:nvSpPr>
          <p:spPr bwMode="auto">
            <a:xfrm>
              <a:off x="6608763" y="4456646"/>
              <a:ext cx="60325" cy="65088"/>
            </a:xfrm>
            <a:custGeom>
              <a:avLst/>
              <a:gdLst>
                <a:gd name="T0" fmla="*/ 2147483647 w 68"/>
                <a:gd name="T1" fmla="*/ 2147483647 h 74"/>
                <a:gd name="T2" fmla="*/ 2147483647 w 68"/>
                <a:gd name="T3" fmla="*/ 2147483647 h 74"/>
                <a:gd name="T4" fmla="*/ 2147483647 w 68"/>
                <a:gd name="T5" fmla="*/ 2147483647 h 74"/>
                <a:gd name="T6" fmla="*/ 2147483647 w 68"/>
                <a:gd name="T7" fmla="*/ 2147483647 h 74"/>
                <a:gd name="T8" fmla="*/ 2147483647 w 68"/>
                <a:gd name="T9" fmla="*/ 2147483647 h 74"/>
                <a:gd name="T10" fmla="*/ 2147483647 w 68"/>
                <a:gd name="T11" fmla="*/ 2147483647 h 74"/>
                <a:gd name="T12" fmla="*/ 2147483647 w 68"/>
                <a:gd name="T13" fmla="*/ 2147483647 h 74"/>
                <a:gd name="T14" fmla="*/ 2147483647 w 68"/>
                <a:gd name="T15" fmla="*/ 2147483647 h 74"/>
                <a:gd name="T16" fmla="*/ 2147483647 w 68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74">
                  <a:moveTo>
                    <a:pt x="66" y="3"/>
                  </a:moveTo>
                  <a:cubicBezTo>
                    <a:pt x="60" y="0"/>
                    <a:pt x="61" y="1"/>
                    <a:pt x="57" y="16"/>
                  </a:cubicBezTo>
                  <a:cubicBezTo>
                    <a:pt x="53" y="31"/>
                    <a:pt x="49" y="46"/>
                    <a:pt x="41" y="49"/>
                  </a:cubicBezTo>
                  <a:cubicBezTo>
                    <a:pt x="32" y="51"/>
                    <a:pt x="26" y="59"/>
                    <a:pt x="20" y="62"/>
                  </a:cubicBezTo>
                  <a:cubicBezTo>
                    <a:pt x="15" y="65"/>
                    <a:pt x="0" y="54"/>
                    <a:pt x="3" y="63"/>
                  </a:cubicBezTo>
                  <a:cubicBezTo>
                    <a:pt x="5" y="73"/>
                    <a:pt x="13" y="74"/>
                    <a:pt x="32" y="67"/>
                  </a:cubicBezTo>
                  <a:cubicBezTo>
                    <a:pt x="51" y="61"/>
                    <a:pt x="61" y="39"/>
                    <a:pt x="61" y="39"/>
                  </a:cubicBezTo>
                  <a:cubicBezTo>
                    <a:pt x="68" y="20"/>
                    <a:pt x="68" y="20"/>
                    <a:pt x="68" y="20"/>
                  </a:cubicBezTo>
                  <a:lnTo>
                    <a:pt x="66" y="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9" name="Freeform 1334"/>
            <p:cNvSpPr>
              <a:spLocks/>
            </p:cNvSpPr>
            <p:nvPr/>
          </p:nvSpPr>
          <p:spPr bwMode="auto">
            <a:xfrm>
              <a:off x="6710363" y="4436009"/>
              <a:ext cx="73025" cy="71437"/>
            </a:xfrm>
            <a:custGeom>
              <a:avLst/>
              <a:gdLst>
                <a:gd name="T0" fmla="*/ 2147483647 w 83"/>
                <a:gd name="T1" fmla="*/ 2147483647 h 81"/>
                <a:gd name="T2" fmla="*/ 2147483647 w 83"/>
                <a:gd name="T3" fmla="*/ 2147483647 h 81"/>
                <a:gd name="T4" fmla="*/ 2147483647 w 83"/>
                <a:gd name="T5" fmla="*/ 2147483647 h 81"/>
                <a:gd name="T6" fmla="*/ 2147483647 w 83"/>
                <a:gd name="T7" fmla="*/ 2147483647 h 81"/>
                <a:gd name="T8" fmla="*/ 2147483647 w 83"/>
                <a:gd name="T9" fmla="*/ 2147483647 h 81"/>
                <a:gd name="T10" fmla="*/ 2147483647 w 83"/>
                <a:gd name="T11" fmla="*/ 2147483647 h 81"/>
                <a:gd name="T12" fmla="*/ 2147483647 w 83"/>
                <a:gd name="T13" fmla="*/ 2147483647 h 81"/>
                <a:gd name="T14" fmla="*/ 2147483647 w 83"/>
                <a:gd name="T15" fmla="*/ 2147483647 h 81"/>
                <a:gd name="T16" fmla="*/ 2147483647 w 83"/>
                <a:gd name="T17" fmla="*/ 2147483647 h 81"/>
                <a:gd name="T18" fmla="*/ 2147483647 w 83"/>
                <a:gd name="T19" fmla="*/ 2147483647 h 81"/>
                <a:gd name="T20" fmla="*/ 2147483647 w 83"/>
                <a:gd name="T21" fmla="*/ 2147483647 h 81"/>
                <a:gd name="T22" fmla="*/ 2147483647 w 83"/>
                <a:gd name="T23" fmla="*/ 2147483647 h 81"/>
                <a:gd name="T24" fmla="*/ 2147483647 w 83"/>
                <a:gd name="T25" fmla="*/ 2147483647 h 81"/>
                <a:gd name="T26" fmla="*/ 2147483647 w 83"/>
                <a:gd name="T27" fmla="*/ 2147483647 h 81"/>
                <a:gd name="T28" fmla="*/ 2147483647 w 83"/>
                <a:gd name="T29" fmla="*/ 2147483647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3" h="81">
                  <a:moveTo>
                    <a:pt x="27" y="11"/>
                  </a:moveTo>
                  <a:cubicBezTo>
                    <a:pt x="22" y="11"/>
                    <a:pt x="18" y="0"/>
                    <a:pt x="14" y="9"/>
                  </a:cubicBezTo>
                  <a:cubicBezTo>
                    <a:pt x="10" y="19"/>
                    <a:pt x="0" y="40"/>
                    <a:pt x="12" y="39"/>
                  </a:cubicBezTo>
                  <a:cubicBezTo>
                    <a:pt x="24" y="38"/>
                    <a:pt x="26" y="20"/>
                    <a:pt x="31" y="27"/>
                  </a:cubicBezTo>
                  <a:cubicBezTo>
                    <a:pt x="37" y="34"/>
                    <a:pt x="26" y="35"/>
                    <a:pt x="33" y="40"/>
                  </a:cubicBezTo>
                  <a:cubicBezTo>
                    <a:pt x="39" y="46"/>
                    <a:pt x="43" y="50"/>
                    <a:pt x="37" y="54"/>
                  </a:cubicBezTo>
                  <a:cubicBezTo>
                    <a:pt x="30" y="58"/>
                    <a:pt x="20" y="57"/>
                    <a:pt x="22" y="62"/>
                  </a:cubicBezTo>
                  <a:cubicBezTo>
                    <a:pt x="27" y="76"/>
                    <a:pt x="42" y="81"/>
                    <a:pt x="45" y="73"/>
                  </a:cubicBezTo>
                  <a:cubicBezTo>
                    <a:pt x="47" y="65"/>
                    <a:pt x="43" y="59"/>
                    <a:pt x="49" y="54"/>
                  </a:cubicBezTo>
                  <a:cubicBezTo>
                    <a:pt x="54" y="49"/>
                    <a:pt x="57" y="47"/>
                    <a:pt x="60" y="57"/>
                  </a:cubicBezTo>
                  <a:cubicBezTo>
                    <a:pt x="62" y="66"/>
                    <a:pt x="81" y="46"/>
                    <a:pt x="81" y="46"/>
                  </a:cubicBezTo>
                  <a:cubicBezTo>
                    <a:pt x="81" y="46"/>
                    <a:pt x="83" y="27"/>
                    <a:pt x="76" y="34"/>
                  </a:cubicBezTo>
                  <a:cubicBezTo>
                    <a:pt x="69" y="40"/>
                    <a:pt x="59" y="42"/>
                    <a:pt x="56" y="38"/>
                  </a:cubicBezTo>
                  <a:cubicBezTo>
                    <a:pt x="47" y="30"/>
                    <a:pt x="34" y="32"/>
                    <a:pt x="37" y="24"/>
                  </a:cubicBezTo>
                  <a:cubicBezTo>
                    <a:pt x="39" y="16"/>
                    <a:pt x="27" y="11"/>
                    <a:pt x="27" y="1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0" name="Freeform 1335"/>
            <p:cNvSpPr>
              <a:spLocks/>
            </p:cNvSpPr>
            <p:nvPr/>
          </p:nvSpPr>
          <p:spPr bwMode="auto">
            <a:xfrm>
              <a:off x="6773863" y="4416959"/>
              <a:ext cx="38100" cy="60325"/>
            </a:xfrm>
            <a:custGeom>
              <a:avLst/>
              <a:gdLst>
                <a:gd name="T0" fmla="*/ 2147483647 w 42"/>
                <a:gd name="T1" fmla="*/ 2147483647 h 68"/>
                <a:gd name="T2" fmla="*/ 2147483647 w 42"/>
                <a:gd name="T3" fmla="*/ 2147483647 h 68"/>
                <a:gd name="T4" fmla="*/ 2147483647 w 42"/>
                <a:gd name="T5" fmla="*/ 2147483647 h 68"/>
                <a:gd name="T6" fmla="*/ 2147483647 w 42"/>
                <a:gd name="T7" fmla="*/ 2147483647 h 68"/>
                <a:gd name="T8" fmla="*/ 2147483647 w 42"/>
                <a:gd name="T9" fmla="*/ 2147483647 h 68"/>
                <a:gd name="T10" fmla="*/ 2147483647 w 42"/>
                <a:gd name="T11" fmla="*/ 2147483647 h 68"/>
                <a:gd name="T12" fmla="*/ 2147483647 w 42"/>
                <a:gd name="T13" fmla="*/ 2147483647 h 68"/>
                <a:gd name="T14" fmla="*/ 2147483647 w 42"/>
                <a:gd name="T15" fmla="*/ 2147483647 h 68"/>
                <a:gd name="T16" fmla="*/ 2147483647 w 42"/>
                <a:gd name="T17" fmla="*/ 2147483647 h 68"/>
                <a:gd name="T18" fmla="*/ 2147483647 w 42"/>
                <a:gd name="T19" fmla="*/ 214748364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68">
                  <a:moveTo>
                    <a:pt x="19" y="15"/>
                  </a:moveTo>
                  <a:cubicBezTo>
                    <a:pt x="15" y="17"/>
                    <a:pt x="0" y="28"/>
                    <a:pt x="7" y="36"/>
                  </a:cubicBezTo>
                  <a:cubicBezTo>
                    <a:pt x="13" y="44"/>
                    <a:pt x="19" y="40"/>
                    <a:pt x="20" y="47"/>
                  </a:cubicBezTo>
                  <a:cubicBezTo>
                    <a:pt x="21" y="53"/>
                    <a:pt x="9" y="63"/>
                    <a:pt x="19" y="65"/>
                  </a:cubicBezTo>
                  <a:cubicBezTo>
                    <a:pt x="28" y="68"/>
                    <a:pt x="35" y="53"/>
                    <a:pt x="34" y="49"/>
                  </a:cubicBezTo>
                  <a:cubicBezTo>
                    <a:pt x="32" y="45"/>
                    <a:pt x="23" y="34"/>
                    <a:pt x="32" y="34"/>
                  </a:cubicBezTo>
                  <a:cubicBezTo>
                    <a:pt x="42" y="34"/>
                    <a:pt x="42" y="25"/>
                    <a:pt x="40" y="21"/>
                  </a:cubicBezTo>
                  <a:cubicBezTo>
                    <a:pt x="39" y="17"/>
                    <a:pt x="36" y="0"/>
                    <a:pt x="32" y="9"/>
                  </a:cubicBezTo>
                  <a:cubicBezTo>
                    <a:pt x="28" y="17"/>
                    <a:pt x="23" y="23"/>
                    <a:pt x="23" y="23"/>
                  </a:cubicBezTo>
                  <a:lnTo>
                    <a:pt x="19" y="1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1" name="Freeform 1336"/>
            <p:cNvSpPr>
              <a:spLocks/>
            </p:cNvSpPr>
            <p:nvPr/>
          </p:nvSpPr>
          <p:spPr bwMode="auto">
            <a:xfrm>
              <a:off x="6716713" y="4483634"/>
              <a:ext cx="101600" cy="104775"/>
            </a:xfrm>
            <a:custGeom>
              <a:avLst/>
              <a:gdLst>
                <a:gd name="T0" fmla="*/ 2147483647 w 115"/>
                <a:gd name="T1" fmla="*/ 2147483647 h 120"/>
                <a:gd name="T2" fmla="*/ 2147483647 w 115"/>
                <a:gd name="T3" fmla="*/ 2147483647 h 120"/>
                <a:gd name="T4" fmla="*/ 2147483647 w 115"/>
                <a:gd name="T5" fmla="*/ 2147483647 h 120"/>
                <a:gd name="T6" fmla="*/ 2147483647 w 115"/>
                <a:gd name="T7" fmla="*/ 2147483647 h 120"/>
                <a:gd name="T8" fmla="*/ 2147483647 w 115"/>
                <a:gd name="T9" fmla="*/ 2147483647 h 120"/>
                <a:gd name="T10" fmla="*/ 2147483647 w 115"/>
                <a:gd name="T11" fmla="*/ 2147483647 h 120"/>
                <a:gd name="T12" fmla="*/ 2147483647 w 115"/>
                <a:gd name="T13" fmla="*/ 2147483647 h 120"/>
                <a:gd name="T14" fmla="*/ 2147483647 w 115"/>
                <a:gd name="T15" fmla="*/ 2147483647 h 120"/>
                <a:gd name="T16" fmla="*/ 2147483647 w 115"/>
                <a:gd name="T17" fmla="*/ 2147483647 h 120"/>
                <a:gd name="T18" fmla="*/ 2147483647 w 115"/>
                <a:gd name="T19" fmla="*/ 2147483647 h 120"/>
                <a:gd name="T20" fmla="*/ 2147483647 w 115"/>
                <a:gd name="T21" fmla="*/ 2147483647 h 120"/>
                <a:gd name="T22" fmla="*/ 2147483647 w 115"/>
                <a:gd name="T23" fmla="*/ 2147483647 h 120"/>
                <a:gd name="T24" fmla="*/ 2147483647 w 115"/>
                <a:gd name="T25" fmla="*/ 2147483647 h 120"/>
                <a:gd name="T26" fmla="*/ 2147483647 w 115"/>
                <a:gd name="T27" fmla="*/ 2147483647 h 120"/>
                <a:gd name="T28" fmla="*/ 2147483647 w 115"/>
                <a:gd name="T29" fmla="*/ 2147483647 h 120"/>
                <a:gd name="T30" fmla="*/ 2147483647 w 115"/>
                <a:gd name="T31" fmla="*/ 2147483647 h 120"/>
                <a:gd name="T32" fmla="*/ 2147483647 w 115"/>
                <a:gd name="T33" fmla="*/ 2147483647 h 120"/>
                <a:gd name="T34" fmla="*/ 2147483647 w 115"/>
                <a:gd name="T35" fmla="*/ 2147483647 h 120"/>
                <a:gd name="T36" fmla="*/ 2147483647 w 115"/>
                <a:gd name="T37" fmla="*/ 2147483647 h 120"/>
                <a:gd name="T38" fmla="*/ 2147483647 w 115"/>
                <a:gd name="T39" fmla="*/ 2147483647 h 120"/>
                <a:gd name="T40" fmla="*/ 2147483647 w 115"/>
                <a:gd name="T41" fmla="*/ 2147483647 h 120"/>
                <a:gd name="T42" fmla="*/ 2147483647 w 115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5" h="120">
                  <a:moveTo>
                    <a:pt x="55" y="37"/>
                  </a:moveTo>
                  <a:cubicBezTo>
                    <a:pt x="50" y="44"/>
                    <a:pt x="39" y="48"/>
                    <a:pt x="32" y="44"/>
                  </a:cubicBezTo>
                  <a:cubicBezTo>
                    <a:pt x="26" y="40"/>
                    <a:pt x="30" y="31"/>
                    <a:pt x="20" y="44"/>
                  </a:cubicBezTo>
                  <a:cubicBezTo>
                    <a:pt x="11" y="58"/>
                    <a:pt x="5" y="47"/>
                    <a:pt x="3" y="58"/>
                  </a:cubicBezTo>
                  <a:cubicBezTo>
                    <a:pt x="0" y="69"/>
                    <a:pt x="5" y="78"/>
                    <a:pt x="16" y="71"/>
                  </a:cubicBezTo>
                  <a:cubicBezTo>
                    <a:pt x="27" y="65"/>
                    <a:pt x="26" y="56"/>
                    <a:pt x="38" y="59"/>
                  </a:cubicBezTo>
                  <a:cubicBezTo>
                    <a:pt x="50" y="62"/>
                    <a:pt x="47" y="65"/>
                    <a:pt x="54" y="63"/>
                  </a:cubicBezTo>
                  <a:cubicBezTo>
                    <a:pt x="61" y="62"/>
                    <a:pt x="73" y="61"/>
                    <a:pt x="66" y="77"/>
                  </a:cubicBezTo>
                  <a:cubicBezTo>
                    <a:pt x="59" y="93"/>
                    <a:pt x="51" y="109"/>
                    <a:pt x="59" y="111"/>
                  </a:cubicBezTo>
                  <a:cubicBezTo>
                    <a:pt x="67" y="112"/>
                    <a:pt x="70" y="93"/>
                    <a:pt x="80" y="107"/>
                  </a:cubicBezTo>
                  <a:cubicBezTo>
                    <a:pt x="89" y="120"/>
                    <a:pt x="89" y="113"/>
                    <a:pt x="96" y="107"/>
                  </a:cubicBezTo>
                  <a:cubicBezTo>
                    <a:pt x="103" y="100"/>
                    <a:pt x="103" y="86"/>
                    <a:pt x="96" y="84"/>
                  </a:cubicBezTo>
                  <a:cubicBezTo>
                    <a:pt x="89" y="81"/>
                    <a:pt x="81" y="71"/>
                    <a:pt x="89" y="69"/>
                  </a:cubicBezTo>
                  <a:cubicBezTo>
                    <a:pt x="97" y="66"/>
                    <a:pt x="103" y="51"/>
                    <a:pt x="104" y="63"/>
                  </a:cubicBezTo>
                  <a:cubicBezTo>
                    <a:pt x="105" y="75"/>
                    <a:pt x="104" y="89"/>
                    <a:pt x="109" y="84"/>
                  </a:cubicBezTo>
                  <a:cubicBezTo>
                    <a:pt x="115" y="78"/>
                    <a:pt x="111" y="63"/>
                    <a:pt x="111" y="52"/>
                  </a:cubicBezTo>
                  <a:cubicBezTo>
                    <a:pt x="111" y="42"/>
                    <a:pt x="113" y="24"/>
                    <a:pt x="113" y="24"/>
                  </a:cubicBezTo>
                  <a:cubicBezTo>
                    <a:pt x="113" y="24"/>
                    <a:pt x="115" y="0"/>
                    <a:pt x="105" y="8"/>
                  </a:cubicBezTo>
                  <a:cubicBezTo>
                    <a:pt x="96" y="16"/>
                    <a:pt x="89" y="8"/>
                    <a:pt x="86" y="17"/>
                  </a:cubicBezTo>
                  <a:cubicBezTo>
                    <a:pt x="84" y="27"/>
                    <a:pt x="73" y="33"/>
                    <a:pt x="69" y="36"/>
                  </a:cubicBezTo>
                  <a:cubicBezTo>
                    <a:pt x="65" y="39"/>
                    <a:pt x="65" y="27"/>
                    <a:pt x="61" y="29"/>
                  </a:cubicBezTo>
                  <a:cubicBezTo>
                    <a:pt x="57" y="32"/>
                    <a:pt x="55" y="37"/>
                    <a:pt x="55" y="37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2" name="Freeform 1337"/>
            <p:cNvSpPr>
              <a:spLocks/>
            </p:cNvSpPr>
            <p:nvPr/>
          </p:nvSpPr>
          <p:spPr bwMode="auto">
            <a:xfrm>
              <a:off x="5937250" y="3300946"/>
              <a:ext cx="749300" cy="376238"/>
            </a:xfrm>
            <a:custGeom>
              <a:avLst/>
              <a:gdLst>
                <a:gd name="T0" fmla="*/ 2147483647 w 847"/>
                <a:gd name="T1" fmla="*/ 2147483647 h 426"/>
                <a:gd name="T2" fmla="*/ 2147483647 w 847"/>
                <a:gd name="T3" fmla="*/ 2147483647 h 426"/>
                <a:gd name="T4" fmla="*/ 2147483647 w 847"/>
                <a:gd name="T5" fmla="*/ 2147483647 h 426"/>
                <a:gd name="T6" fmla="*/ 2147483647 w 847"/>
                <a:gd name="T7" fmla="*/ 2147483647 h 426"/>
                <a:gd name="T8" fmla="*/ 2147483647 w 847"/>
                <a:gd name="T9" fmla="*/ 2147483647 h 426"/>
                <a:gd name="T10" fmla="*/ 2147483647 w 847"/>
                <a:gd name="T11" fmla="*/ 2147483647 h 426"/>
                <a:gd name="T12" fmla="*/ 2147483647 w 847"/>
                <a:gd name="T13" fmla="*/ 2147483647 h 426"/>
                <a:gd name="T14" fmla="*/ 2147483647 w 847"/>
                <a:gd name="T15" fmla="*/ 2147483647 h 426"/>
                <a:gd name="T16" fmla="*/ 2147483647 w 847"/>
                <a:gd name="T17" fmla="*/ 2147483647 h 426"/>
                <a:gd name="T18" fmla="*/ 2147483647 w 847"/>
                <a:gd name="T19" fmla="*/ 2147483647 h 426"/>
                <a:gd name="T20" fmla="*/ 2147483647 w 847"/>
                <a:gd name="T21" fmla="*/ 2147483647 h 426"/>
                <a:gd name="T22" fmla="*/ 2147483647 w 847"/>
                <a:gd name="T23" fmla="*/ 2147483647 h 426"/>
                <a:gd name="T24" fmla="*/ 2147483647 w 847"/>
                <a:gd name="T25" fmla="*/ 2147483647 h 426"/>
                <a:gd name="T26" fmla="*/ 2147483647 w 847"/>
                <a:gd name="T27" fmla="*/ 2147483647 h 426"/>
                <a:gd name="T28" fmla="*/ 2147483647 w 847"/>
                <a:gd name="T29" fmla="*/ 2147483647 h 426"/>
                <a:gd name="T30" fmla="*/ 2147483647 w 847"/>
                <a:gd name="T31" fmla="*/ 2147483647 h 426"/>
                <a:gd name="T32" fmla="*/ 2147483647 w 847"/>
                <a:gd name="T33" fmla="*/ 2147483647 h 426"/>
                <a:gd name="T34" fmla="*/ 2147483647 w 847"/>
                <a:gd name="T35" fmla="*/ 2147483647 h 426"/>
                <a:gd name="T36" fmla="*/ 2147483647 w 847"/>
                <a:gd name="T37" fmla="*/ 2147483647 h 426"/>
                <a:gd name="T38" fmla="*/ 2147483647 w 847"/>
                <a:gd name="T39" fmla="*/ 2147483647 h 426"/>
                <a:gd name="T40" fmla="*/ 2147483647 w 847"/>
                <a:gd name="T41" fmla="*/ 2147483647 h 426"/>
                <a:gd name="T42" fmla="*/ 2147483647 w 847"/>
                <a:gd name="T43" fmla="*/ 2147483647 h 426"/>
                <a:gd name="T44" fmla="*/ 2147483647 w 847"/>
                <a:gd name="T45" fmla="*/ 2147483647 h 426"/>
                <a:gd name="T46" fmla="*/ 2147483647 w 847"/>
                <a:gd name="T47" fmla="*/ 2147483647 h 426"/>
                <a:gd name="T48" fmla="*/ 2147483647 w 847"/>
                <a:gd name="T49" fmla="*/ 2147483647 h 426"/>
                <a:gd name="T50" fmla="*/ 2147483647 w 847"/>
                <a:gd name="T51" fmla="*/ 2147483647 h 426"/>
                <a:gd name="T52" fmla="*/ 2147483647 w 847"/>
                <a:gd name="T53" fmla="*/ 2147483647 h 426"/>
                <a:gd name="T54" fmla="*/ 2147483647 w 847"/>
                <a:gd name="T55" fmla="*/ 2147483647 h 426"/>
                <a:gd name="T56" fmla="*/ 2147483647 w 847"/>
                <a:gd name="T57" fmla="*/ 2147483647 h 426"/>
                <a:gd name="T58" fmla="*/ 2147483647 w 847"/>
                <a:gd name="T59" fmla="*/ 2147483647 h 426"/>
                <a:gd name="T60" fmla="*/ 2147483647 w 847"/>
                <a:gd name="T61" fmla="*/ 2147483647 h 426"/>
                <a:gd name="T62" fmla="*/ 2147483647 w 847"/>
                <a:gd name="T63" fmla="*/ 2147483647 h 426"/>
                <a:gd name="T64" fmla="*/ 2147483647 w 847"/>
                <a:gd name="T65" fmla="*/ 2147483647 h 426"/>
                <a:gd name="T66" fmla="*/ 2147483647 w 847"/>
                <a:gd name="T67" fmla="*/ 2147483647 h 426"/>
                <a:gd name="T68" fmla="*/ 2147483647 w 847"/>
                <a:gd name="T69" fmla="*/ 2147483647 h 426"/>
                <a:gd name="T70" fmla="*/ 2147483647 w 847"/>
                <a:gd name="T71" fmla="*/ 2147483647 h 426"/>
                <a:gd name="T72" fmla="*/ 2147483647 w 847"/>
                <a:gd name="T73" fmla="*/ 2147483647 h 426"/>
                <a:gd name="T74" fmla="*/ 2147483647 w 847"/>
                <a:gd name="T75" fmla="*/ 2147483647 h 426"/>
                <a:gd name="T76" fmla="*/ 2147483647 w 847"/>
                <a:gd name="T77" fmla="*/ 2147483647 h 426"/>
                <a:gd name="T78" fmla="*/ 2147483647 w 847"/>
                <a:gd name="T79" fmla="*/ 2147483647 h 426"/>
                <a:gd name="T80" fmla="*/ 2147483647 w 847"/>
                <a:gd name="T81" fmla="*/ 2147483647 h 426"/>
                <a:gd name="T82" fmla="*/ 2147483647 w 847"/>
                <a:gd name="T83" fmla="*/ 2147483647 h 426"/>
                <a:gd name="T84" fmla="*/ 2147483647 w 847"/>
                <a:gd name="T85" fmla="*/ 2147483647 h 426"/>
                <a:gd name="T86" fmla="*/ 0 w 847"/>
                <a:gd name="T87" fmla="*/ 2147483647 h 4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47" h="426">
                  <a:moveTo>
                    <a:pt x="0" y="116"/>
                  </a:moveTo>
                  <a:cubicBezTo>
                    <a:pt x="0" y="116"/>
                    <a:pt x="11" y="124"/>
                    <a:pt x="14" y="132"/>
                  </a:cubicBezTo>
                  <a:cubicBezTo>
                    <a:pt x="17" y="140"/>
                    <a:pt x="42" y="152"/>
                    <a:pt x="42" y="152"/>
                  </a:cubicBezTo>
                  <a:cubicBezTo>
                    <a:pt x="42" y="152"/>
                    <a:pt x="71" y="165"/>
                    <a:pt x="86" y="179"/>
                  </a:cubicBezTo>
                  <a:cubicBezTo>
                    <a:pt x="102" y="193"/>
                    <a:pt x="109" y="219"/>
                    <a:pt x="109" y="219"/>
                  </a:cubicBezTo>
                  <a:cubicBezTo>
                    <a:pt x="103" y="244"/>
                    <a:pt x="103" y="244"/>
                    <a:pt x="103" y="244"/>
                  </a:cubicBezTo>
                  <a:cubicBezTo>
                    <a:pt x="103" y="244"/>
                    <a:pt x="107" y="261"/>
                    <a:pt x="119" y="269"/>
                  </a:cubicBezTo>
                  <a:cubicBezTo>
                    <a:pt x="131" y="277"/>
                    <a:pt x="147" y="278"/>
                    <a:pt x="147" y="278"/>
                  </a:cubicBezTo>
                  <a:cubicBezTo>
                    <a:pt x="180" y="291"/>
                    <a:pt x="180" y="291"/>
                    <a:pt x="180" y="291"/>
                  </a:cubicBezTo>
                  <a:cubicBezTo>
                    <a:pt x="201" y="308"/>
                    <a:pt x="201" y="308"/>
                    <a:pt x="201" y="308"/>
                  </a:cubicBezTo>
                  <a:cubicBezTo>
                    <a:pt x="201" y="308"/>
                    <a:pt x="219" y="330"/>
                    <a:pt x="225" y="337"/>
                  </a:cubicBezTo>
                  <a:cubicBezTo>
                    <a:pt x="231" y="344"/>
                    <a:pt x="239" y="354"/>
                    <a:pt x="239" y="354"/>
                  </a:cubicBezTo>
                  <a:cubicBezTo>
                    <a:pt x="259" y="370"/>
                    <a:pt x="259" y="370"/>
                    <a:pt x="259" y="370"/>
                  </a:cubicBezTo>
                  <a:cubicBezTo>
                    <a:pt x="259" y="370"/>
                    <a:pt x="283" y="375"/>
                    <a:pt x="298" y="372"/>
                  </a:cubicBezTo>
                  <a:cubicBezTo>
                    <a:pt x="312" y="370"/>
                    <a:pt x="319" y="382"/>
                    <a:pt x="319" y="382"/>
                  </a:cubicBezTo>
                  <a:cubicBezTo>
                    <a:pt x="319" y="382"/>
                    <a:pt x="340" y="377"/>
                    <a:pt x="344" y="362"/>
                  </a:cubicBezTo>
                  <a:cubicBezTo>
                    <a:pt x="349" y="347"/>
                    <a:pt x="364" y="358"/>
                    <a:pt x="364" y="358"/>
                  </a:cubicBezTo>
                  <a:cubicBezTo>
                    <a:pt x="364" y="358"/>
                    <a:pt x="369" y="365"/>
                    <a:pt x="373" y="372"/>
                  </a:cubicBezTo>
                  <a:cubicBezTo>
                    <a:pt x="376" y="379"/>
                    <a:pt x="388" y="383"/>
                    <a:pt x="388" y="383"/>
                  </a:cubicBezTo>
                  <a:cubicBezTo>
                    <a:pt x="388" y="383"/>
                    <a:pt x="407" y="386"/>
                    <a:pt x="414" y="385"/>
                  </a:cubicBezTo>
                  <a:cubicBezTo>
                    <a:pt x="421" y="384"/>
                    <a:pt x="433" y="393"/>
                    <a:pt x="433" y="393"/>
                  </a:cubicBezTo>
                  <a:cubicBezTo>
                    <a:pt x="440" y="410"/>
                    <a:pt x="440" y="410"/>
                    <a:pt x="440" y="410"/>
                  </a:cubicBezTo>
                  <a:cubicBezTo>
                    <a:pt x="440" y="410"/>
                    <a:pt x="445" y="426"/>
                    <a:pt x="450" y="426"/>
                  </a:cubicBezTo>
                  <a:cubicBezTo>
                    <a:pt x="455" y="426"/>
                    <a:pt x="461" y="417"/>
                    <a:pt x="459" y="408"/>
                  </a:cubicBezTo>
                  <a:cubicBezTo>
                    <a:pt x="458" y="398"/>
                    <a:pt x="470" y="388"/>
                    <a:pt x="470" y="388"/>
                  </a:cubicBezTo>
                  <a:cubicBezTo>
                    <a:pt x="470" y="388"/>
                    <a:pt x="485" y="374"/>
                    <a:pt x="499" y="374"/>
                  </a:cubicBezTo>
                  <a:cubicBezTo>
                    <a:pt x="513" y="374"/>
                    <a:pt x="530" y="368"/>
                    <a:pt x="530" y="368"/>
                  </a:cubicBezTo>
                  <a:cubicBezTo>
                    <a:pt x="555" y="357"/>
                    <a:pt x="555" y="357"/>
                    <a:pt x="555" y="357"/>
                  </a:cubicBezTo>
                  <a:cubicBezTo>
                    <a:pt x="555" y="357"/>
                    <a:pt x="557" y="360"/>
                    <a:pt x="567" y="362"/>
                  </a:cubicBezTo>
                  <a:cubicBezTo>
                    <a:pt x="577" y="363"/>
                    <a:pt x="586" y="364"/>
                    <a:pt x="586" y="364"/>
                  </a:cubicBezTo>
                  <a:cubicBezTo>
                    <a:pt x="586" y="364"/>
                    <a:pt x="593" y="357"/>
                    <a:pt x="591" y="345"/>
                  </a:cubicBezTo>
                  <a:cubicBezTo>
                    <a:pt x="589" y="332"/>
                    <a:pt x="599" y="341"/>
                    <a:pt x="603" y="340"/>
                  </a:cubicBezTo>
                  <a:cubicBezTo>
                    <a:pt x="607" y="340"/>
                    <a:pt x="616" y="337"/>
                    <a:pt x="622" y="330"/>
                  </a:cubicBezTo>
                  <a:cubicBezTo>
                    <a:pt x="627" y="323"/>
                    <a:pt x="624" y="309"/>
                    <a:pt x="624" y="309"/>
                  </a:cubicBezTo>
                  <a:cubicBezTo>
                    <a:pt x="624" y="309"/>
                    <a:pt x="618" y="310"/>
                    <a:pt x="607" y="306"/>
                  </a:cubicBezTo>
                  <a:cubicBezTo>
                    <a:pt x="596" y="303"/>
                    <a:pt x="617" y="280"/>
                    <a:pt x="617" y="280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23" y="286"/>
                    <a:pt x="631" y="289"/>
                    <a:pt x="638" y="285"/>
                  </a:cubicBezTo>
                  <a:cubicBezTo>
                    <a:pt x="645" y="281"/>
                    <a:pt x="652" y="284"/>
                    <a:pt x="656" y="289"/>
                  </a:cubicBezTo>
                  <a:cubicBezTo>
                    <a:pt x="659" y="294"/>
                    <a:pt x="680" y="295"/>
                    <a:pt x="680" y="295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699" y="295"/>
                    <a:pt x="702" y="290"/>
                    <a:pt x="702" y="283"/>
                  </a:cubicBezTo>
                  <a:cubicBezTo>
                    <a:pt x="702" y="276"/>
                    <a:pt x="709" y="281"/>
                    <a:pt x="715" y="278"/>
                  </a:cubicBezTo>
                  <a:cubicBezTo>
                    <a:pt x="722" y="274"/>
                    <a:pt x="725" y="277"/>
                    <a:pt x="725" y="277"/>
                  </a:cubicBezTo>
                  <a:cubicBezTo>
                    <a:pt x="725" y="277"/>
                    <a:pt x="729" y="285"/>
                    <a:pt x="738" y="286"/>
                  </a:cubicBezTo>
                  <a:cubicBezTo>
                    <a:pt x="747" y="286"/>
                    <a:pt x="746" y="287"/>
                    <a:pt x="750" y="280"/>
                  </a:cubicBezTo>
                  <a:cubicBezTo>
                    <a:pt x="754" y="273"/>
                    <a:pt x="765" y="281"/>
                    <a:pt x="765" y="281"/>
                  </a:cubicBezTo>
                  <a:cubicBezTo>
                    <a:pt x="765" y="281"/>
                    <a:pt x="770" y="272"/>
                    <a:pt x="770" y="261"/>
                  </a:cubicBezTo>
                  <a:cubicBezTo>
                    <a:pt x="770" y="250"/>
                    <a:pt x="793" y="252"/>
                    <a:pt x="793" y="252"/>
                  </a:cubicBezTo>
                  <a:cubicBezTo>
                    <a:pt x="793" y="252"/>
                    <a:pt x="803" y="252"/>
                    <a:pt x="810" y="245"/>
                  </a:cubicBezTo>
                  <a:cubicBezTo>
                    <a:pt x="817" y="239"/>
                    <a:pt x="841" y="245"/>
                    <a:pt x="841" y="245"/>
                  </a:cubicBezTo>
                  <a:cubicBezTo>
                    <a:pt x="841" y="245"/>
                    <a:pt x="847" y="235"/>
                    <a:pt x="844" y="223"/>
                  </a:cubicBezTo>
                  <a:cubicBezTo>
                    <a:pt x="842" y="211"/>
                    <a:pt x="835" y="209"/>
                    <a:pt x="823" y="200"/>
                  </a:cubicBezTo>
                  <a:cubicBezTo>
                    <a:pt x="810" y="190"/>
                    <a:pt x="813" y="192"/>
                    <a:pt x="810" y="182"/>
                  </a:cubicBezTo>
                  <a:cubicBezTo>
                    <a:pt x="807" y="171"/>
                    <a:pt x="801" y="174"/>
                    <a:pt x="795" y="175"/>
                  </a:cubicBezTo>
                  <a:cubicBezTo>
                    <a:pt x="788" y="175"/>
                    <a:pt x="785" y="174"/>
                    <a:pt x="783" y="182"/>
                  </a:cubicBezTo>
                  <a:cubicBezTo>
                    <a:pt x="781" y="191"/>
                    <a:pt x="767" y="186"/>
                    <a:pt x="763" y="187"/>
                  </a:cubicBezTo>
                  <a:cubicBezTo>
                    <a:pt x="760" y="188"/>
                    <a:pt x="758" y="191"/>
                    <a:pt x="752" y="182"/>
                  </a:cubicBezTo>
                  <a:cubicBezTo>
                    <a:pt x="745" y="173"/>
                    <a:pt x="745" y="182"/>
                    <a:pt x="736" y="180"/>
                  </a:cubicBezTo>
                  <a:cubicBezTo>
                    <a:pt x="727" y="178"/>
                    <a:pt x="726" y="175"/>
                    <a:pt x="727" y="162"/>
                  </a:cubicBezTo>
                  <a:cubicBezTo>
                    <a:pt x="729" y="149"/>
                    <a:pt x="736" y="155"/>
                    <a:pt x="738" y="146"/>
                  </a:cubicBezTo>
                  <a:cubicBezTo>
                    <a:pt x="739" y="138"/>
                    <a:pt x="745" y="120"/>
                    <a:pt x="745" y="120"/>
                  </a:cubicBezTo>
                  <a:cubicBezTo>
                    <a:pt x="738" y="115"/>
                    <a:pt x="727" y="94"/>
                    <a:pt x="727" y="94"/>
                  </a:cubicBezTo>
                  <a:cubicBezTo>
                    <a:pt x="727" y="94"/>
                    <a:pt x="690" y="96"/>
                    <a:pt x="677" y="91"/>
                  </a:cubicBezTo>
                  <a:cubicBezTo>
                    <a:pt x="664" y="86"/>
                    <a:pt x="659" y="94"/>
                    <a:pt x="641" y="104"/>
                  </a:cubicBezTo>
                  <a:cubicBezTo>
                    <a:pt x="623" y="114"/>
                    <a:pt x="608" y="115"/>
                    <a:pt x="594" y="114"/>
                  </a:cubicBezTo>
                  <a:cubicBezTo>
                    <a:pt x="579" y="112"/>
                    <a:pt x="548" y="117"/>
                    <a:pt x="537" y="109"/>
                  </a:cubicBezTo>
                  <a:cubicBezTo>
                    <a:pt x="525" y="101"/>
                    <a:pt x="502" y="89"/>
                    <a:pt x="502" y="89"/>
                  </a:cubicBezTo>
                  <a:cubicBezTo>
                    <a:pt x="502" y="89"/>
                    <a:pt x="496" y="68"/>
                    <a:pt x="485" y="68"/>
                  </a:cubicBezTo>
                  <a:cubicBezTo>
                    <a:pt x="473" y="68"/>
                    <a:pt x="475" y="55"/>
                    <a:pt x="450" y="68"/>
                  </a:cubicBezTo>
                  <a:cubicBezTo>
                    <a:pt x="426" y="81"/>
                    <a:pt x="416" y="89"/>
                    <a:pt x="402" y="81"/>
                  </a:cubicBezTo>
                  <a:cubicBezTo>
                    <a:pt x="387" y="73"/>
                    <a:pt x="371" y="57"/>
                    <a:pt x="371" y="57"/>
                  </a:cubicBezTo>
                  <a:cubicBezTo>
                    <a:pt x="371" y="57"/>
                    <a:pt x="371" y="32"/>
                    <a:pt x="356" y="18"/>
                  </a:cubicBezTo>
                  <a:cubicBezTo>
                    <a:pt x="341" y="3"/>
                    <a:pt x="332" y="10"/>
                    <a:pt x="315" y="5"/>
                  </a:cubicBezTo>
                  <a:cubicBezTo>
                    <a:pt x="299" y="0"/>
                    <a:pt x="288" y="8"/>
                    <a:pt x="288" y="8"/>
                  </a:cubicBezTo>
                  <a:cubicBezTo>
                    <a:pt x="288" y="8"/>
                    <a:pt x="270" y="50"/>
                    <a:pt x="276" y="60"/>
                  </a:cubicBezTo>
                  <a:cubicBezTo>
                    <a:pt x="283" y="70"/>
                    <a:pt x="297" y="80"/>
                    <a:pt x="286" y="91"/>
                  </a:cubicBezTo>
                  <a:cubicBezTo>
                    <a:pt x="275" y="102"/>
                    <a:pt x="249" y="102"/>
                    <a:pt x="249" y="102"/>
                  </a:cubicBezTo>
                  <a:cubicBezTo>
                    <a:pt x="249" y="102"/>
                    <a:pt x="227" y="101"/>
                    <a:pt x="205" y="94"/>
                  </a:cubicBezTo>
                  <a:cubicBezTo>
                    <a:pt x="182" y="88"/>
                    <a:pt x="167" y="86"/>
                    <a:pt x="167" y="86"/>
                  </a:cubicBezTo>
                  <a:cubicBezTo>
                    <a:pt x="167" y="86"/>
                    <a:pt x="164" y="72"/>
                    <a:pt x="157" y="68"/>
                  </a:cubicBezTo>
                  <a:cubicBezTo>
                    <a:pt x="151" y="65"/>
                    <a:pt x="140" y="62"/>
                    <a:pt x="140" y="62"/>
                  </a:cubicBezTo>
                  <a:cubicBezTo>
                    <a:pt x="140" y="62"/>
                    <a:pt x="131" y="75"/>
                    <a:pt x="117" y="67"/>
                  </a:cubicBezTo>
                  <a:cubicBezTo>
                    <a:pt x="102" y="59"/>
                    <a:pt x="89" y="55"/>
                    <a:pt x="89" y="55"/>
                  </a:cubicBezTo>
                  <a:cubicBezTo>
                    <a:pt x="89" y="55"/>
                    <a:pt x="68" y="76"/>
                    <a:pt x="58" y="86"/>
                  </a:cubicBezTo>
                  <a:cubicBezTo>
                    <a:pt x="48" y="96"/>
                    <a:pt x="22" y="96"/>
                    <a:pt x="22" y="96"/>
                  </a:cubicBezTo>
                  <a:cubicBezTo>
                    <a:pt x="0" y="115"/>
                    <a:pt x="0" y="115"/>
                    <a:pt x="0" y="115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3" name="Freeform 1338"/>
            <p:cNvSpPr>
              <a:spLocks/>
            </p:cNvSpPr>
            <p:nvPr/>
          </p:nvSpPr>
          <p:spPr bwMode="auto">
            <a:xfrm>
              <a:off x="5126038" y="3621621"/>
              <a:ext cx="330200" cy="254000"/>
            </a:xfrm>
            <a:custGeom>
              <a:avLst/>
              <a:gdLst>
                <a:gd name="T0" fmla="*/ 2147483647 w 374"/>
                <a:gd name="T1" fmla="*/ 2147483647 h 288"/>
                <a:gd name="T2" fmla="*/ 2147483647 w 374"/>
                <a:gd name="T3" fmla="*/ 2147483647 h 288"/>
                <a:gd name="T4" fmla="*/ 2147483647 w 374"/>
                <a:gd name="T5" fmla="*/ 2147483647 h 288"/>
                <a:gd name="T6" fmla="*/ 2147483647 w 374"/>
                <a:gd name="T7" fmla="*/ 2147483647 h 288"/>
                <a:gd name="T8" fmla="*/ 2147483647 w 374"/>
                <a:gd name="T9" fmla="*/ 2147483647 h 288"/>
                <a:gd name="T10" fmla="*/ 2147483647 w 374"/>
                <a:gd name="T11" fmla="*/ 2147483647 h 288"/>
                <a:gd name="T12" fmla="*/ 2147483647 w 374"/>
                <a:gd name="T13" fmla="*/ 2147483647 h 288"/>
                <a:gd name="T14" fmla="*/ 2147483647 w 374"/>
                <a:gd name="T15" fmla="*/ 2147483647 h 288"/>
                <a:gd name="T16" fmla="*/ 2147483647 w 374"/>
                <a:gd name="T17" fmla="*/ 2147483647 h 288"/>
                <a:gd name="T18" fmla="*/ 2147483647 w 374"/>
                <a:gd name="T19" fmla="*/ 2147483647 h 288"/>
                <a:gd name="T20" fmla="*/ 2147483647 w 374"/>
                <a:gd name="T21" fmla="*/ 2147483647 h 288"/>
                <a:gd name="T22" fmla="*/ 2147483647 w 374"/>
                <a:gd name="T23" fmla="*/ 2147483647 h 288"/>
                <a:gd name="T24" fmla="*/ 2147483647 w 374"/>
                <a:gd name="T25" fmla="*/ 2147483647 h 288"/>
                <a:gd name="T26" fmla="*/ 2147483647 w 374"/>
                <a:gd name="T27" fmla="*/ 2147483647 h 288"/>
                <a:gd name="T28" fmla="*/ 2147483647 w 374"/>
                <a:gd name="T29" fmla="*/ 2147483647 h 288"/>
                <a:gd name="T30" fmla="*/ 2147483647 w 374"/>
                <a:gd name="T31" fmla="*/ 2147483647 h 288"/>
                <a:gd name="T32" fmla="*/ 2147483647 w 374"/>
                <a:gd name="T33" fmla="*/ 2147483647 h 288"/>
                <a:gd name="T34" fmla="*/ 2147483647 w 374"/>
                <a:gd name="T35" fmla="*/ 2147483647 h 288"/>
                <a:gd name="T36" fmla="*/ 2147483647 w 374"/>
                <a:gd name="T37" fmla="*/ 2147483647 h 288"/>
                <a:gd name="T38" fmla="*/ 2147483647 w 374"/>
                <a:gd name="T39" fmla="*/ 2147483647 h 288"/>
                <a:gd name="T40" fmla="*/ 2147483647 w 374"/>
                <a:gd name="T41" fmla="*/ 2147483647 h 288"/>
                <a:gd name="T42" fmla="*/ 2147483647 w 374"/>
                <a:gd name="T43" fmla="*/ 2147483647 h 288"/>
                <a:gd name="T44" fmla="*/ 2147483647 w 374"/>
                <a:gd name="T45" fmla="*/ 2147483647 h 288"/>
                <a:gd name="T46" fmla="*/ 2147483647 w 374"/>
                <a:gd name="T47" fmla="*/ 2147483647 h 288"/>
                <a:gd name="T48" fmla="*/ 2147483647 w 374"/>
                <a:gd name="T49" fmla="*/ 2147483647 h 288"/>
                <a:gd name="T50" fmla="*/ 2147483647 w 374"/>
                <a:gd name="T51" fmla="*/ 2147483647 h 288"/>
                <a:gd name="T52" fmla="*/ 2147483647 w 374"/>
                <a:gd name="T53" fmla="*/ 2147483647 h 288"/>
                <a:gd name="T54" fmla="*/ 2147483647 w 374"/>
                <a:gd name="T55" fmla="*/ 2147483647 h 288"/>
                <a:gd name="T56" fmla="*/ 2147483647 w 374"/>
                <a:gd name="T57" fmla="*/ 2147483647 h 288"/>
                <a:gd name="T58" fmla="*/ 2147483647 w 374"/>
                <a:gd name="T59" fmla="*/ 2147483647 h 288"/>
                <a:gd name="T60" fmla="*/ 2147483647 w 374"/>
                <a:gd name="T61" fmla="*/ 2147483647 h 288"/>
                <a:gd name="T62" fmla="*/ 2147483647 w 374"/>
                <a:gd name="T63" fmla="*/ 2147483647 h 288"/>
                <a:gd name="T64" fmla="*/ 2147483647 w 374"/>
                <a:gd name="T65" fmla="*/ 2147483647 h 288"/>
                <a:gd name="T66" fmla="*/ 2147483647 w 374"/>
                <a:gd name="T67" fmla="*/ 2147483647 h 288"/>
                <a:gd name="T68" fmla="*/ 2147483647 w 374"/>
                <a:gd name="T69" fmla="*/ 2147483647 h 288"/>
                <a:gd name="T70" fmla="*/ 2147483647 w 374"/>
                <a:gd name="T71" fmla="*/ 2147483647 h 288"/>
                <a:gd name="T72" fmla="*/ 2147483647 w 374"/>
                <a:gd name="T73" fmla="*/ 2147483647 h 288"/>
                <a:gd name="T74" fmla="*/ 2147483647 w 374"/>
                <a:gd name="T75" fmla="*/ 2147483647 h 288"/>
                <a:gd name="T76" fmla="*/ 2147483647 w 374"/>
                <a:gd name="T77" fmla="*/ 2147483647 h 288"/>
                <a:gd name="T78" fmla="*/ 2147483647 w 374"/>
                <a:gd name="T79" fmla="*/ 2147483647 h 288"/>
                <a:gd name="T80" fmla="*/ 2147483647 w 374"/>
                <a:gd name="T81" fmla="*/ 2147483647 h 288"/>
                <a:gd name="T82" fmla="*/ 2147483647 w 374"/>
                <a:gd name="T83" fmla="*/ 2147483647 h 288"/>
                <a:gd name="T84" fmla="*/ 2147483647 w 374"/>
                <a:gd name="T85" fmla="*/ 2147483647 h 288"/>
                <a:gd name="T86" fmla="*/ 2147483647 w 374"/>
                <a:gd name="T87" fmla="*/ 2147483647 h 288"/>
                <a:gd name="T88" fmla="*/ 2147483647 w 374"/>
                <a:gd name="T89" fmla="*/ 2147483647 h 288"/>
                <a:gd name="T90" fmla="*/ 2147483647 w 374"/>
                <a:gd name="T91" fmla="*/ 2147483647 h 288"/>
                <a:gd name="T92" fmla="*/ 2147483647 w 374"/>
                <a:gd name="T93" fmla="*/ 2147483647 h 288"/>
                <a:gd name="T94" fmla="*/ 2147483647 w 374"/>
                <a:gd name="T95" fmla="*/ 2147483647 h 288"/>
                <a:gd name="T96" fmla="*/ 2147483647 w 374"/>
                <a:gd name="T97" fmla="*/ 2147483647 h 288"/>
                <a:gd name="T98" fmla="*/ 2147483647 w 374"/>
                <a:gd name="T99" fmla="*/ 2147483647 h 288"/>
                <a:gd name="T100" fmla="*/ 2147483647 w 374"/>
                <a:gd name="T101" fmla="*/ 2147483647 h 288"/>
                <a:gd name="T102" fmla="*/ 2147483647 w 374"/>
                <a:gd name="T103" fmla="*/ 2147483647 h 288"/>
                <a:gd name="T104" fmla="*/ 2147483647 w 374"/>
                <a:gd name="T105" fmla="*/ 2147483647 h 2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4" h="288">
                  <a:moveTo>
                    <a:pt x="7" y="2"/>
                  </a:moveTo>
                  <a:cubicBezTo>
                    <a:pt x="7" y="2"/>
                    <a:pt x="3" y="23"/>
                    <a:pt x="9" y="40"/>
                  </a:cubicBezTo>
                  <a:cubicBezTo>
                    <a:pt x="15" y="57"/>
                    <a:pt x="24" y="45"/>
                    <a:pt x="22" y="29"/>
                  </a:cubicBezTo>
                  <a:cubicBezTo>
                    <a:pt x="20" y="12"/>
                    <a:pt x="35" y="27"/>
                    <a:pt x="50" y="14"/>
                  </a:cubicBezTo>
                  <a:cubicBezTo>
                    <a:pt x="65" y="0"/>
                    <a:pt x="67" y="19"/>
                    <a:pt x="84" y="34"/>
                  </a:cubicBezTo>
                  <a:cubicBezTo>
                    <a:pt x="101" y="49"/>
                    <a:pt x="105" y="53"/>
                    <a:pt x="112" y="53"/>
                  </a:cubicBezTo>
                  <a:cubicBezTo>
                    <a:pt x="112" y="53"/>
                    <a:pt x="130" y="62"/>
                    <a:pt x="138" y="63"/>
                  </a:cubicBezTo>
                  <a:cubicBezTo>
                    <a:pt x="146" y="64"/>
                    <a:pt x="147" y="52"/>
                    <a:pt x="145" y="48"/>
                  </a:cubicBezTo>
                  <a:cubicBezTo>
                    <a:pt x="144" y="44"/>
                    <a:pt x="158" y="35"/>
                    <a:pt x="169" y="25"/>
                  </a:cubicBezTo>
                  <a:cubicBezTo>
                    <a:pt x="180" y="15"/>
                    <a:pt x="211" y="41"/>
                    <a:pt x="211" y="41"/>
                  </a:cubicBezTo>
                  <a:cubicBezTo>
                    <a:pt x="211" y="41"/>
                    <a:pt x="220" y="55"/>
                    <a:pt x="227" y="61"/>
                  </a:cubicBezTo>
                  <a:cubicBezTo>
                    <a:pt x="235" y="67"/>
                    <a:pt x="239" y="62"/>
                    <a:pt x="248" y="57"/>
                  </a:cubicBezTo>
                  <a:cubicBezTo>
                    <a:pt x="258" y="52"/>
                    <a:pt x="255" y="60"/>
                    <a:pt x="258" y="67"/>
                  </a:cubicBezTo>
                  <a:cubicBezTo>
                    <a:pt x="262" y="73"/>
                    <a:pt x="257" y="82"/>
                    <a:pt x="260" y="87"/>
                  </a:cubicBezTo>
                  <a:cubicBezTo>
                    <a:pt x="262" y="92"/>
                    <a:pt x="272" y="102"/>
                    <a:pt x="272" y="102"/>
                  </a:cubicBezTo>
                  <a:cubicBezTo>
                    <a:pt x="292" y="122"/>
                    <a:pt x="292" y="122"/>
                    <a:pt x="292" y="122"/>
                  </a:cubicBezTo>
                  <a:cubicBezTo>
                    <a:pt x="292" y="122"/>
                    <a:pt x="309" y="131"/>
                    <a:pt x="311" y="135"/>
                  </a:cubicBezTo>
                  <a:cubicBezTo>
                    <a:pt x="314" y="139"/>
                    <a:pt x="340" y="140"/>
                    <a:pt x="343" y="137"/>
                  </a:cubicBezTo>
                  <a:cubicBezTo>
                    <a:pt x="347" y="135"/>
                    <a:pt x="358" y="137"/>
                    <a:pt x="358" y="137"/>
                  </a:cubicBezTo>
                  <a:cubicBezTo>
                    <a:pt x="361" y="145"/>
                    <a:pt x="361" y="145"/>
                    <a:pt x="361" y="145"/>
                  </a:cubicBezTo>
                  <a:cubicBezTo>
                    <a:pt x="361" y="145"/>
                    <a:pt x="359" y="149"/>
                    <a:pt x="348" y="143"/>
                  </a:cubicBezTo>
                  <a:cubicBezTo>
                    <a:pt x="338" y="137"/>
                    <a:pt x="339" y="154"/>
                    <a:pt x="341" y="158"/>
                  </a:cubicBezTo>
                  <a:cubicBezTo>
                    <a:pt x="343" y="163"/>
                    <a:pt x="352" y="170"/>
                    <a:pt x="363" y="170"/>
                  </a:cubicBezTo>
                  <a:cubicBezTo>
                    <a:pt x="374" y="170"/>
                    <a:pt x="368" y="190"/>
                    <a:pt x="368" y="190"/>
                  </a:cubicBezTo>
                  <a:cubicBezTo>
                    <a:pt x="368" y="190"/>
                    <a:pt x="354" y="195"/>
                    <a:pt x="347" y="197"/>
                  </a:cubicBezTo>
                  <a:cubicBezTo>
                    <a:pt x="340" y="200"/>
                    <a:pt x="331" y="204"/>
                    <a:pt x="328" y="214"/>
                  </a:cubicBezTo>
                  <a:cubicBezTo>
                    <a:pt x="326" y="223"/>
                    <a:pt x="325" y="232"/>
                    <a:pt x="316" y="239"/>
                  </a:cubicBezTo>
                  <a:cubicBezTo>
                    <a:pt x="306" y="246"/>
                    <a:pt x="296" y="245"/>
                    <a:pt x="290" y="250"/>
                  </a:cubicBezTo>
                  <a:cubicBezTo>
                    <a:pt x="284" y="255"/>
                    <a:pt x="274" y="250"/>
                    <a:pt x="269" y="258"/>
                  </a:cubicBezTo>
                  <a:cubicBezTo>
                    <a:pt x="263" y="266"/>
                    <a:pt x="259" y="288"/>
                    <a:pt x="250" y="266"/>
                  </a:cubicBezTo>
                  <a:cubicBezTo>
                    <a:pt x="240" y="245"/>
                    <a:pt x="251" y="238"/>
                    <a:pt x="251" y="238"/>
                  </a:cubicBezTo>
                  <a:cubicBezTo>
                    <a:pt x="251" y="238"/>
                    <a:pt x="256" y="229"/>
                    <a:pt x="251" y="228"/>
                  </a:cubicBezTo>
                  <a:cubicBezTo>
                    <a:pt x="246" y="226"/>
                    <a:pt x="230" y="212"/>
                    <a:pt x="219" y="212"/>
                  </a:cubicBezTo>
                  <a:cubicBezTo>
                    <a:pt x="209" y="212"/>
                    <a:pt x="179" y="197"/>
                    <a:pt x="173" y="192"/>
                  </a:cubicBezTo>
                  <a:cubicBezTo>
                    <a:pt x="168" y="188"/>
                    <a:pt x="156" y="176"/>
                    <a:pt x="149" y="176"/>
                  </a:cubicBezTo>
                  <a:cubicBezTo>
                    <a:pt x="142" y="176"/>
                    <a:pt x="129" y="173"/>
                    <a:pt x="121" y="169"/>
                  </a:cubicBezTo>
                  <a:cubicBezTo>
                    <a:pt x="112" y="165"/>
                    <a:pt x="98" y="170"/>
                    <a:pt x="98" y="170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2"/>
                    <a:pt x="53" y="171"/>
                    <a:pt x="53" y="158"/>
                  </a:cubicBezTo>
                  <a:cubicBezTo>
                    <a:pt x="53" y="146"/>
                    <a:pt x="49" y="131"/>
                    <a:pt x="57" y="127"/>
                  </a:cubicBezTo>
                  <a:cubicBezTo>
                    <a:pt x="66" y="122"/>
                    <a:pt x="70" y="122"/>
                    <a:pt x="73" y="119"/>
                  </a:cubicBezTo>
                  <a:cubicBezTo>
                    <a:pt x="75" y="115"/>
                    <a:pt x="76" y="104"/>
                    <a:pt x="66" y="104"/>
                  </a:cubicBezTo>
                  <a:cubicBezTo>
                    <a:pt x="55" y="104"/>
                    <a:pt x="50" y="96"/>
                    <a:pt x="47" y="102"/>
                  </a:cubicBezTo>
                  <a:cubicBezTo>
                    <a:pt x="43" y="108"/>
                    <a:pt x="36" y="111"/>
                    <a:pt x="31" y="111"/>
                  </a:cubicBezTo>
                  <a:cubicBezTo>
                    <a:pt x="27" y="111"/>
                    <a:pt x="15" y="107"/>
                    <a:pt x="15" y="99"/>
                  </a:cubicBezTo>
                  <a:cubicBezTo>
                    <a:pt x="15" y="90"/>
                    <a:pt x="16" y="80"/>
                    <a:pt x="22" y="77"/>
                  </a:cubicBezTo>
                  <a:cubicBezTo>
                    <a:pt x="28" y="75"/>
                    <a:pt x="27" y="65"/>
                    <a:pt x="36" y="72"/>
                  </a:cubicBezTo>
                  <a:cubicBezTo>
                    <a:pt x="46" y="79"/>
                    <a:pt x="54" y="76"/>
                    <a:pt x="60" y="74"/>
                  </a:cubicBezTo>
                  <a:cubicBezTo>
                    <a:pt x="66" y="72"/>
                    <a:pt x="68" y="65"/>
                    <a:pt x="63" y="59"/>
                  </a:cubicBezTo>
                  <a:cubicBezTo>
                    <a:pt x="58" y="53"/>
                    <a:pt x="47" y="30"/>
                    <a:pt x="47" y="30"/>
                  </a:cubicBezTo>
                  <a:cubicBezTo>
                    <a:pt x="47" y="30"/>
                    <a:pt x="35" y="42"/>
                    <a:pt x="28" y="52"/>
                  </a:cubicBezTo>
                  <a:cubicBezTo>
                    <a:pt x="21" y="61"/>
                    <a:pt x="2" y="59"/>
                    <a:pt x="1" y="41"/>
                  </a:cubicBezTo>
                  <a:cubicBezTo>
                    <a:pt x="0" y="23"/>
                    <a:pt x="7" y="2"/>
                    <a:pt x="7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4" name="Freeform 1339"/>
            <p:cNvSpPr>
              <a:spLocks/>
            </p:cNvSpPr>
            <p:nvPr/>
          </p:nvSpPr>
          <p:spPr bwMode="auto">
            <a:xfrm>
              <a:off x="5473700" y="3681946"/>
              <a:ext cx="185738" cy="128588"/>
            </a:xfrm>
            <a:custGeom>
              <a:avLst/>
              <a:gdLst>
                <a:gd name="T0" fmla="*/ 2147483647 w 210"/>
                <a:gd name="T1" fmla="*/ 2147483647 h 144"/>
                <a:gd name="T2" fmla="*/ 2147483647 w 210"/>
                <a:gd name="T3" fmla="*/ 2147483647 h 144"/>
                <a:gd name="T4" fmla="*/ 2147483647 w 210"/>
                <a:gd name="T5" fmla="*/ 2147483647 h 144"/>
                <a:gd name="T6" fmla="*/ 2147483647 w 210"/>
                <a:gd name="T7" fmla="*/ 2147483647 h 144"/>
                <a:gd name="T8" fmla="*/ 2147483647 w 210"/>
                <a:gd name="T9" fmla="*/ 2147483647 h 144"/>
                <a:gd name="T10" fmla="*/ 2147483647 w 210"/>
                <a:gd name="T11" fmla="*/ 2147483647 h 144"/>
                <a:gd name="T12" fmla="*/ 2147483647 w 210"/>
                <a:gd name="T13" fmla="*/ 2147483647 h 144"/>
                <a:gd name="T14" fmla="*/ 2147483647 w 210"/>
                <a:gd name="T15" fmla="*/ 2147483647 h 144"/>
                <a:gd name="T16" fmla="*/ 2147483647 w 210"/>
                <a:gd name="T17" fmla="*/ 2147483647 h 144"/>
                <a:gd name="T18" fmla="*/ 2147483647 w 210"/>
                <a:gd name="T19" fmla="*/ 2147483647 h 144"/>
                <a:gd name="T20" fmla="*/ 2147483647 w 210"/>
                <a:gd name="T21" fmla="*/ 2147483647 h 144"/>
                <a:gd name="T22" fmla="*/ 2147483647 w 210"/>
                <a:gd name="T23" fmla="*/ 2147483647 h 144"/>
                <a:gd name="T24" fmla="*/ 2147483647 w 210"/>
                <a:gd name="T25" fmla="*/ 2147483647 h 144"/>
                <a:gd name="T26" fmla="*/ 2147483647 w 210"/>
                <a:gd name="T27" fmla="*/ 2147483647 h 144"/>
                <a:gd name="T28" fmla="*/ 2147483647 w 210"/>
                <a:gd name="T29" fmla="*/ 2147483647 h 144"/>
                <a:gd name="T30" fmla="*/ 2147483647 w 210"/>
                <a:gd name="T31" fmla="*/ 0 h 144"/>
                <a:gd name="T32" fmla="*/ 2147483647 w 210"/>
                <a:gd name="T33" fmla="*/ 2147483647 h 144"/>
                <a:gd name="T34" fmla="*/ 2147483647 w 210"/>
                <a:gd name="T35" fmla="*/ 2147483647 h 144"/>
                <a:gd name="T36" fmla="*/ 2147483647 w 210"/>
                <a:gd name="T37" fmla="*/ 2147483647 h 144"/>
                <a:gd name="T38" fmla="*/ 2147483647 w 210"/>
                <a:gd name="T39" fmla="*/ 2147483647 h 144"/>
                <a:gd name="T40" fmla="*/ 2147483647 w 210"/>
                <a:gd name="T41" fmla="*/ 2147483647 h 144"/>
                <a:gd name="T42" fmla="*/ 2147483647 w 210"/>
                <a:gd name="T43" fmla="*/ 2147483647 h 144"/>
                <a:gd name="T44" fmla="*/ 2147483647 w 210"/>
                <a:gd name="T45" fmla="*/ 2147483647 h 144"/>
                <a:gd name="T46" fmla="*/ 0 w 210"/>
                <a:gd name="T47" fmla="*/ 2147483647 h 144"/>
                <a:gd name="T48" fmla="*/ 2147483647 w 210"/>
                <a:gd name="T49" fmla="*/ 2147483647 h 144"/>
                <a:gd name="T50" fmla="*/ 2147483647 w 210"/>
                <a:gd name="T51" fmla="*/ 2147483647 h 144"/>
                <a:gd name="T52" fmla="*/ 2147483647 w 210"/>
                <a:gd name="T53" fmla="*/ 2147483647 h 144"/>
                <a:gd name="T54" fmla="*/ 2147483647 w 210"/>
                <a:gd name="T55" fmla="*/ 2147483647 h 144"/>
                <a:gd name="T56" fmla="*/ 2147483647 w 210"/>
                <a:gd name="T57" fmla="*/ 2147483647 h 144"/>
                <a:gd name="T58" fmla="*/ 2147483647 w 210"/>
                <a:gd name="T59" fmla="*/ 2147483647 h 144"/>
                <a:gd name="T60" fmla="*/ 2147483647 w 210"/>
                <a:gd name="T61" fmla="*/ 2147483647 h 144"/>
                <a:gd name="T62" fmla="*/ 2147483647 w 210"/>
                <a:gd name="T63" fmla="*/ 2147483647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0" h="144">
                  <a:moveTo>
                    <a:pt x="210" y="125"/>
                  </a:moveTo>
                  <a:cubicBezTo>
                    <a:pt x="207" y="116"/>
                    <a:pt x="209" y="107"/>
                    <a:pt x="209" y="107"/>
                  </a:cubicBezTo>
                  <a:cubicBezTo>
                    <a:pt x="209" y="107"/>
                    <a:pt x="208" y="88"/>
                    <a:pt x="201" y="82"/>
                  </a:cubicBezTo>
                  <a:cubicBezTo>
                    <a:pt x="194" y="77"/>
                    <a:pt x="187" y="82"/>
                    <a:pt x="181" y="78"/>
                  </a:cubicBezTo>
                  <a:cubicBezTo>
                    <a:pt x="174" y="74"/>
                    <a:pt x="181" y="57"/>
                    <a:pt x="179" y="53"/>
                  </a:cubicBezTo>
                  <a:cubicBezTo>
                    <a:pt x="178" y="48"/>
                    <a:pt x="166" y="48"/>
                    <a:pt x="166" y="48"/>
                  </a:cubicBezTo>
                  <a:cubicBezTo>
                    <a:pt x="158" y="53"/>
                    <a:pt x="127" y="47"/>
                    <a:pt x="127" y="47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03" y="58"/>
                    <a:pt x="96" y="57"/>
                  </a:cubicBezTo>
                  <a:cubicBezTo>
                    <a:pt x="90" y="56"/>
                    <a:pt x="82" y="57"/>
                    <a:pt x="73" y="56"/>
                  </a:cubicBezTo>
                  <a:cubicBezTo>
                    <a:pt x="63" y="55"/>
                    <a:pt x="65" y="51"/>
                    <a:pt x="68" y="41"/>
                  </a:cubicBezTo>
                  <a:cubicBezTo>
                    <a:pt x="70" y="30"/>
                    <a:pt x="76" y="40"/>
                    <a:pt x="77" y="41"/>
                  </a:cubicBezTo>
                  <a:cubicBezTo>
                    <a:pt x="79" y="41"/>
                    <a:pt x="91" y="37"/>
                    <a:pt x="94" y="36"/>
                  </a:cubicBezTo>
                  <a:cubicBezTo>
                    <a:pt x="97" y="35"/>
                    <a:pt x="105" y="29"/>
                    <a:pt x="105" y="29"/>
                  </a:cubicBezTo>
                  <a:cubicBezTo>
                    <a:pt x="105" y="29"/>
                    <a:pt x="87" y="26"/>
                    <a:pt x="95" y="17"/>
                  </a:cubicBezTo>
                  <a:cubicBezTo>
                    <a:pt x="103" y="8"/>
                    <a:pt x="102" y="0"/>
                    <a:pt x="102" y="0"/>
                  </a:cubicBezTo>
                  <a:cubicBezTo>
                    <a:pt x="102" y="0"/>
                    <a:pt x="87" y="0"/>
                    <a:pt x="78" y="2"/>
                  </a:cubicBezTo>
                  <a:cubicBezTo>
                    <a:pt x="69" y="4"/>
                    <a:pt x="58" y="5"/>
                    <a:pt x="58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26" y="53"/>
                    <a:pt x="19" y="50"/>
                  </a:cubicBezTo>
                  <a:cubicBezTo>
                    <a:pt x="12" y="48"/>
                    <a:pt x="4" y="58"/>
                    <a:pt x="4" y="58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0" y="128"/>
                    <a:pt x="0" y="128"/>
                  </a:cubicBezTo>
                  <a:cubicBezTo>
                    <a:pt x="0" y="128"/>
                    <a:pt x="7" y="135"/>
                    <a:pt x="12" y="134"/>
                  </a:cubicBezTo>
                  <a:cubicBezTo>
                    <a:pt x="16" y="134"/>
                    <a:pt x="28" y="144"/>
                    <a:pt x="34" y="140"/>
                  </a:cubicBezTo>
                  <a:cubicBezTo>
                    <a:pt x="40" y="136"/>
                    <a:pt x="65" y="121"/>
                    <a:pt x="69" y="116"/>
                  </a:cubicBezTo>
                  <a:cubicBezTo>
                    <a:pt x="73" y="111"/>
                    <a:pt x="90" y="98"/>
                    <a:pt x="95" y="107"/>
                  </a:cubicBezTo>
                  <a:cubicBezTo>
                    <a:pt x="101" y="117"/>
                    <a:pt x="109" y="127"/>
                    <a:pt x="121" y="135"/>
                  </a:cubicBezTo>
                  <a:cubicBezTo>
                    <a:pt x="134" y="143"/>
                    <a:pt x="149" y="125"/>
                    <a:pt x="154" y="123"/>
                  </a:cubicBezTo>
                  <a:cubicBezTo>
                    <a:pt x="159" y="121"/>
                    <a:pt x="167" y="129"/>
                    <a:pt x="174" y="132"/>
                  </a:cubicBezTo>
                  <a:cubicBezTo>
                    <a:pt x="182" y="134"/>
                    <a:pt x="200" y="141"/>
                    <a:pt x="210" y="12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5" name="Freeform 1340"/>
            <p:cNvSpPr>
              <a:spLocks/>
            </p:cNvSpPr>
            <p:nvPr/>
          </p:nvSpPr>
          <p:spPr bwMode="auto">
            <a:xfrm>
              <a:off x="5316538" y="3769259"/>
              <a:ext cx="342900" cy="252412"/>
            </a:xfrm>
            <a:custGeom>
              <a:avLst/>
              <a:gdLst>
                <a:gd name="T0" fmla="*/ 2147483647 w 387"/>
                <a:gd name="T1" fmla="*/ 2147483647 h 286"/>
                <a:gd name="T2" fmla="*/ 2147483647 w 387"/>
                <a:gd name="T3" fmla="*/ 2147483647 h 286"/>
                <a:gd name="T4" fmla="*/ 2147483647 w 387"/>
                <a:gd name="T5" fmla="*/ 2147483647 h 286"/>
                <a:gd name="T6" fmla="*/ 2147483647 w 387"/>
                <a:gd name="T7" fmla="*/ 2147483647 h 286"/>
                <a:gd name="T8" fmla="*/ 2147483647 w 387"/>
                <a:gd name="T9" fmla="*/ 2147483647 h 286"/>
                <a:gd name="T10" fmla="*/ 2147483647 w 387"/>
                <a:gd name="T11" fmla="*/ 2147483647 h 286"/>
                <a:gd name="T12" fmla="*/ 2147483647 w 387"/>
                <a:gd name="T13" fmla="*/ 2147483647 h 286"/>
                <a:gd name="T14" fmla="*/ 2147483647 w 387"/>
                <a:gd name="T15" fmla="*/ 2147483647 h 286"/>
                <a:gd name="T16" fmla="*/ 2147483647 w 387"/>
                <a:gd name="T17" fmla="*/ 2147483647 h 286"/>
                <a:gd name="T18" fmla="*/ 2147483647 w 387"/>
                <a:gd name="T19" fmla="*/ 2147483647 h 286"/>
                <a:gd name="T20" fmla="*/ 2147483647 w 387"/>
                <a:gd name="T21" fmla="*/ 2147483647 h 286"/>
                <a:gd name="T22" fmla="*/ 2147483647 w 387"/>
                <a:gd name="T23" fmla="*/ 2147483647 h 286"/>
                <a:gd name="T24" fmla="*/ 2147483647 w 387"/>
                <a:gd name="T25" fmla="*/ 2147483647 h 286"/>
                <a:gd name="T26" fmla="*/ 2147483647 w 387"/>
                <a:gd name="T27" fmla="*/ 2147483647 h 286"/>
                <a:gd name="T28" fmla="*/ 2147483647 w 387"/>
                <a:gd name="T29" fmla="*/ 2147483647 h 286"/>
                <a:gd name="T30" fmla="*/ 2147483647 w 387"/>
                <a:gd name="T31" fmla="*/ 2147483647 h 286"/>
                <a:gd name="T32" fmla="*/ 2147483647 w 387"/>
                <a:gd name="T33" fmla="*/ 2147483647 h 286"/>
                <a:gd name="T34" fmla="*/ 2147483647 w 387"/>
                <a:gd name="T35" fmla="*/ 2147483647 h 286"/>
                <a:gd name="T36" fmla="*/ 2147483647 w 387"/>
                <a:gd name="T37" fmla="*/ 2147483647 h 286"/>
                <a:gd name="T38" fmla="*/ 2147483647 w 387"/>
                <a:gd name="T39" fmla="*/ 2147483647 h 286"/>
                <a:gd name="T40" fmla="*/ 2147483647 w 387"/>
                <a:gd name="T41" fmla="*/ 2147483647 h 286"/>
                <a:gd name="T42" fmla="*/ 2147483647 w 387"/>
                <a:gd name="T43" fmla="*/ 2147483647 h 286"/>
                <a:gd name="T44" fmla="*/ 2147483647 w 387"/>
                <a:gd name="T45" fmla="*/ 2147483647 h 286"/>
                <a:gd name="T46" fmla="*/ 2147483647 w 387"/>
                <a:gd name="T47" fmla="*/ 2147483647 h 286"/>
                <a:gd name="T48" fmla="*/ 2147483647 w 387"/>
                <a:gd name="T49" fmla="*/ 2147483647 h 286"/>
                <a:gd name="T50" fmla="*/ 2147483647 w 387"/>
                <a:gd name="T51" fmla="*/ 2147483647 h 286"/>
                <a:gd name="T52" fmla="*/ 2147483647 w 387"/>
                <a:gd name="T53" fmla="*/ 2147483647 h 286"/>
                <a:gd name="T54" fmla="*/ 2147483647 w 387"/>
                <a:gd name="T55" fmla="*/ 2147483647 h 286"/>
                <a:gd name="T56" fmla="*/ 2147483647 w 387"/>
                <a:gd name="T57" fmla="*/ 2147483647 h 286"/>
                <a:gd name="T58" fmla="*/ 2147483647 w 387"/>
                <a:gd name="T59" fmla="*/ 2147483647 h 286"/>
                <a:gd name="T60" fmla="*/ 2147483647 w 387"/>
                <a:gd name="T61" fmla="*/ 2147483647 h 286"/>
                <a:gd name="T62" fmla="*/ 2147483647 w 387"/>
                <a:gd name="T63" fmla="*/ 2147483647 h 286"/>
                <a:gd name="T64" fmla="*/ 2147483647 w 387"/>
                <a:gd name="T65" fmla="*/ 2147483647 h 286"/>
                <a:gd name="T66" fmla="*/ 2147483647 w 387"/>
                <a:gd name="T67" fmla="*/ 2147483647 h 286"/>
                <a:gd name="T68" fmla="*/ 2147483647 w 387"/>
                <a:gd name="T69" fmla="*/ 2147483647 h 286"/>
                <a:gd name="T70" fmla="*/ 2147483647 w 387"/>
                <a:gd name="T71" fmla="*/ 2147483647 h 286"/>
                <a:gd name="T72" fmla="*/ 2147483647 w 387"/>
                <a:gd name="T73" fmla="*/ 2147483647 h 286"/>
                <a:gd name="T74" fmla="*/ 2147483647 w 387"/>
                <a:gd name="T75" fmla="*/ 2147483647 h 286"/>
                <a:gd name="T76" fmla="*/ 2147483647 w 387"/>
                <a:gd name="T77" fmla="*/ 2147483647 h 286"/>
                <a:gd name="T78" fmla="*/ 2147483647 w 387"/>
                <a:gd name="T79" fmla="*/ 2147483647 h 2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87" h="286">
                  <a:moveTo>
                    <a:pt x="387" y="27"/>
                  </a:moveTo>
                  <a:cubicBezTo>
                    <a:pt x="377" y="43"/>
                    <a:pt x="359" y="36"/>
                    <a:pt x="351" y="34"/>
                  </a:cubicBezTo>
                  <a:cubicBezTo>
                    <a:pt x="344" y="31"/>
                    <a:pt x="336" y="23"/>
                    <a:pt x="331" y="25"/>
                  </a:cubicBezTo>
                  <a:cubicBezTo>
                    <a:pt x="326" y="27"/>
                    <a:pt x="311" y="45"/>
                    <a:pt x="298" y="37"/>
                  </a:cubicBezTo>
                  <a:cubicBezTo>
                    <a:pt x="286" y="29"/>
                    <a:pt x="278" y="19"/>
                    <a:pt x="272" y="9"/>
                  </a:cubicBezTo>
                  <a:cubicBezTo>
                    <a:pt x="267" y="0"/>
                    <a:pt x="250" y="13"/>
                    <a:pt x="246" y="18"/>
                  </a:cubicBezTo>
                  <a:cubicBezTo>
                    <a:pt x="242" y="23"/>
                    <a:pt x="217" y="38"/>
                    <a:pt x="211" y="42"/>
                  </a:cubicBezTo>
                  <a:cubicBezTo>
                    <a:pt x="205" y="46"/>
                    <a:pt x="193" y="36"/>
                    <a:pt x="189" y="36"/>
                  </a:cubicBezTo>
                  <a:cubicBezTo>
                    <a:pt x="184" y="37"/>
                    <a:pt x="177" y="30"/>
                    <a:pt x="177" y="30"/>
                  </a:cubicBezTo>
                  <a:cubicBezTo>
                    <a:pt x="173" y="32"/>
                    <a:pt x="158" y="27"/>
                    <a:pt x="152" y="23"/>
                  </a:cubicBezTo>
                  <a:cubicBezTo>
                    <a:pt x="152" y="23"/>
                    <a:pt x="138" y="28"/>
                    <a:pt x="131" y="30"/>
                  </a:cubicBezTo>
                  <a:cubicBezTo>
                    <a:pt x="124" y="33"/>
                    <a:pt x="115" y="37"/>
                    <a:pt x="112" y="47"/>
                  </a:cubicBezTo>
                  <a:cubicBezTo>
                    <a:pt x="110" y="56"/>
                    <a:pt x="109" y="65"/>
                    <a:pt x="100" y="72"/>
                  </a:cubicBezTo>
                  <a:cubicBezTo>
                    <a:pt x="90" y="79"/>
                    <a:pt x="80" y="78"/>
                    <a:pt x="74" y="83"/>
                  </a:cubicBezTo>
                  <a:cubicBezTo>
                    <a:pt x="68" y="88"/>
                    <a:pt x="58" y="83"/>
                    <a:pt x="53" y="91"/>
                  </a:cubicBezTo>
                  <a:cubicBezTo>
                    <a:pt x="47" y="99"/>
                    <a:pt x="43" y="121"/>
                    <a:pt x="34" y="99"/>
                  </a:cubicBezTo>
                  <a:cubicBezTo>
                    <a:pt x="24" y="78"/>
                    <a:pt x="35" y="71"/>
                    <a:pt x="35" y="71"/>
                  </a:cubicBezTo>
                  <a:cubicBezTo>
                    <a:pt x="35" y="71"/>
                    <a:pt x="14" y="86"/>
                    <a:pt x="20" y="104"/>
                  </a:cubicBezTo>
                  <a:cubicBezTo>
                    <a:pt x="26" y="122"/>
                    <a:pt x="24" y="136"/>
                    <a:pt x="15" y="142"/>
                  </a:cubicBezTo>
                  <a:cubicBezTo>
                    <a:pt x="6" y="148"/>
                    <a:pt x="0" y="150"/>
                    <a:pt x="4" y="163"/>
                  </a:cubicBezTo>
                  <a:cubicBezTo>
                    <a:pt x="9" y="176"/>
                    <a:pt x="11" y="187"/>
                    <a:pt x="21" y="199"/>
                  </a:cubicBezTo>
                  <a:cubicBezTo>
                    <a:pt x="30" y="211"/>
                    <a:pt x="37" y="223"/>
                    <a:pt x="37" y="229"/>
                  </a:cubicBezTo>
                  <a:cubicBezTo>
                    <a:pt x="37" y="234"/>
                    <a:pt x="38" y="239"/>
                    <a:pt x="31" y="247"/>
                  </a:cubicBezTo>
                  <a:cubicBezTo>
                    <a:pt x="24" y="256"/>
                    <a:pt x="10" y="266"/>
                    <a:pt x="10" y="266"/>
                  </a:cubicBezTo>
                  <a:cubicBezTo>
                    <a:pt x="10" y="266"/>
                    <a:pt x="17" y="279"/>
                    <a:pt x="31" y="282"/>
                  </a:cubicBezTo>
                  <a:cubicBezTo>
                    <a:pt x="46" y="286"/>
                    <a:pt x="95" y="278"/>
                    <a:pt x="112" y="275"/>
                  </a:cubicBezTo>
                  <a:cubicBezTo>
                    <a:pt x="130" y="273"/>
                    <a:pt x="150" y="272"/>
                    <a:pt x="155" y="263"/>
                  </a:cubicBezTo>
                  <a:cubicBezTo>
                    <a:pt x="159" y="253"/>
                    <a:pt x="158" y="248"/>
                    <a:pt x="162" y="232"/>
                  </a:cubicBezTo>
                  <a:cubicBezTo>
                    <a:pt x="165" y="216"/>
                    <a:pt x="168" y="203"/>
                    <a:pt x="177" y="205"/>
                  </a:cubicBezTo>
                  <a:cubicBezTo>
                    <a:pt x="186" y="207"/>
                    <a:pt x="179" y="205"/>
                    <a:pt x="200" y="200"/>
                  </a:cubicBezTo>
                  <a:cubicBezTo>
                    <a:pt x="222" y="196"/>
                    <a:pt x="231" y="177"/>
                    <a:pt x="238" y="173"/>
                  </a:cubicBezTo>
                  <a:cubicBezTo>
                    <a:pt x="245" y="170"/>
                    <a:pt x="254" y="143"/>
                    <a:pt x="257" y="135"/>
                  </a:cubicBezTo>
                  <a:cubicBezTo>
                    <a:pt x="259" y="126"/>
                    <a:pt x="269" y="119"/>
                    <a:pt x="278" y="117"/>
                  </a:cubicBezTo>
                  <a:cubicBezTo>
                    <a:pt x="287" y="115"/>
                    <a:pt x="292" y="104"/>
                    <a:pt x="296" y="95"/>
                  </a:cubicBezTo>
                  <a:cubicBezTo>
                    <a:pt x="299" y="85"/>
                    <a:pt x="301" y="77"/>
                    <a:pt x="296" y="72"/>
                  </a:cubicBezTo>
                  <a:cubicBezTo>
                    <a:pt x="290" y="68"/>
                    <a:pt x="288" y="59"/>
                    <a:pt x="296" y="58"/>
                  </a:cubicBezTo>
                  <a:cubicBezTo>
                    <a:pt x="303" y="57"/>
                    <a:pt x="304" y="45"/>
                    <a:pt x="310" y="48"/>
                  </a:cubicBezTo>
                  <a:cubicBezTo>
                    <a:pt x="315" y="50"/>
                    <a:pt x="320" y="48"/>
                    <a:pt x="328" y="44"/>
                  </a:cubicBezTo>
                  <a:cubicBezTo>
                    <a:pt x="337" y="41"/>
                    <a:pt x="334" y="38"/>
                    <a:pt x="347" y="43"/>
                  </a:cubicBezTo>
                  <a:cubicBezTo>
                    <a:pt x="360" y="48"/>
                    <a:pt x="387" y="43"/>
                    <a:pt x="387" y="27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6" name="Freeform 1341"/>
            <p:cNvSpPr>
              <a:spLocks/>
            </p:cNvSpPr>
            <p:nvPr/>
          </p:nvSpPr>
          <p:spPr bwMode="auto">
            <a:xfrm>
              <a:off x="4856163" y="3589871"/>
              <a:ext cx="160337" cy="92075"/>
            </a:xfrm>
            <a:custGeom>
              <a:avLst/>
              <a:gdLst>
                <a:gd name="T0" fmla="*/ 2147483647 w 182"/>
                <a:gd name="T1" fmla="*/ 2147483647 h 104"/>
                <a:gd name="T2" fmla="*/ 2147483647 w 182"/>
                <a:gd name="T3" fmla="*/ 2147483647 h 104"/>
                <a:gd name="T4" fmla="*/ 2147483647 w 182"/>
                <a:gd name="T5" fmla="*/ 2147483647 h 104"/>
                <a:gd name="T6" fmla="*/ 0 w 182"/>
                <a:gd name="T7" fmla="*/ 2147483647 h 104"/>
                <a:gd name="T8" fmla="*/ 2147483647 w 182"/>
                <a:gd name="T9" fmla="*/ 2147483647 h 104"/>
                <a:gd name="T10" fmla="*/ 2147483647 w 182"/>
                <a:gd name="T11" fmla="*/ 2147483647 h 104"/>
                <a:gd name="T12" fmla="*/ 2147483647 w 182"/>
                <a:gd name="T13" fmla="*/ 2147483647 h 104"/>
                <a:gd name="T14" fmla="*/ 2147483647 w 182"/>
                <a:gd name="T15" fmla="*/ 2147483647 h 104"/>
                <a:gd name="T16" fmla="*/ 2147483647 w 182"/>
                <a:gd name="T17" fmla="*/ 2147483647 h 104"/>
                <a:gd name="T18" fmla="*/ 2147483647 w 182"/>
                <a:gd name="T19" fmla="*/ 2147483647 h 104"/>
                <a:gd name="T20" fmla="*/ 2147483647 w 182"/>
                <a:gd name="T21" fmla="*/ 2147483647 h 104"/>
                <a:gd name="T22" fmla="*/ 2147483647 w 182"/>
                <a:gd name="T23" fmla="*/ 2147483647 h 104"/>
                <a:gd name="T24" fmla="*/ 2147483647 w 182"/>
                <a:gd name="T25" fmla="*/ 2147483647 h 1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2" h="104">
                  <a:moveTo>
                    <a:pt x="180" y="78"/>
                  </a:moveTo>
                  <a:cubicBezTo>
                    <a:pt x="154" y="55"/>
                    <a:pt x="163" y="42"/>
                    <a:pt x="144" y="41"/>
                  </a:cubicBezTo>
                  <a:cubicBezTo>
                    <a:pt x="124" y="39"/>
                    <a:pt x="89" y="31"/>
                    <a:pt x="77" y="29"/>
                  </a:cubicBezTo>
                  <a:cubicBezTo>
                    <a:pt x="66" y="28"/>
                    <a:pt x="28" y="0"/>
                    <a:pt x="0" y="9"/>
                  </a:cubicBezTo>
                  <a:cubicBezTo>
                    <a:pt x="0" y="9"/>
                    <a:pt x="6" y="23"/>
                    <a:pt x="13" y="27"/>
                  </a:cubicBezTo>
                  <a:cubicBezTo>
                    <a:pt x="19" y="31"/>
                    <a:pt x="37" y="48"/>
                    <a:pt x="38" y="54"/>
                  </a:cubicBezTo>
                  <a:cubicBezTo>
                    <a:pt x="39" y="59"/>
                    <a:pt x="20" y="71"/>
                    <a:pt x="27" y="83"/>
                  </a:cubicBezTo>
                  <a:cubicBezTo>
                    <a:pt x="34" y="94"/>
                    <a:pt x="56" y="98"/>
                    <a:pt x="66" y="97"/>
                  </a:cubicBezTo>
                  <a:cubicBezTo>
                    <a:pt x="76" y="96"/>
                    <a:pt x="90" y="95"/>
                    <a:pt x="105" y="95"/>
                  </a:cubicBezTo>
                  <a:cubicBezTo>
                    <a:pt x="120" y="95"/>
                    <a:pt x="118" y="91"/>
                    <a:pt x="130" y="97"/>
                  </a:cubicBezTo>
                  <a:cubicBezTo>
                    <a:pt x="141" y="104"/>
                    <a:pt x="150" y="104"/>
                    <a:pt x="153" y="100"/>
                  </a:cubicBezTo>
                  <a:cubicBezTo>
                    <a:pt x="156" y="96"/>
                    <a:pt x="182" y="104"/>
                    <a:pt x="179" y="98"/>
                  </a:cubicBezTo>
                  <a:cubicBezTo>
                    <a:pt x="176" y="92"/>
                    <a:pt x="180" y="78"/>
                    <a:pt x="180" y="7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7" name="Freeform 1342"/>
            <p:cNvSpPr>
              <a:spLocks/>
            </p:cNvSpPr>
            <p:nvPr/>
          </p:nvSpPr>
          <p:spPr bwMode="auto">
            <a:xfrm>
              <a:off x="4970463" y="3626384"/>
              <a:ext cx="128587" cy="142875"/>
            </a:xfrm>
            <a:custGeom>
              <a:avLst/>
              <a:gdLst>
                <a:gd name="T0" fmla="*/ 0 w 145"/>
                <a:gd name="T1" fmla="*/ 2147483647 h 163"/>
                <a:gd name="T2" fmla="*/ 2147483647 w 145"/>
                <a:gd name="T3" fmla="*/ 2147483647 h 163"/>
                <a:gd name="T4" fmla="*/ 2147483647 w 145"/>
                <a:gd name="T5" fmla="*/ 2147483647 h 163"/>
                <a:gd name="T6" fmla="*/ 2147483647 w 145"/>
                <a:gd name="T7" fmla="*/ 2147483647 h 163"/>
                <a:gd name="T8" fmla="*/ 2147483647 w 145"/>
                <a:gd name="T9" fmla="*/ 2147483647 h 163"/>
                <a:gd name="T10" fmla="*/ 2147483647 w 145"/>
                <a:gd name="T11" fmla="*/ 0 h 163"/>
                <a:gd name="T12" fmla="*/ 2147483647 w 145"/>
                <a:gd name="T13" fmla="*/ 2147483647 h 163"/>
                <a:gd name="T14" fmla="*/ 2147483647 w 145"/>
                <a:gd name="T15" fmla="*/ 2147483647 h 163"/>
                <a:gd name="T16" fmla="*/ 2147483647 w 145"/>
                <a:gd name="T17" fmla="*/ 2147483647 h 163"/>
                <a:gd name="T18" fmla="*/ 2147483647 w 145"/>
                <a:gd name="T19" fmla="*/ 2147483647 h 163"/>
                <a:gd name="T20" fmla="*/ 2147483647 w 145"/>
                <a:gd name="T21" fmla="*/ 2147483647 h 163"/>
                <a:gd name="T22" fmla="*/ 2147483647 w 145"/>
                <a:gd name="T23" fmla="*/ 2147483647 h 163"/>
                <a:gd name="T24" fmla="*/ 2147483647 w 145"/>
                <a:gd name="T25" fmla="*/ 2147483647 h 163"/>
                <a:gd name="T26" fmla="*/ 2147483647 w 145"/>
                <a:gd name="T27" fmla="*/ 2147483647 h 163"/>
                <a:gd name="T28" fmla="*/ 2147483647 w 145"/>
                <a:gd name="T29" fmla="*/ 2147483647 h 163"/>
                <a:gd name="T30" fmla="*/ 2147483647 w 145"/>
                <a:gd name="T31" fmla="*/ 2147483647 h 163"/>
                <a:gd name="T32" fmla="*/ 2147483647 w 145"/>
                <a:gd name="T33" fmla="*/ 2147483647 h 163"/>
                <a:gd name="T34" fmla="*/ 2147483647 w 145"/>
                <a:gd name="T35" fmla="*/ 2147483647 h 163"/>
                <a:gd name="T36" fmla="*/ 2147483647 w 145"/>
                <a:gd name="T37" fmla="*/ 2147483647 h 163"/>
                <a:gd name="T38" fmla="*/ 0 w 145"/>
                <a:gd name="T39" fmla="*/ 2147483647 h 1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5" h="163">
                  <a:moveTo>
                    <a:pt x="0" y="56"/>
                  </a:moveTo>
                  <a:cubicBezTo>
                    <a:pt x="11" y="63"/>
                    <a:pt x="20" y="63"/>
                    <a:pt x="23" y="59"/>
                  </a:cubicBezTo>
                  <a:cubicBezTo>
                    <a:pt x="26" y="55"/>
                    <a:pt x="52" y="63"/>
                    <a:pt x="49" y="57"/>
                  </a:cubicBezTo>
                  <a:cubicBezTo>
                    <a:pt x="46" y="51"/>
                    <a:pt x="50" y="37"/>
                    <a:pt x="50" y="37"/>
                  </a:cubicBezTo>
                  <a:cubicBezTo>
                    <a:pt x="76" y="60"/>
                    <a:pt x="90" y="47"/>
                    <a:pt x="82" y="37"/>
                  </a:cubicBezTo>
                  <a:cubicBezTo>
                    <a:pt x="74" y="27"/>
                    <a:pt x="76" y="0"/>
                    <a:pt x="76" y="0"/>
                  </a:cubicBezTo>
                  <a:cubicBezTo>
                    <a:pt x="76" y="0"/>
                    <a:pt x="89" y="26"/>
                    <a:pt x="97" y="34"/>
                  </a:cubicBezTo>
                  <a:cubicBezTo>
                    <a:pt x="104" y="43"/>
                    <a:pt x="111" y="59"/>
                    <a:pt x="120" y="64"/>
                  </a:cubicBezTo>
                  <a:cubicBezTo>
                    <a:pt x="129" y="68"/>
                    <a:pt x="137" y="76"/>
                    <a:pt x="141" y="81"/>
                  </a:cubicBezTo>
                  <a:cubicBezTo>
                    <a:pt x="145" y="85"/>
                    <a:pt x="136" y="89"/>
                    <a:pt x="132" y="93"/>
                  </a:cubicBezTo>
                  <a:cubicBezTo>
                    <a:pt x="128" y="97"/>
                    <a:pt x="120" y="95"/>
                    <a:pt x="120" y="105"/>
                  </a:cubicBezTo>
                  <a:cubicBezTo>
                    <a:pt x="120" y="115"/>
                    <a:pt x="116" y="121"/>
                    <a:pt x="112" y="129"/>
                  </a:cubicBezTo>
                  <a:cubicBezTo>
                    <a:pt x="109" y="137"/>
                    <a:pt x="109" y="150"/>
                    <a:pt x="109" y="156"/>
                  </a:cubicBezTo>
                  <a:cubicBezTo>
                    <a:pt x="109" y="163"/>
                    <a:pt x="94" y="160"/>
                    <a:pt x="88" y="156"/>
                  </a:cubicBezTo>
                  <a:cubicBezTo>
                    <a:pt x="82" y="152"/>
                    <a:pt x="76" y="133"/>
                    <a:pt x="77" y="128"/>
                  </a:cubicBezTo>
                  <a:cubicBezTo>
                    <a:pt x="78" y="124"/>
                    <a:pt x="80" y="115"/>
                    <a:pt x="71" y="119"/>
                  </a:cubicBezTo>
                  <a:cubicBezTo>
                    <a:pt x="63" y="124"/>
                    <a:pt x="54" y="128"/>
                    <a:pt x="51" y="124"/>
                  </a:cubicBezTo>
                  <a:cubicBezTo>
                    <a:pt x="47" y="120"/>
                    <a:pt x="43" y="110"/>
                    <a:pt x="40" y="107"/>
                  </a:cubicBezTo>
                  <a:cubicBezTo>
                    <a:pt x="38" y="104"/>
                    <a:pt x="19" y="88"/>
                    <a:pt x="16" y="85"/>
                  </a:cubicBezTo>
                  <a:cubicBezTo>
                    <a:pt x="13" y="82"/>
                    <a:pt x="0" y="56"/>
                    <a:pt x="0" y="5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8" name="Freeform 1343"/>
            <p:cNvSpPr>
              <a:spLocks/>
            </p:cNvSpPr>
            <p:nvPr/>
          </p:nvSpPr>
          <p:spPr bwMode="auto">
            <a:xfrm>
              <a:off x="4914900" y="3669246"/>
              <a:ext cx="101600" cy="76200"/>
            </a:xfrm>
            <a:custGeom>
              <a:avLst/>
              <a:gdLst>
                <a:gd name="T0" fmla="*/ 2147483647 w 115"/>
                <a:gd name="T1" fmla="*/ 2147483647 h 86"/>
                <a:gd name="T2" fmla="*/ 2147483647 w 115"/>
                <a:gd name="T3" fmla="*/ 2147483647 h 86"/>
                <a:gd name="T4" fmla="*/ 2147483647 w 115"/>
                <a:gd name="T5" fmla="*/ 2147483647 h 86"/>
                <a:gd name="T6" fmla="*/ 2147483647 w 115"/>
                <a:gd name="T7" fmla="*/ 2147483647 h 86"/>
                <a:gd name="T8" fmla="*/ 2147483647 w 115"/>
                <a:gd name="T9" fmla="*/ 2147483647 h 86"/>
                <a:gd name="T10" fmla="*/ 0 w 115"/>
                <a:gd name="T11" fmla="*/ 2147483647 h 86"/>
                <a:gd name="T12" fmla="*/ 2147483647 w 115"/>
                <a:gd name="T13" fmla="*/ 2147483647 h 86"/>
                <a:gd name="T14" fmla="*/ 2147483647 w 115"/>
                <a:gd name="T15" fmla="*/ 2147483647 h 86"/>
                <a:gd name="T16" fmla="*/ 2147483647 w 115"/>
                <a:gd name="T17" fmla="*/ 2147483647 h 86"/>
                <a:gd name="T18" fmla="*/ 2147483647 w 115"/>
                <a:gd name="T19" fmla="*/ 2147483647 h 86"/>
                <a:gd name="T20" fmla="*/ 2147483647 w 115"/>
                <a:gd name="T21" fmla="*/ 2147483647 h 86"/>
                <a:gd name="T22" fmla="*/ 2147483647 w 115"/>
                <a:gd name="T23" fmla="*/ 2147483647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" h="86">
                  <a:moveTo>
                    <a:pt x="115" y="74"/>
                  </a:moveTo>
                  <a:cubicBezTo>
                    <a:pt x="111" y="70"/>
                    <a:pt x="107" y="60"/>
                    <a:pt x="104" y="57"/>
                  </a:cubicBezTo>
                  <a:cubicBezTo>
                    <a:pt x="102" y="54"/>
                    <a:pt x="83" y="38"/>
                    <a:pt x="80" y="35"/>
                  </a:cubicBezTo>
                  <a:cubicBezTo>
                    <a:pt x="77" y="32"/>
                    <a:pt x="64" y="6"/>
                    <a:pt x="64" y="6"/>
                  </a:cubicBezTo>
                  <a:cubicBezTo>
                    <a:pt x="52" y="0"/>
                    <a:pt x="54" y="4"/>
                    <a:pt x="39" y="4"/>
                  </a:cubicBezTo>
                  <a:cubicBezTo>
                    <a:pt x="24" y="4"/>
                    <a:pt x="10" y="5"/>
                    <a:pt x="0" y="6"/>
                  </a:cubicBezTo>
                  <a:cubicBezTo>
                    <a:pt x="0" y="6"/>
                    <a:pt x="13" y="28"/>
                    <a:pt x="20" y="32"/>
                  </a:cubicBezTo>
                  <a:cubicBezTo>
                    <a:pt x="26" y="35"/>
                    <a:pt x="31" y="43"/>
                    <a:pt x="31" y="54"/>
                  </a:cubicBezTo>
                  <a:cubicBezTo>
                    <a:pt x="32" y="64"/>
                    <a:pt x="35" y="71"/>
                    <a:pt x="41" y="71"/>
                  </a:cubicBezTo>
                  <a:cubicBezTo>
                    <a:pt x="47" y="72"/>
                    <a:pt x="50" y="65"/>
                    <a:pt x="60" y="69"/>
                  </a:cubicBezTo>
                  <a:cubicBezTo>
                    <a:pt x="71" y="74"/>
                    <a:pt x="70" y="74"/>
                    <a:pt x="80" y="78"/>
                  </a:cubicBezTo>
                  <a:cubicBezTo>
                    <a:pt x="89" y="82"/>
                    <a:pt x="113" y="86"/>
                    <a:pt x="115" y="7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59" name="Freeform 1344"/>
            <p:cNvSpPr>
              <a:spLocks/>
            </p:cNvSpPr>
            <p:nvPr/>
          </p:nvSpPr>
          <p:spPr bwMode="auto">
            <a:xfrm>
              <a:off x="4948238" y="3727984"/>
              <a:ext cx="431800" cy="384175"/>
            </a:xfrm>
            <a:custGeom>
              <a:avLst/>
              <a:gdLst>
                <a:gd name="T0" fmla="*/ 2147483647 w 489"/>
                <a:gd name="T1" fmla="*/ 2147483647 h 434"/>
                <a:gd name="T2" fmla="*/ 2147483647 w 489"/>
                <a:gd name="T3" fmla="*/ 2147483647 h 434"/>
                <a:gd name="T4" fmla="*/ 2147483647 w 489"/>
                <a:gd name="T5" fmla="*/ 2147483647 h 434"/>
                <a:gd name="T6" fmla="*/ 2147483647 w 489"/>
                <a:gd name="T7" fmla="*/ 2147483647 h 434"/>
                <a:gd name="T8" fmla="*/ 2147483647 w 489"/>
                <a:gd name="T9" fmla="*/ 2147483647 h 434"/>
                <a:gd name="T10" fmla="*/ 2147483647 w 489"/>
                <a:gd name="T11" fmla="*/ 2147483647 h 434"/>
                <a:gd name="T12" fmla="*/ 2147483647 w 489"/>
                <a:gd name="T13" fmla="*/ 2147483647 h 434"/>
                <a:gd name="T14" fmla="*/ 2147483647 w 489"/>
                <a:gd name="T15" fmla="*/ 2147483647 h 434"/>
                <a:gd name="T16" fmla="*/ 2147483647 w 489"/>
                <a:gd name="T17" fmla="*/ 2147483647 h 434"/>
                <a:gd name="T18" fmla="*/ 2147483647 w 489"/>
                <a:gd name="T19" fmla="*/ 2147483647 h 434"/>
                <a:gd name="T20" fmla="*/ 2147483647 w 489"/>
                <a:gd name="T21" fmla="*/ 2147483647 h 434"/>
                <a:gd name="T22" fmla="*/ 2147483647 w 489"/>
                <a:gd name="T23" fmla="*/ 2147483647 h 434"/>
                <a:gd name="T24" fmla="*/ 2147483647 w 489"/>
                <a:gd name="T25" fmla="*/ 2147483647 h 434"/>
                <a:gd name="T26" fmla="*/ 2147483647 w 489"/>
                <a:gd name="T27" fmla="*/ 2147483647 h 434"/>
                <a:gd name="T28" fmla="*/ 2147483647 w 489"/>
                <a:gd name="T29" fmla="*/ 2147483647 h 434"/>
                <a:gd name="T30" fmla="*/ 2147483647 w 489"/>
                <a:gd name="T31" fmla="*/ 2147483647 h 434"/>
                <a:gd name="T32" fmla="*/ 2147483647 w 489"/>
                <a:gd name="T33" fmla="*/ 2147483647 h 434"/>
                <a:gd name="T34" fmla="*/ 2147483647 w 489"/>
                <a:gd name="T35" fmla="*/ 2147483647 h 434"/>
                <a:gd name="T36" fmla="*/ 2147483647 w 489"/>
                <a:gd name="T37" fmla="*/ 2147483647 h 434"/>
                <a:gd name="T38" fmla="*/ 2147483647 w 489"/>
                <a:gd name="T39" fmla="*/ 2147483647 h 434"/>
                <a:gd name="T40" fmla="*/ 2147483647 w 489"/>
                <a:gd name="T41" fmla="*/ 2147483647 h 434"/>
                <a:gd name="T42" fmla="*/ 2147483647 w 489"/>
                <a:gd name="T43" fmla="*/ 2147483647 h 434"/>
                <a:gd name="T44" fmla="*/ 2147483647 w 489"/>
                <a:gd name="T45" fmla="*/ 2147483647 h 434"/>
                <a:gd name="T46" fmla="*/ 2147483647 w 489"/>
                <a:gd name="T47" fmla="*/ 2147483647 h 434"/>
                <a:gd name="T48" fmla="*/ 2147483647 w 489"/>
                <a:gd name="T49" fmla="*/ 2147483647 h 434"/>
                <a:gd name="T50" fmla="*/ 2147483647 w 489"/>
                <a:gd name="T51" fmla="*/ 2147483647 h 434"/>
                <a:gd name="T52" fmla="*/ 2147483647 w 489"/>
                <a:gd name="T53" fmla="*/ 2147483647 h 434"/>
                <a:gd name="T54" fmla="*/ 2147483647 w 489"/>
                <a:gd name="T55" fmla="*/ 2147483647 h 434"/>
                <a:gd name="T56" fmla="*/ 2147483647 w 489"/>
                <a:gd name="T57" fmla="*/ 2147483647 h 434"/>
                <a:gd name="T58" fmla="*/ 2147483647 w 489"/>
                <a:gd name="T59" fmla="*/ 2147483647 h 434"/>
                <a:gd name="T60" fmla="*/ 2147483647 w 489"/>
                <a:gd name="T61" fmla="*/ 2147483647 h 434"/>
                <a:gd name="T62" fmla="*/ 2147483647 w 489"/>
                <a:gd name="T63" fmla="*/ 2147483647 h 434"/>
                <a:gd name="T64" fmla="*/ 2147483647 w 489"/>
                <a:gd name="T65" fmla="*/ 2147483647 h 434"/>
                <a:gd name="T66" fmla="*/ 2147483647 w 489"/>
                <a:gd name="T67" fmla="*/ 2147483647 h 434"/>
                <a:gd name="T68" fmla="*/ 2147483647 w 489"/>
                <a:gd name="T69" fmla="*/ 2147483647 h 434"/>
                <a:gd name="T70" fmla="*/ 2147483647 w 489"/>
                <a:gd name="T71" fmla="*/ 2147483647 h 434"/>
                <a:gd name="T72" fmla="*/ 2147483647 w 489"/>
                <a:gd name="T73" fmla="*/ 2147483647 h 434"/>
                <a:gd name="T74" fmla="*/ 2147483647 w 489"/>
                <a:gd name="T75" fmla="*/ 2147483647 h 434"/>
                <a:gd name="T76" fmla="*/ 2147483647 w 489"/>
                <a:gd name="T77" fmla="*/ 2147483647 h 434"/>
                <a:gd name="T78" fmla="*/ 2147483647 w 489"/>
                <a:gd name="T79" fmla="*/ 2147483647 h 434"/>
                <a:gd name="T80" fmla="*/ 2147483647 w 489"/>
                <a:gd name="T81" fmla="*/ 2147483647 h 434"/>
                <a:gd name="T82" fmla="*/ 2147483647 w 489"/>
                <a:gd name="T83" fmla="*/ 2147483647 h 434"/>
                <a:gd name="T84" fmla="*/ 2147483647 w 489"/>
                <a:gd name="T85" fmla="*/ 2147483647 h 434"/>
                <a:gd name="T86" fmla="*/ 2147483647 w 489"/>
                <a:gd name="T87" fmla="*/ 2147483647 h 434"/>
                <a:gd name="T88" fmla="*/ 2147483647 w 489"/>
                <a:gd name="T89" fmla="*/ 2147483647 h 434"/>
                <a:gd name="T90" fmla="*/ 2147483647 w 489"/>
                <a:gd name="T91" fmla="*/ 2147483647 h 434"/>
                <a:gd name="T92" fmla="*/ 2147483647 w 489"/>
                <a:gd name="T93" fmla="*/ 2147483647 h 434"/>
                <a:gd name="T94" fmla="*/ 2147483647 w 489"/>
                <a:gd name="T95" fmla="*/ 2147483647 h 434"/>
                <a:gd name="T96" fmla="*/ 2147483647 w 489"/>
                <a:gd name="T97" fmla="*/ 2147483647 h 434"/>
                <a:gd name="T98" fmla="*/ 2147483647 w 489"/>
                <a:gd name="T99" fmla="*/ 2147483647 h 434"/>
                <a:gd name="T100" fmla="*/ 2147483647 w 489"/>
                <a:gd name="T101" fmla="*/ 2147483647 h 434"/>
                <a:gd name="T102" fmla="*/ 2147483647 w 489"/>
                <a:gd name="T103" fmla="*/ 2147483647 h 434"/>
                <a:gd name="T104" fmla="*/ 2147483647 w 489"/>
                <a:gd name="T105" fmla="*/ 2147483647 h 434"/>
                <a:gd name="T106" fmla="*/ 2147483647 w 489"/>
                <a:gd name="T107" fmla="*/ 2147483647 h 4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9" h="434">
                  <a:moveTo>
                    <a:pt x="449" y="329"/>
                  </a:moveTo>
                  <a:cubicBezTo>
                    <a:pt x="435" y="326"/>
                    <a:pt x="428" y="313"/>
                    <a:pt x="428" y="313"/>
                  </a:cubicBezTo>
                  <a:cubicBezTo>
                    <a:pt x="428" y="313"/>
                    <a:pt x="442" y="303"/>
                    <a:pt x="449" y="294"/>
                  </a:cubicBezTo>
                  <a:cubicBezTo>
                    <a:pt x="456" y="286"/>
                    <a:pt x="455" y="281"/>
                    <a:pt x="455" y="276"/>
                  </a:cubicBezTo>
                  <a:cubicBezTo>
                    <a:pt x="455" y="270"/>
                    <a:pt x="448" y="258"/>
                    <a:pt x="439" y="246"/>
                  </a:cubicBezTo>
                  <a:cubicBezTo>
                    <a:pt x="429" y="234"/>
                    <a:pt x="427" y="223"/>
                    <a:pt x="422" y="210"/>
                  </a:cubicBezTo>
                  <a:cubicBezTo>
                    <a:pt x="418" y="197"/>
                    <a:pt x="424" y="195"/>
                    <a:pt x="433" y="189"/>
                  </a:cubicBezTo>
                  <a:cubicBezTo>
                    <a:pt x="442" y="183"/>
                    <a:pt x="444" y="169"/>
                    <a:pt x="438" y="151"/>
                  </a:cubicBezTo>
                  <a:cubicBezTo>
                    <a:pt x="432" y="133"/>
                    <a:pt x="453" y="118"/>
                    <a:pt x="453" y="118"/>
                  </a:cubicBezTo>
                  <a:cubicBezTo>
                    <a:pt x="453" y="118"/>
                    <a:pt x="458" y="109"/>
                    <a:pt x="453" y="108"/>
                  </a:cubicBezTo>
                  <a:cubicBezTo>
                    <a:pt x="448" y="106"/>
                    <a:pt x="432" y="92"/>
                    <a:pt x="421" y="92"/>
                  </a:cubicBezTo>
                  <a:cubicBezTo>
                    <a:pt x="411" y="92"/>
                    <a:pt x="381" y="77"/>
                    <a:pt x="375" y="72"/>
                  </a:cubicBezTo>
                  <a:cubicBezTo>
                    <a:pt x="370" y="68"/>
                    <a:pt x="358" y="56"/>
                    <a:pt x="351" y="56"/>
                  </a:cubicBezTo>
                  <a:cubicBezTo>
                    <a:pt x="344" y="56"/>
                    <a:pt x="331" y="53"/>
                    <a:pt x="323" y="49"/>
                  </a:cubicBezTo>
                  <a:cubicBezTo>
                    <a:pt x="314" y="45"/>
                    <a:pt x="300" y="50"/>
                    <a:pt x="300" y="50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2"/>
                    <a:pt x="236" y="85"/>
                    <a:pt x="233" y="87"/>
                  </a:cubicBezTo>
                  <a:cubicBezTo>
                    <a:pt x="229" y="89"/>
                    <a:pt x="218" y="92"/>
                    <a:pt x="213" y="94"/>
                  </a:cubicBezTo>
                  <a:cubicBezTo>
                    <a:pt x="213" y="94"/>
                    <a:pt x="185" y="96"/>
                    <a:pt x="181" y="95"/>
                  </a:cubicBezTo>
                  <a:cubicBezTo>
                    <a:pt x="176" y="94"/>
                    <a:pt x="156" y="84"/>
                    <a:pt x="153" y="80"/>
                  </a:cubicBezTo>
                  <a:cubicBezTo>
                    <a:pt x="150" y="75"/>
                    <a:pt x="135" y="41"/>
                    <a:pt x="135" y="41"/>
                  </a:cubicBezTo>
                  <a:cubicBezTo>
                    <a:pt x="135" y="48"/>
                    <a:pt x="120" y="45"/>
                    <a:pt x="114" y="41"/>
                  </a:cubicBezTo>
                  <a:cubicBezTo>
                    <a:pt x="108" y="37"/>
                    <a:pt x="102" y="18"/>
                    <a:pt x="103" y="13"/>
                  </a:cubicBezTo>
                  <a:cubicBezTo>
                    <a:pt x="104" y="9"/>
                    <a:pt x="106" y="0"/>
                    <a:pt x="97" y="4"/>
                  </a:cubicBezTo>
                  <a:cubicBezTo>
                    <a:pt x="89" y="9"/>
                    <a:pt x="80" y="13"/>
                    <a:pt x="77" y="9"/>
                  </a:cubicBezTo>
                  <a:cubicBezTo>
                    <a:pt x="75" y="21"/>
                    <a:pt x="51" y="17"/>
                    <a:pt x="42" y="13"/>
                  </a:cubicBezTo>
                  <a:cubicBezTo>
                    <a:pt x="32" y="9"/>
                    <a:pt x="33" y="9"/>
                    <a:pt x="22" y="4"/>
                  </a:cubicBezTo>
                  <a:cubicBezTo>
                    <a:pt x="22" y="4"/>
                    <a:pt x="10" y="18"/>
                    <a:pt x="5" y="19"/>
                  </a:cubicBezTo>
                  <a:cubicBezTo>
                    <a:pt x="0" y="20"/>
                    <a:pt x="0" y="28"/>
                    <a:pt x="11" y="42"/>
                  </a:cubicBezTo>
                  <a:cubicBezTo>
                    <a:pt x="23" y="55"/>
                    <a:pt x="16" y="82"/>
                    <a:pt x="12" y="78"/>
                  </a:cubicBezTo>
                  <a:cubicBezTo>
                    <a:pt x="12" y="78"/>
                    <a:pt x="18" y="95"/>
                    <a:pt x="23" y="101"/>
                  </a:cubicBezTo>
                  <a:cubicBezTo>
                    <a:pt x="29" y="106"/>
                    <a:pt x="39" y="126"/>
                    <a:pt x="45" y="129"/>
                  </a:cubicBezTo>
                  <a:cubicBezTo>
                    <a:pt x="50" y="131"/>
                    <a:pt x="54" y="133"/>
                    <a:pt x="57" y="141"/>
                  </a:cubicBezTo>
                  <a:cubicBezTo>
                    <a:pt x="61" y="148"/>
                    <a:pt x="53" y="165"/>
                    <a:pt x="46" y="173"/>
                  </a:cubicBezTo>
                  <a:cubicBezTo>
                    <a:pt x="39" y="182"/>
                    <a:pt x="37" y="189"/>
                    <a:pt x="37" y="189"/>
                  </a:cubicBezTo>
                  <a:cubicBezTo>
                    <a:pt x="37" y="189"/>
                    <a:pt x="55" y="197"/>
                    <a:pt x="61" y="206"/>
                  </a:cubicBezTo>
                  <a:cubicBezTo>
                    <a:pt x="67" y="216"/>
                    <a:pt x="61" y="217"/>
                    <a:pt x="75" y="230"/>
                  </a:cubicBezTo>
                  <a:cubicBezTo>
                    <a:pt x="89" y="243"/>
                    <a:pt x="99" y="246"/>
                    <a:pt x="102" y="257"/>
                  </a:cubicBezTo>
                  <a:cubicBezTo>
                    <a:pt x="106" y="267"/>
                    <a:pt x="107" y="287"/>
                    <a:pt x="109" y="293"/>
                  </a:cubicBezTo>
                  <a:cubicBezTo>
                    <a:pt x="111" y="299"/>
                    <a:pt x="109" y="300"/>
                    <a:pt x="116" y="301"/>
                  </a:cubicBezTo>
                  <a:cubicBezTo>
                    <a:pt x="123" y="303"/>
                    <a:pt x="140" y="293"/>
                    <a:pt x="155" y="299"/>
                  </a:cubicBezTo>
                  <a:cubicBezTo>
                    <a:pt x="170" y="305"/>
                    <a:pt x="177" y="314"/>
                    <a:pt x="182" y="329"/>
                  </a:cubicBezTo>
                  <a:cubicBezTo>
                    <a:pt x="187" y="345"/>
                    <a:pt x="204" y="364"/>
                    <a:pt x="204" y="364"/>
                  </a:cubicBezTo>
                  <a:cubicBezTo>
                    <a:pt x="231" y="385"/>
                    <a:pt x="231" y="385"/>
                    <a:pt x="231" y="385"/>
                  </a:cubicBezTo>
                  <a:cubicBezTo>
                    <a:pt x="231" y="385"/>
                    <a:pt x="246" y="391"/>
                    <a:pt x="262" y="391"/>
                  </a:cubicBezTo>
                  <a:cubicBezTo>
                    <a:pt x="277" y="391"/>
                    <a:pt x="260" y="391"/>
                    <a:pt x="295" y="391"/>
                  </a:cubicBezTo>
                  <a:cubicBezTo>
                    <a:pt x="329" y="391"/>
                    <a:pt x="341" y="400"/>
                    <a:pt x="347" y="413"/>
                  </a:cubicBezTo>
                  <a:cubicBezTo>
                    <a:pt x="353" y="426"/>
                    <a:pt x="354" y="426"/>
                    <a:pt x="370" y="428"/>
                  </a:cubicBezTo>
                  <a:cubicBezTo>
                    <a:pt x="385" y="430"/>
                    <a:pt x="407" y="425"/>
                    <a:pt x="407" y="425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51" y="420"/>
                    <a:pt x="459" y="413"/>
                  </a:cubicBezTo>
                  <a:cubicBezTo>
                    <a:pt x="467" y="406"/>
                    <a:pt x="445" y="410"/>
                    <a:pt x="467" y="391"/>
                  </a:cubicBezTo>
                  <a:cubicBezTo>
                    <a:pt x="489" y="371"/>
                    <a:pt x="482" y="356"/>
                    <a:pt x="478" y="355"/>
                  </a:cubicBezTo>
                  <a:lnTo>
                    <a:pt x="449" y="3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0" name="Freeform 1345"/>
            <p:cNvSpPr>
              <a:spLocks/>
            </p:cNvSpPr>
            <p:nvPr/>
          </p:nvSpPr>
          <p:spPr bwMode="auto">
            <a:xfrm>
              <a:off x="4822825" y="3793071"/>
              <a:ext cx="220663" cy="238125"/>
            </a:xfrm>
            <a:custGeom>
              <a:avLst/>
              <a:gdLst>
                <a:gd name="T0" fmla="*/ 2147483647 w 251"/>
                <a:gd name="T1" fmla="*/ 0 h 270"/>
                <a:gd name="T2" fmla="*/ 2147483647 w 251"/>
                <a:gd name="T3" fmla="*/ 2147483647 h 270"/>
                <a:gd name="T4" fmla="*/ 2147483647 w 251"/>
                <a:gd name="T5" fmla="*/ 2147483647 h 270"/>
                <a:gd name="T6" fmla="*/ 2147483647 w 251"/>
                <a:gd name="T7" fmla="*/ 2147483647 h 270"/>
                <a:gd name="T8" fmla="*/ 2147483647 w 251"/>
                <a:gd name="T9" fmla="*/ 2147483647 h 270"/>
                <a:gd name="T10" fmla="*/ 2147483647 w 251"/>
                <a:gd name="T11" fmla="*/ 2147483647 h 270"/>
                <a:gd name="T12" fmla="*/ 2147483647 w 251"/>
                <a:gd name="T13" fmla="*/ 2147483647 h 270"/>
                <a:gd name="T14" fmla="*/ 2147483647 w 251"/>
                <a:gd name="T15" fmla="*/ 2147483647 h 270"/>
                <a:gd name="T16" fmla="*/ 2147483647 w 251"/>
                <a:gd name="T17" fmla="*/ 2147483647 h 270"/>
                <a:gd name="T18" fmla="*/ 2147483647 w 251"/>
                <a:gd name="T19" fmla="*/ 2147483647 h 270"/>
                <a:gd name="T20" fmla="*/ 2147483647 w 251"/>
                <a:gd name="T21" fmla="*/ 2147483647 h 270"/>
                <a:gd name="T22" fmla="*/ 2147483647 w 251"/>
                <a:gd name="T23" fmla="*/ 2147483647 h 270"/>
                <a:gd name="T24" fmla="*/ 2147483647 w 251"/>
                <a:gd name="T25" fmla="*/ 2147483647 h 270"/>
                <a:gd name="T26" fmla="*/ 2147483647 w 251"/>
                <a:gd name="T27" fmla="*/ 2147483647 h 270"/>
                <a:gd name="T28" fmla="*/ 2147483647 w 251"/>
                <a:gd name="T29" fmla="*/ 2147483647 h 270"/>
                <a:gd name="T30" fmla="*/ 2147483647 w 251"/>
                <a:gd name="T31" fmla="*/ 2147483647 h 270"/>
                <a:gd name="T32" fmla="*/ 2147483647 w 251"/>
                <a:gd name="T33" fmla="*/ 2147483647 h 270"/>
                <a:gd name="T34" fmla="*/ 2147483647 w 251"/>
                <a:gd name="T35" fmla="*/ 2147483647 h 270"/>
                <a:gd name="T36" fmla="*/ 2147483647 w 251"/>
                <a:gd name="T37" fmla="*/ 2147483647 h 270"/>
                <a:gd name="T38" fmla="*/ 2147483647 w 251"/>
                <a:gd name="T39" fmla="*/ 2147483647 h 270"/>
                <a:gd name="T40" fmla="*/ 0 w 251"/>
                <a:gd name="T41" fmla="*/ 2147483647 h 270"/>
                <a:gd name="T42" fmla="*/ 2147483647 w 251"/>
                <a:gd name="T43" fmla="*/ 2147483647 h 270"/>
                <a:gd name="T44" fmla="*/ 2147483647 w 251"/>
                <a:gd name="T45" fmla="*/ 2147483647 h 270"/>
                <a:gd name="T46" fmla="*/ 2147483647 w 251"/>
                <a:gd name="T47" fmla="*/ 2147483647 h 270"/>
                <a:gd name="T48" fmla="*/ 2147483647 w 251"/>
                <a:gd name="T49" fmla="*/ 2147483647 h 270"/>
                <a:gd name="T50" fmla="*/ 2147483647 w 251"/>
                <a:gd name="T51" fmla="*/ 0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1" h="270">
                  <a:moveTo>
                    <a:pt x="120" y="0"/>
                  </a:moveTo>
                  <a:cubicBezTo>
                    <a:pt x="127" y="7"/>
                    <a:pt x="150" y="0"/>
                    <a:pt x="154" y="4"/>
                  </a:cubicBezTo>
                  <a:cubicBezTo>
                    <a:pt x="154" y="4"/>
                    <a:pt x="160" y="21"/>
                    <a:pt x="165" y="27"/>
                  </a:cubicBezTo>
                  <a:cubicBezTo>
                    <a:pt x="171" y="32"/>
                    <a:pt x="181" y="52"/>
                    <a:pt x="187" y="55"/>
                  </a:cubicBezTo>
                  <a:cubicBezTo>
                    <a:pt x="192" y="57"/>
                    <a:pt x="196" y="59"/>
                    <a:pt x="199" y="67"/>
                  </a:cubicBezTo>
                  <a:cubicBezTo>
                    <a:pt x="203" y="74"/>
                    <a:pt x="195" y="91"/>
                    <a:pt x="188" y="99"/>
                  </a:cubicBezTo>
                  <a:cubicBezTo>
                    <a:pt x="181" y="108"/>
                    <a:pt x="179" y="115"/>
                    <a:pt x="179" y="115"/>
                  </a:cubicBezTo>
                  <a:cubicBezTo>
                    <a:pt x="179" y="115"/>
                    <a:pt x="197" y="123"/>
                    <a:pt x="203" y="132"/>
                  </a:cubicBezTo>
                  <a:cubicBezTo>
                    <a:pt x="209" y="142"/>
                    <a:pt x="203" y="143"/>
                    <a:pt x="217" y="156"/>
                  </a:cubicBezTo>
                  <a:cubicBezTo>
                    <a:pt x="231" y="169"/>
                    <a:pt x="241" y="172"/>
                    <a:pt x="244" y="183"/>
                  </a:cubicBezTo>
                  <a:cubicBezTo>
                    <a:pt x="248" y="193"/>
                    <a:pt x="249" y="213"/>
                    <a:pt x="251" y="219"/>
                  </a:cubicBezTo>
                  <a:cubicBezTo>
                    <a:pt x="251" y="219"/>
                    <a:pt x="246" y="233"/>
                    <a:pt x="239" y="237"/>
                  </a:cubicBezTo>
                  <a:cubicBezTo>
                    <a:pt x="232" y="240"/>
                    <a:pt x="228" y="245"/>
                    <a:pt x="226" y="254"/>
                  </a:cubicBezTo>
                  <a:cubicBezTo>
                    <a:pt x="225" y="264"/>
                    <a:pt x="214" y="270"/>
                    <a:pt x="205" y="268"/>
                  </a:cubicBezTo>
                  <a:cubicBezTo>
                    <a:pt x="197" y="267"/>
                    <a:pt x="185" y="263"/>
                    <a:pt x="172" y="263"/>
                  </a:cubicBezTo>
                  <a:cubicBezTo>
                    <a:pt x="160" y="263"/>
                    <a:pt x="148" y="260"/>
                    <a:pt x="141" y="253"/>
                  </a:cubicBezTo>
                  <a:cubicBezTo>
                    <a:pt x="134" y="246"/>
                    <a:pt x="117" y="218"/>
                    <a:pt x="111" y="210"/>
                  </a:cubicBezTo>
                  <a:cubicBezTo>
                    <a:pt x="106" y="202"/>
                    <a:pt x="95" y="189"/>
                    <a:pt x="90" y="189"/>
                  </a:cubicBezTo>
                  <a:cubicBezTo>
                    <a:pt x="86" y="189"/>
                    <a:pt x="48" y="167"/>
                    <a:pt x="39" y="167"/>
                  </a:cubicBezTo>
                  <a:cubicBezTo>
                    <a:pt x="29" y="167"/>
                    <a:pt x="15" y="163"/>
                    <a:pt x="12" y="162"/>
                  </a:cubicBezTo>
                  <a:cubicBezTo>
                    <a:pt x="8" y="160"/>
                    <a:pt x="0" y="126"/>
                    <a:pt x="0" y="126"/>
                  </a:cubicBezTo>
                  <a:cubicBezTo>
                    <a:pt x="0" y="126"/>
                    <a:pt x="12" y="118"/>
                    <a:pt x="27" y="110"/>
                  </a:cubicBezTo>
                  <a:cubicBezTo>
                    <a:pt x="42" y="102"/>
                    <a:pt x="57" y="88"/>
                    <a:pt x="63" y="79"/>
                  </a:cubicBezTo>
                  <a:cubicBezTo>
                    <a:pt x="69" y="71"/>
                    <a:pt x="76" y="59"/>
                    <a:pt x="77" y="42"/>
                  </a:cubicBezTo>
                  <a:cubicBezTo>
                    <a:pt x="79" y="24"/>
                    <a:pt x="95" y="9"/>
                    <a:pt x="102" y="11"/>
                  </a:cubicBezTo>
                  <a:cubicBezTo>
                    <a:pt x="109" y="14"/>
                    <a:pt x="120" y="0"/>
                    <a:pt x="120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1" name="Freeform 1346"/>
            <p:cNvSpPr>
              <a:spLocks/>
            </p:cNvSpPr>
            <p:nvPr/>
          </p:nvSpPr>
          <p:spPr bwMode="auto">
            <a:xfrm>
              <a:off x="4751388" y="3786721"/>
              <a:ext cx="176212" cy="150813"/>
            </a:xfrm>
            <a:custGeom>
              <a:avLst/>
              <a:gdLst>
                <a:gd name="T0" fmla="*/ 2147483647 w 201"/>
                <a:gd name="T1" fmla="*/ 2147483647 h 170"/>
                <a:gd name="T2" fmla="*/ 2147483647 w 201"/>
                <a:gd name="T3" fmla="*/ 2147483647 h 170"/>
                <a:gd name="T4" fmla="*/ 2147483647 w 201"/>
                <a:gd name="T5" fmla="*/ 2147483647 h 170"/>
                <a:gd name="T6" fmla="*/ 2147483647 w 201"/>
                <a:gd name="T7" fmla="*/ 2147483647 h 170"/>
                <a:gd name="T8" fmla="*/ 2147483647 w 201"/>
                <a:gd name="T9" fmla="*/ 2147483647 h 170"/>
                <a:gd name="T10" fmla="*/ 2147483647 w 201"/>
                <a:gd name="T11" fmla="*/ 2147483647 h 170"/>
                <a:gd name="T12" fmla="*/ 2147483647 w 201"/>
                <a:gd name="T13" fmla="*/ 2147483647 h 170"/>
                <a:gd name="T14" fmla="*/ 2147483647 w 201"/>
                <a:gd name="T15" fmla="*/ 2147483647 h 170"/>
                <a:gd name="T16" fmla="*/ 2147483647 w 201"/>
                <a:gd name="T17" fmla="*/ 2147483647 h 170"/>
                <a:gd name="T18" fmla="*/ 2147483647 w 201"/>
                <a:gd name="T19" fmla="*/ 2147483647 h 170"/>
                <a:gd name="T20" fmla="*/ 2147483647 w 201"/>
                <a:gd name="T21" fmla="*/ 2147483647 h 170"/>
                <a:gd name="T22" fmla="*/ 2147483647 w 201"/>
                <a:gd name="T23" fmla="*/ 2147483647 h 170"/>
                <a:gd name="T24" fmla="*/ 2147483647 w 201"/>
                <a:gd name="T25" fmla="*/ 2147483647 h 170"/>
                <a:gd name="T26" fmla="*/ 2147483647 w 201"/>
                <a:gd name="T27" fmla="*/ 2147483647 h 170"/>
                <a:gd name="T28" fmla="*/ 2147483647 w 201"/>
                <a:gd name="T29" fmla="*/ 2147483647 h 170"/>
                <a:gd name="T30" fmla="*/ 2147483647 w 201"/>
                <a:gd name="T31" fmla="*/ 2147483647 h 170"/>
                <a:gd name="T32" fmla="*/ 2147483647 w 201"/>
                <a:gd name="T33" fmla="*/ 2147483647 h 170"/>
                <a:gd name="T34" fmla="*/ 2147483647 w 201"/>
                <a:gd name="T35" fmla="*/ 2147483647 h 170"/>
                <a:gd name="T36" fmla="*/ 2147483647 w 201"/>
                <a:gd name="T37" fmla="*/ 2147483647 h 170"/>
                <a:gd name="T38" fmla="*/ 2147483647 w 201"/>
                <a:gd name="T39" fmla="*/ 2147483647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1" h="170">
                  <a:moveTo>
                    <a:pt x="25" y="44"/>
                  </a:moveTo>
                  <a:cubicBezTo>
                    <a:pt x="32" y="41"/>
                    <a:pt x="39" y="32"/>
                    <a:pt x="47" y="28"/>
                  </a:cubicBezTo>
                  <a:cubicBezTo>
                    <a:pt x="55" y="24"/>
                    <a:pt x="51" y="11"/>
                    <a:pt x="64" y="20"/>
                  </a:cubicBezTo>
                  <a:cubicBezTo>
                    <a:pt x="76" y="29"/>
                    <a:pt x="75" y="17"/>
                    <a:pt x="92" y="17"/>
                  </a:cubicBezTo>
                  <a:cubicBezTo>
                    <a:pt x="109" y="17"/>
                    <a:pt x="138" y="11"/>
                    <a:pt x="147" y="14"/>
                  </a:cubicBezTo>
                  <a:cubicBezTo>
                    <a:pt x="155" y="16"/>
                    <a:pt x="165" y="10"/>
                    <a:pt x="177" y="8"/>
                  </a:cubicBezTo>
                  <a:cubicBezTo>
                    <a:pt x="189" y="7"/>
                    <a:pt x="194" y="0"/>
                    <a:pt x="201" y="7"/>
                  </a:cubicBezTo>
                  <a:cubicBezTo>
                    <a:pt x="201" y="7"/>
                    <a:pt x="190" y="21"/>
                    <a:pt x="183" y="18"/>
                  </a:cubicBezTo>
                  <a:cubicBezTo>
                    <a:pt x="176" y="16"/>
                    <a:pt x="160" y="31"/>
                    <a:pt x="158" y="49"/>
                  </a:cubicBezTo>
                  <a:cubicBezTo>
                    <a:pt x="157" y="66"/>
                    <a:pt x="150" y="78"/>
                    <a:pt x="144" y="86"/>
                  </a:cubicBezTo>
                  <a:cubicBezTo>
                    <a:pt x="138" y="95"/>
                    <a:pt x="123" y="109"/>
                    <a:pt x="108" y="117"/>
                  </a:cubicBezTo>
                  <a:cubicBezTo>
                    <a:pt x="93" y="125"/>
                    <a:pt x="81" y="133"/>
                    <a:pt x="81" y="133"/>
                  </a:cubicBezTo>
                  <a:cubicBezTo>
                    <a:pt x="81" y="133"/>
                    <a:pt x="67" y="140"/>
                    <a:pt x="63" y="145"/>
                  </a:cubicBezTo>
                  <a:cubicBezTo>
                    <a:pt x="60" y="150"/>
                    <a:pt x="50" y="165"/>
                    <a:pt x="43" y="167"/>
                  </a:cubicBezTo>
                  <a:cubicBezTo>
                    <a:pt x="36" y="170"/>
                    <a:pt x="25" y="170"/>
                    <a:pt x="21" y="162"/>
                  </a:cubicBezTo>
                  <a:cubicBezTo>
                    <a:pt x="18" y="153"/>
                    <a:pt x="14" y="136"/>
                    <a:pt x="7" y="137"/>
                  </a:cubicBezTo>
                  <a:cubicBezTo>
                    <a:pt x="0" y="138"/>
                    <a:pt x="11" y="130"/>
                    <a:pt x="15" y="124"/>
                  </a:cubicBezTo>
                  <a:cubicBezTo>
                    <a:pt x="20" y="118"/>
                    <a:pt x="30" y="106"/>
                    <a:pt x="25" y="99"/>
                  </a:cubicBezTo>
                  <a:cubicBezTo>
                    <a:pt x="19" y="92"/>
                    <a:pt x="11" y="90"/>
                    <a:pt x="11" y="90"/>
                  </a:cubicBezTo>
                  <a:cubicBezTo>
                    <a:pt x="11" y="90"/>
                    <a:pt x="12" y="51"/>
                    <a:pt x="25" y="4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2" name="Freeform 1347"/>
            <p:cNvSpPr>
              <a:spLocks/>
            </p:cNvSpPr>
            <p:nvPr/>
          </p:nvSpPr>
          <p:spPr bwMode="auto">
            <a:xfrm>
              <a:off x="4749800" y="3866096"/>
              <a:ext cx="26988" cy="41275"/>
            </a:xfrm>
            <a:custGeom>
              <a:avLst/>
              <a:gdLst>
                <a:gd name="T0" fmla="*/ 2147483647 w 31"/>
                <a:gd name="T1" fmla="*/ 0 h 47"/>
                <a:gd name="T2" fmla="*/ 2147483647 w 31"/>
                <a:gd name="T3" fmla="*/ 2147483647 h 47"/>
                <a:gd name="T4" fmla="*/ 2147483647 w 31"/>
                <a:gd name="T5" fmla="*/ 2147483647 h 47"/>
                <a:gd name="T6" fmla="*/ 2147483647 w 31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47">
                  <a:moveTo>
                    <a:pt x="12" y="0"/>
                  </a:moveTo>
                  <a:cubicBezTo>
                    <a:pt x="12" y="0"/>
                    <a:pt x="31" y="10"/>
                    <a:pt x="28" y="18"/>
                  </a:cubicBezTo>
                  <a:cubicBezTo>
                    <a:pt x="25" y="26"/>
                    <a:pt x="5" y="47"/>
                    <a:pt x="5" y="47"/>
                  </a:cubicBezTo>
                  <a:cubicBezTo>
                    <a:pt x="5" y="47"/>
                    <a:pt x="0" y="16"/>
                    <a:pt x="12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3" name="Freeform 1348"/>
            <p:cNvSpPr>
              <a:spLocks/>
            </p:cNvSpPr>
            <p:nvPr/>
          </p:nvSpPr>
          <p:spPr bwMode="auto">
            <a:xfrm>
              <a:off x="4714875" y="3899434"/>
              <a:ext cx="39688" cy="104775"/>
            </a:xfrm>
            <a:custGeom>
              <a:avLst/>
              <a:gdLst>
                <a:gd name="T0" fmla="*/ 2147483647 w 44"/>
                <a:gd name="T1" fmla="*/ 2147483647 h 118"/>
                <a:gd name="T2" fmla="*/ 2147483647 w 44"/>
                <a:gd name="T3" fmla="*/ 2147483647 h 118"/>
                <a:gd name="T4" fmla="*/ 2147483647 w 44"/>
                <a:gd name="T5" fmla="*/ 2147483647 h 118"/>
                <a:gd name="T6" fmla="*/ 2147483647 w 44"/>
                <a:gd name="T7" fmla="*/ 2147483647 h 118"/>
                <a:gd name="T8" fmla="*/ 2147483647 w 44"/>
                <a:gd name="T9" fmla="*/ 2147483647 h 118"/>
                <a:gd name="T10" fmla="*/ 2147483647 w 44"/>
                <a:gd name="T11" fmla="*/ 2147483647 h 118"/>
                <a:gd name="T12" fmla="*/ 2147483647 w 44"/>
                <a:gd name="T13" fmla="*/ 2147483647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18">
                  <a:moveTo>
                    <a:pt x="44" y="8"/>
                  </a:moveTo>
                  <a:cubicBezTo>
                    <a:pt x="44" y="8"/>
                    <a:pt x="21" y="42"/>
                    <a:pt x="27" y="51"/>
                  </a:cubicBezTo>
                  <a:cubicBezTo>
                    <a:pt x="32" y="61"/>
                    <a:pt x="31" y="107"/>
                    <a:pt x="24" y="118"/>
                  </a:cubicBezTo>
                  <a:cubicBezTo>
                    <a:pt x="24" y="118"/>
                    <a:pt x="5" y="94"/>
                    <a:pt x="4" y="73"/>
                  </a:cubicBezTo>
                  <a:cubicBezTo>
                    <a:pt x="2" y="53"/>
                    <a:pt x="0" y="45"/>
                    <a:pt x="8" y="39"/>
                  </a:cubicBezTo>
                  <a:cubicBezTo>
                    <a:pt x="17" y="32"/>
                    <a:pt x="17" y="29"/>
                    <a:pt x="21" y="20"/>
                  </a:cubicBezTo>
                  <a:cubicBezTo>
                    <a:pt x="25" y="11"/>
                    <a:pt x="34" y="0"/>
                    <a:pt x="44" y="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4" name="Freeform 1349"/>
            <p:cNvSpPr>
              <a:spLocks/>
            </p:cNvSpPr>
            <p:nvPr/>
          </p:nvSpPr>
          <p:spPr bwMode="auto">
            <a:xfrm>
              <a:off x="4733925" y="3904196"/>
              <a:ext cx="98425" cy="117475"/>
            </a:xfrm>
            <a:custGeom>
              <a:avLst/>
              <a:gdLst>
                <a:gd name="T0" fmla="*/ 2147483647 w 112"/>
                <a:gd name="T1" fmla="*/ 2147483647 h 133"/>
                <a:gd name="T2" fmla="*/ 2147483647 w 112"/>
                <a:gd name="T3" fmla="*/ 0 h 133"/>
                <a:gd name="T4" fmla="*/ 2147483647 w 112"/>
                <a:gd name="T5" fmla="*/ 2147483647 h 133"/>
                <a:gd name="T6" fmla="*/ 2147483647 w 112"/>
                <a:gd name="T7" fmla="*/ 2147483647 h 133"/>
                <a:gd name="T8" fmla="*/ 2147483647 w 112"/>
                <a:gd name="T9" fmla="*/ 2147483647 h 133"/>
                <a:gd name="T10" fmla="*/ 2147483647 w 112"/>
                <a:gd name="T11" fmla="*/ 2147483647 h 133"/>
                <a:gd name="T12" fmla="*/ 2147483647 w 112"/>
                <a:gd name="T13" fmla="*/ 2147483647 h 133"/>
                <a:gd name="T14" fmla="*/ 2147483647 w 112"/>
                <a:gd name="T15" fmla="*/ 2147483647 h 133"/>
                <a:gd name="T16" fmla="*/ 2147483647 w 112"/>
                <a:gd name="T17" fmla="*/ 2147483647 h 133"/>
                <a:gd name="T18" fmla="*/ 2147483647 w 112"/>
                <a:gd name="T19" fmla="*/ 2147483647 h 133"/>
                <a:gd name="T20" fmla="*/ 2147483647 w 112"/>
                <a:gd name="T21" fmla="*/ 2147483647 h 133"/>
                <a:gd name="T22" fmla="*/ 2147483647 w 112"/>
                <a:gd name="T23" fmla="*/ 2147483647 h 133"/>
                <a:gd name="T24" fmla="*/ 2147483647 w 112"/>
                <a:gd name="T25" fmla="*/ 2147483647 h 133"/>
                <a:gd name="T26" fmla="*/ 2147483647 w 112"/>
                <a:gd name="T27" fmla="*/ 2147483647 h 133"/>
                <a:gd name="T28" fmla="*/ 2147483647 w 112"/>
                <a:gd name="T29" fmla="*/ 2147483647 h 1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2" h="133">
                  <a:moveTo>
                    <a:pt x="112" y="36"/>
                  </a:moveTo>
                  <a:cubicBezTo>
                    <a:pt x="108" y="34"/>
                    <a:pt x="100" y="0"/>
                    <a:pt x="100" y="0"/>
                  </a:cubicBezTo>
                  <a:cubicBezTo>
                    <a:pt x="100" y="0"/>
                    <a:pt x="86" y="7"/>
                    <a:pt x="82" y="12"/>
                  </a:cubicBezTo>
                  <a:cubicBezTo>
                    <a:pt x="79" y="17"/>
                    <a:pt x="69" y="32"/>
                    <a:pt x="62" y="34"/>
                  </a:cubicBezTo>
                  <a:cubicBezTo>
                    <a:pt x="55" y="37"/>
                    <a:pt x="44" y="37"/>
                    <a:pt x="40" y="29"/>
                  </a:cubicBezTo>
                  <a:cubicBezTo>
                    <a:pt x="37" y="20"/>
                    <a:pt x="33" y="3"/>
                    <a:pt x="26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0" y="37"/>
                    <a:pt x="6" y="46"/>
                  </a:cubicBezTo>
                  <a:cubicBezTo>
                    <a:pt x="11" y="56"/>
                    <a:pt x="10" y="102"/>
                    <a:pt x="3" y="113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9" y="130"/>
                    <a:pt x="43" y="133"/>
                    <a:pt x="48" y="128"/>
                  </a:cubicBezTo>
                  <a:cubicBezTo>
                    <a:pt x="53" y="122"/>
                    <a:pt x="68" y="103"/>
                    <a:pt x="72" y="95"/>
                  </a:cubicBezTo>
                  <a:cubicBezTo>
                    <a:pt x="77" y="87"/>
                    <a:pt x="79" y="85"/>
                    <a:pt x="86" y="83"/>
                  </a:cubicBezTo>
                  <a:cubicBezTo>
                    <a:pt x="93" y="80"/>
                    <a:pt x="95" y="74"/>
                    <a:pt x="95" y="69"/>
                  </a:cubicBezTo>
                  <a:cubicBezTo>
                    <a:pt x="95" y="63"/>
                    <a:pt x="106" y="39"/>
                    <a:pt x="112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5" name="Freeform 1350"/>
            <p:cNvSpPr>
              <a:spLocks/>
            </p:cNvSpPr>
            <p:nvPr/>
          </p:nvSpPr>
          <p:spPr bwMode="auto">
            <a:xfrm>
              <a:off x="4729163" y="3935946"/>
              <a:ext cx="469900" cy="406400"/>
            </a:xfrm>
            <a:custGeom>
              <a:avLst/>
              <a:gdLst>
                <a:gd name="T0" fmla="*/ 2147483647 w 532"/>
                <a:gd name="T1" fmla="*/ 2147483647 h 459"/>
                <a:gd name="T2" fmla="*/ 2147483647 w 532"/>
                <a:gd name="T3" fmla="*/ 2147483647 h 459"/>
                <a:gd name="T4" fmla="*/ 2147483647 w 532"/>
                <a:gd name="T5" fmla="*/ 2147483647 h 459"/>
                <a:gd name="T6" fmla="*/ 2147483647 w 532"/>
                <a:gd name="T7" fmla="*/ 2147483647 h 459"/>
                <a:gd name="T8" fmla="*/ 2147483647 w 532"/>
                <a:gd name="T9" fmla="*/ 2147483647 h 459"/>
                <a:gd name="T10" fmla="*/ 2147483647 w 532"/>
                <a:gd name="T11" fmla="*/ 2147483647 h 459"/>
                <a:gd name="T12" fmla="*/ 2147483647 w 532"/>
                <a:gd name="T13" fmla="*/ 2147483647 h 459"/>
                <a:gd name="T14" fmla="*/ 2147483647 w 532"/>
                <a:gd name="T15" fmla="*/ 0 h 459"/>
                <a:gd name="T16" fmla="*/ 2147483647 w 532"/>
                <a:gd name="T17" fmla="*/ 2147483647 h 459"/>
                <a:gd name="T18" fmla="*/ 2147483647 w 532"/>
                <a:gd name="T19" fmla="*/ 2147483647 h 459"/>
                <a:gd name="T20" fmla="*/ 2147483647 w 532"/>
                <a:gd name="T21" fmla="*/ 2147483647 h 459"/>
                <a:gd name="T22" fmla="*/ 2147483647 w 532"/>
                <a:gd name="T23" fmla="*/ 2147483647 h 459"/>
                <a:gd name="T24" fmla="*/ 2147483647 w 532"/>
                <a:gd name="T25" fmla="*/ 2147483647 h 459"/>
                <a:gd name="T26" fmla="*/ 2147483647 w 532"/>
                <a:gd name="T27" fmla="*/ 2147483647 h 459"/>
                <a:gd name="T28" fmla="*/ 2147483647 w 532"/>
                <a:gd name="T29" fmla="*/ 2147483647 h 459"/>
                <a:gd name="T30" fmla="*/ 2147483647 w 532"/>
                <a:gd name="T31" fmla="*/ 2147483647 h 459"/>
                <a:gd name="T32" fmla="*/ 2147483647 w 532"/>
                <a:gd name="T33" fmla="*/ 2147483647 h 459"/>
                <a:gd name="T34" fmla="*/ 2147483647 w 532"/>
                <a:gd name="T35" fmla="*/ 2147483647 h 459"/>
                <a:gd name="T36" fmla="*/ 2147483647 w 532"/>
                <a:gd name="T37" fmla="*/ 2147483647 h 459"/>
                <a:gd name="T38" fmla="*/ 2147483647 w 532"/>
                <a:gd name="T39" fmla="*/ 2147483647 h 459"/>
                <a:gd name="T40" fmla="*/ 2147483647 w 532"/>
                <a:gd name="T41" fmla="*/ 2147483647 h 459"/>
                <a:gd name="T42" fmla="*/ 2147483647 w 532"/>
                <a:gd name="T43" fmla="*/ 2147483647 h 459"/>
                <a:gd name="T44" fmla="*/ 2147483647 w 532"/>
                <a:gd name="T45" fmla="*/ 2147483647 h 459"/>
                <a:gd name="T46" fmla="*/ 2147483647 w 532"/>
                <a:gd name="T47" fmla="*/ 2147483647 h 459"/>
                <a:gd name="T48" fmla="*/ 2147483647 w 532"/>
                <a:gd name="T49" fmla="*/ 2147483647 h 459"/>
                <a:gd name="T50" fmla="*/ 2147483647 w 532"/>
                <a:gd name="T51" fmla="*/ 2147483647 h 459"/>
                <a:gd name="T52" fmla="*/ 2147483647 w 532"/>
                <a:gd name="T53" fmla="*/ 2147483647 h 459"/>
                <a:gd name="T54" fmla="*/ 2147483647 w 532"/>
                <a:gd name="T55" fmla="*/ 2147483647 h 459"/>
                <a:gd name="T56" fmla="*/ 2147483647 w 532"/>
                <a:gd name="T57" fmla="*/ 2147483647 h 459"/>
                <a:gd name="T58" fmla="*/ 2147483647 w 532"/>
                <a:gd name="T59" fmla="*/ 2147483647 h 459"/>
                <a:gd name="T60" fmla="*/ 2147483647 w 532"/>
                <a:gd name="T61" fmla="*/ 2147483647 h 459"/>
                <a:gd name="T62" fmla="*/ 2147483647 w 532"/>
                <a:gd name="T63" fmla="*/ 2147483647 h 459"/>
                <a:gd name="T64" fmla="*/ 2147483647 w 532"/>
                <a:gd name="T65" fmla="*/ 2147483647 h 459"/>
                <a:gd name="T66" fmla="*/ 2147483647 w 532"/>
                <a:gd name="T67" fmla="*/ 2147483647 h 459"/>
                <a:gd name="T68" fmla="*/ 2147483647 w 532"/>
                <a:gd name="T69" fmla="*/ 2147483647 h 459"/>
                <a:gd name="T70" fmla="*/ 2147483647 w 532"/>
                <a:gd name="T71" fmla="*/ 2147483647 h 459"/>
                <a:gd name="T72" fmla="*/ 2147483647 w 532"/>
                <a:gd name="T73" fmla="*/ 2147483647 h 459"/>
                <a:gd name="T74" fmla="*/ 2147483647 w 532"/>
                <a:gd name="T75" fmla="*/ 2147483647 h 459"/>
                <a:gd name="T76" fmla="*/ 2147483647 w 532"/>
                <a:gd name="T77" fmla="*/ 2147483647 h 459"/>
                <a:gd name="T78" fmla="*/ 2147483647 w 532"/>
                <a:gd name="T79" fmla="*/ 2147483647 h 459"/>
                <a:gd name="T80" fmla="*/ 2147483647 w 532"/>
                <a:gd name="T81" fmla="*/ 2147483647 h 459"/>
                <a:gd name="T82" fmla="*/ 2147483647 w 532"/>
                <a:gd name="T83" fmla="*/ 2147483647 h 459"/>
                <a:gd name="T84" fmla="*/ 2147483647 w 532"/>
                <a:gd name="T85" fmla="*/ 2147483647 h 459"/>
                <a:gd name="T86" fmla="*/ 2147483647 w 532"/>
                <a:gd name="T87" fmla="*/ 2147483647 h 459"/>
                <a:gd name="T88" fmla="*/ 2147483647 w 532"/>
                <a:gd name="T89" fmla="*/ 2147483647 h 459"/>
                <a:gd name="T90" fmla="*/ 2147483647 w 532"/>
                <a:gd name="T91" fmla="*/ 2147483647 h 459"/>
                <a:gd name="T92" fmla="*/ 2147483647 w 532"/>
                <a:gd name="T93" fmla="*/ 2147483647 h 459"/>
                <a:gd name="T94" fmla="*/ 2147483647 w 532"/>
                <a:gd name="T95" fmla="*/ 2147483647 h 459"/>
                <a:gd name="T96" fmla="*/ 2147483647 w 532"/>
                <a:gd name="T97" fmla="*/ 2147483647 h 459"/>
                <a:gd name="T98" fmla="*/ 2147483647 w 532"/>
                <a:gd name="T99" fmla="*/ 2147483647 h 459"/>
                <a:gd name="T100" fmla="*/ 2147483647 w 532"/>
                <a:gd name="T101" fmla="*/ 2147483647 h 459"/>
                <a:gd name="T102" fmla="*/ 2147483647 w 532"/>
                <a:gd name="T103" fmla="*/ 2147483647 h 459"/>
                <a:gd name="T104" fmla="*/ 2147483647 w 532"/>
                <a:gd name="T105" fmla="*/ 2147483647 h 459"/>
                <a:gd name="T106" fmla="*/ 2147483647 w 532"/>
                <a:gd name="T107" fmla="*/ 2147483647 h 459"/>
                <a:gd name="T108" fmla="*/ 2147483647 w 532"/>
                <a:gd name="T109" fmla="*/ 2147483647 h 459"/>
                <a:gd name="T110" fmla="*/ 2147483647 w 532"/>
                <a:gd name="T111" fmla="*/ 2147483647 h 459"/>
                <a:gd name="T112" fmla="*/ 2147483647 w 532"/>
                <a:gd name="T113" fmla="*/ 2147483647 h 459"/>
                <a:gd name="T114" fmla="*/ 2147483647 w 532"/>
                <a:gd name="T115" fmla="*/ 2147483647 h 459"/>
                <a:gd name="T116" fmla="*/ 2147483647 w 532"/>
                <a:gd name="T117" fmla="*/ 2147483647 h 459"/>
                <a:gd name="T118" fmla="*/ 2147483647 w 532"/>
                <a:gd name="T119" fmla="*/ 2147483647 h 459"/>
                <a:gd name="T120" fmla="*/ 2147483647 w 532"/>
                <a:gd name="T121" fmla="*/ 2147483647 h 459"/>
                <a:gd name="T122" fmla="*/ 2147483647 w 532"/>
                <a:gd name="T123" fmla="*/ 2147483647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32" h="459">
                  <a:moveTo>
                    <a:pt x="332" y="92"/>
                  </a:moveTo>
                  <a:cubicBezTo>
                    <a:pt x="331" y="102"/>
                    <a:pt x="320" y="108"/>
                    <a:pt x="311" y="106"/>
                  </a:cubicBezTo>
                  <a:cubicBezTo>
                    <a:pt x="303" y="105"/>
                    <a:pt x="291" y="101"/>
                    <a:pt x="278" y="101"/>
                  </a:cubicBezTo>
                  <a:cubicBezTo>
                    <a:pt x="266" y="101"/>
                    <a:pt x="254" y="98"/>
                    <a:pt x="247" y="91"/>
                  </a:cubicBezTo>
                  <a:cubicBezTo>
                    <a:pt x="240" y="84"/>
                    <a:pt x="223" y="56"/>
                    <a:pt x="217" y="48"/>
                  </a:cubicBezTo>
                  <a:cubicBezTo>
                    <a:pt x="212" y="40"/>
                    <a:pt x="201" y="27"/>
                    <a:pt x="196" y="27"/>
                  </a:cubicBezTo>
                  <a:cubicBezTo>
                    <a:pt x="192" y="27"/>
                    <a:pt x="154" y="5"/>
                    <a:pt x="145" y="5"/>
                  </a:cubicBezTo>
                  <a:cubicBezTo>
                    <a:pt x="135" y="5"/>
                    <a:pt x="121" y="1"/>
                    <a:pt x="118" y="0"/>
                  </a:cubicBezTo>
                  <a:cubicBezTo>
                    <a:pt x="112" y="3"/>
                    <a:pt x="101" y="27"/>
                    <a:pt x="101" y="33"/>
                  </a:cubicBezTo>
                  <a:cubicBezTo>
                    <a:pt x="101" y="38"/>
                    <a:pt x="99" y="44"/>
                    <a:pt x="92" y="47"/>
                  </a:cubicBezTo>
                  <a:cubicBezTo>
                    <a:pt x="85" y="49"/>
                    <a:pt x="83" y="51"/>
                    <a:pt x="78" y="59"/>
                  </a:cubicBezTo>
                  <a:cubicBezTo>
                    <a:pt x="74" y="67"/>
                    <a:pt x="59" y="86"/>
                    <a:pt x="54" y="92"/>
                  </a:cubicBezTo>
                  <a:cubicBezTo>
                    <a:pt x="49" y="97"/>
                    <a:pt x="25" y="94"/>
                    <a:pt x="25" y="94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0" y="110"/>
                    <a:pt x="7" y="115"/>
                  </a:cubicBezTo>
                  <a:cubicBezTo>
                    <a:pt x="14" y="121"/>
                    <a:pt x="25" y="126"/>
                    <a:pt x="28" y="131"/>
                  </a:cubicBezTo>
                  <a:cubicBezTo>
                    <a:pt x="30" y="136"/>
                    <a:pt x="27" y="142"/>
                    <a:pt x="32" y="148"/>
                  </a:cubicBezTo>
                  <a:cubicBezTo>
                    <a:pt x="38" y="155"/>
                    <a:pt x="50" y="161"/>
                    <a:pt x="53" y="163"/>
                  </a:cubicBezTo>
                  <a:cubicBezTo>
                    <a:pt x="55" y="165"/>
                    <a:pt x="57" y="172"/>
                    <a:pt x="61" y="180"/>
                  </a:cubicBezTo>
                  <a:cubicBezTo>
                    <a:pt x="66" y="189"/>
                    <a:pt x="72" y="212"/>
                    <a:pt x="70" y="216"/>
                  </a:cubicBezTo>
                  <a:cubicBezTo>
                    <a:pt x="68" y="220"/>
                    <a:pt x="67" y="228"/>
                    <a:pt x="72" y="228"/>
                  </a:cubicBezTo>
                  <a:cubicBezTo>
                    <a:pt x="78" y="228"/>
                    <a:pt x="79" y="223"/>
                    <a:pt x="85" y="222"/>
                  </a:cubicBezTo>
                  <a:cubicBezTo>
                    <a:pt x="91" y="221"/>
                    <a:pt x="88" y="221"/>
                    <a:pt x="93" y="224"/>
                  </a:cubicBezTo>
                  <a:cubicBezTo>
                    <a:pt x="99" y="227"/>
                    <a:pt x="102" y="238"/>
                    <a:pt x="102" y="238"/>
                  </a:cubicBezTo>
                  <a:cubicBezTo>
                    <a:pt x="102" y="238"/>
                    <a:pt x="87" y="243"/>
                    <a:pt x="99" y="244"/>
                  </a:cubicBezTo>
                  <a:cubicBezTo>
                    <a:pt x="111" y="245"/>
                    <a:pt x="111" y="237"/>
                    <a:pt x="114" y="245"/>
                  </a:cubicBezTo>
                  <a:cubicBezTo>
                    <a:pt x="116" y="252"/>
                    <a:pt x="104" y="260"/>
                    <a:pt x="104" y="263"/>
                  </a:cubicBezTo>
                  <a:cubicBezTo>
                    <a:pt x="104" y="266"/>
                    <a:pt x="100" y="267"/>
                    <a:pt x="104" y="271"/>
                  </a:cubicBezTo>
                  <a:cubicBezTo>
                    <a:pt x="109" y="275"/>
                    <a:pt x="118" y="266"/>
                    <a:pt x="118" y="277"/>
                  </a:cubicBezTo>
                  <a:cubicBezTo>
                    <a:pt x="118" y="287"/>
                    <a:pt x="110" y="280"/>
                    <a:pt x="116" y="294"/>
                  </a:cubicBezTo>
                  <a:cubicBezTo>
                    <a:pt x="122" y="307"/>
                    <a:pt x="133" y="320"/>
                    <a:pt x="140" y="327"/>
                  </a:cubicBezTo>
                  <a:cubicBezTo>
                    <a:pt x="148" y="333"/>
                    <a:pt x="153" y="352"/>
                    <a:pt x="153" y="352"/>
                  </a:cubicBezTo>
                  <a:cubicBezTo>
                    <a:pt x="153" y="352"/>
                    <a:pt x="150" y="351"/>
                    <a:pt x="161" y="357"/>
                  </a:cubicBezTo>
                  <a:cubicBezTo>
                    <a:pt x="173" y="363"/>
                    <a:pt x="176" y="360"/>
                    <a:pt x="181" y="370"/>
                  </a:cubicBezTo>
                  <a:cubicBezTo>
                    <a:pt x="186" y="381"/>
                    <a:pt x="187" y="381"/>
                    <a:pt x="194" y="395"/>
                  </a:cubicBezTo>
                  <a:cubicBezTo>
                    <a:pt x="200" y="408"/>
                    <a:pt x="215" y="434"/>
                    <a:pt x="219" y="436"/>
                  </a:cubicBezTo>
                  <a:cubicBezTo>
                    <a:pt x="224" y="439"/>
                    <a:pt x="227" y="416"/>
                    <a:pt x="240" y="421"/>
                  </a:cubicBezTo>
                  <a:cubicBezTo>
                    <a:pt x="252" y="427"/>
                    <a:pt x="281" y="434"/>
                    <a:pt x="284" y="437"/>
                  </a:cubicBezTo>
                  <a:cubicBezTo>
                    <a:pt x="286" y="440"/>
                    <a:pt x="296" y="459"/>
                    <a:pt x="303" y="453"/>
                  </a:cubicBezTo>
                  <a:cubicBezTo>
                    <a:pt x="310" y="448"/>
                    <a:pt x="311" y="439"/>
                    <a:pt x="317" y="435"/>
                  </a:cubicBezTo>
                  <a:cubicBezTo>
                    <a:pt x="323" y="432"/>
                    <a:pt x="332" y="424"/>
                    <a:pt x="334" y="421"/>
                  </a:cubicBezTo>
                  <a:cubicBezTo>
                    <a:pt x="337" y="417"/>
                    <a:pt x="330" y="406"/>
                    <a:pt x="343" y="402"/>
                  </a:cubicBezTo>
                  <a:cubicBezTo>
                    <a:pt x="356" y="397"/>
                    <a:pt x="351" y="384"/>
                    <a:pt x="367" y="389"/>
                  </a:cubicBezTo>
                  <a:cubicBezTo>
                    <a:pt x="384" y="395"/>
                    <a:pt x="381" y="383"/>
                    <a:pt x="395" y="382"/>
                  </a:cubicBezTo>
                  <a:cubicBezTo>
                    <a:pt x="409" y="381"/>
                    <a:pt x="419" y="376"/>
                    <a:pt x="419" y="376"/>
                  </a:cubicBezTo>
                  <a:cubicBezTo>
                    <a:pt x="442" y="369"/>
                    <a:pt x="442" y="369"/>
                    <a:pt x="442" y="369"/>
                  </a:cubicBezTo>
                  <a:cubicBezTo>
                    <a:pt x="442" y="369"/>
                    <a:pt x="460" y="366"/>
                    <a:pt x="473" y="362"/>
                  </a:cubicBezTo>
                  <a:cubicBezTo>
                    <a:pt x="486" y="358"/>
                    <a:pt x="496" y="341"/>
                    <a:pt x="507" y="342"/>
                  </a:cubicBezTo>
                  <a:cubicBezTo>
                    <a:pt x="519" y="344"/>
                    <a:pt x="526" y="326"/>
                    <a:pt x="526" y="326"/>
                  </a:cubicBezTo>
                  <a:cubicBezTo>
                    <a:pt x="526" y="326"/>
                    <a:pt x="532" y="300"/>
                    <a:pt x="529" y="291"/>
                  </a:cubicBezTo>
                  <a:cubicBezTo>
                    <a:pt x="526" y="281"/>
                    <a:pt x="512" y="275"/>
                    <a:pt x="508" y="276"/>
                  </a:cubicBezTo>
                  <a:cubicBezTo>
                    <a:pt x="504" y="277"/>
                    <a:pt x="488" y="259"/>
                    <a:pt x="476" y="262"/>
                  </a:cubicBezTo>
                  <a:cubicBezTo>
                    <a:pt x="464" y="264"/>
                    <a:pt x="450" y="276"/>
                    <a:pt x="442" y="259"/>
                  </a:cubicBezTo>
                  <a:cubicBezTo>
                    <a:pt x="435" y="243"/>
                    <a:pt x="428" y="209"/>
                    <a:pt x="428" y="209"/>
                  </a:cubicBezTo>
                  <a:cubicBezTo>
                    <a:pt x="428" y="209"/>
                    <a:pt x="424" y="193"/>
                    <a:pt x="413" y="188"/>
                  </a:cubicBezTo>
                  <a:cubicBezTo>
                    <a:pt x="403" y="183"/>
                    <a:pt x="394" y="179"/>
                    <a:pt x="396" y="171"/>
                  </a:cubicBezTo>
                  <a:cubicBezTo>
                    <a:pt x="399" y="163"/>
                    <a:pt x="404" y="150"/>
                    <a:pt x="401" y="149"/>
                  </a:cubicBezTo>
                  <a:cubicBezTo>
                    <a:pt x="398" y="148"/>
                    <a:pt x="393" y="140"/>
                    <a:pt x="393" y="140"/>
                  </a:cubicBezTo>
                  <a:cubicBezTo>
                    <a:pt x="393" y="140"/>
                    <a:pt x="390" y="127"/>
                    <a:pt x="385" y="129"/>
                  </a:cubicBezTo>
                  <a:cubicBezTo>
                    <a:pt x="381" y="130"/>
                    <a:pt x="374" y="126"/>
                    <a:pt x="374" y="126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0" y="110"/>
                    <a:pt x="335" y="113"/>
                    <a:pt x="332" y="9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6" name="Freeform 1351"/>
            <p:cNvSpPr>
              <a:spLocks/>
            </p:cNvSpPr>
            <p:nvPr/>
          </p:nvSpPr>
          <p:spPr bwMode="auto">
            <a:xfrm>
              <a:off x="4916488" y="4256621"/>
              <a:ext cx="244475" cy="160338"/>
            </a:xfrm>
            <a:custGeom>
              <a:avLst/>
              <a:gdLst>
                <a:gd name="T0" fmla="*/ 2147483647 w 277"/>
                <a:gd name="T1" fmla="*/ 2147483647 h 182"/>
                <a:gd name="T2" fmla="*/ 2147483647 w 277"/>
                <a:gd name="T3" fmla="*/ 2147483647 h 182"/>
                <a:gd name="T4" fmla="*/ 2147483647 w 277"/>
                <a:gd name="T5" fmla="*/ 2147483647 h 182"/>
                <a:gd name="T6" fmla="*/ 2147483647 w 277"/>
                <a:gd name="T7" fmla="*/ 2147483647 h 182"/>
                <a:gd name="T8" fmla="*/ 2147483647 w 277"/>
                <a:gd name="T9" fmla="*/ 2147483647 h 182"/>
                <a:gd name="T10" fmla="*/ 2147483647 w 277"/>
                <a:gd name="T11" fmla="*/ 2147483647 h 182"/>
                <a:gd name="T12" fmla="*/ 2147483647 w 277"/>
                <a:gd name="T13" fmla="*/ 2147483647 h 182"/>
                <a:gd name="T14" fmla="*/ 2147483647 w 277"/>
                <a:gd name="T15" fmla="*/ 2147483647 h 182"/>
                <a:gd name="T16" fmla="*/ 2147483647 w 277"/>
                <a:gd name="T17" fmla="*/ 2147483647 h 182"/>
                <a:gd name="T18" fmla="*/ 2147483647 w 277"/>
                <a:gd name="T19" fmla="*/ 2147483647 h 182"/>
                <a:gd name="T20" fmla="*/ 2147483647 w 277"/>
                <a:gd name="T21" fmla="*/ 2147483647 h 182"/>
                <a:gd name="T22" fmla="*/ 2147483647 w 277"/>
                <a:gd name="T23" fmla="*/ 0 h 182"/>
                <a:gd name="T24" fmla="*/ 2147483647 w 277"/>
                <a:gd name="T25" fmla="*/ 2147483647 h 182"/>
                <a:gd name="T26" fmla="*/ 2147483647 w 277"/>
                <a:gd name="T27" fmla="*/ 2147483647 h 182"/>
                <a:gd name="T28" fmla="*/ 2147483647 w 277"/>
                <a:gd name="T29" fmla="*/ 2147483647 h 182"/>
                <a:gd name="T30" fmla="*/ 2147483647 w 277"/>
                <a:gd name="T31" fmla="*/ 2147483647 h 182"/>
                <a:gd name="T32" fmla="*/ 2147483647 w 277"/>
                <a:gd name="T33" fmla="*/ 2147483647 h 182"/>
                <a:gd name="T34" fmla="*/ 2147483647 w 277"/>
                <a:gd name="T35" fmla="*/ 2147483647 h 182"/>
                <a:gd name="T36" fmla="*/ 2147483647 w 277"/>
                <a:gd name="T37" fmla="*/ 2147483647 h 182"/>
                <a:gd name="T38" fmla="*/ 2147483647 w 277"/>
                <a:gd name="T39" fmla="*/ 2147483647 h 182"/>
                <a:gd name="T40" fmla="*/ 2147483647 w 277"/>
                <a:gd name="T41" fmla="*/ 2147483647 h 182"/>
                <a:gd name="T42" fmla="*/ 2147483647 w 277"/>
                <a:gd name="T43" fmla="*/ 2147483647 h 182"/>
                <a:gd name="T44" fmla="*/ 2147483647 w 277"/>
                <a:gd name="T45" fmla="*/ 2147483647 h 182"/>
                <a:gd name="T46" fmla="*/ 2147483647 w 277"/>
                <a:gd name="T47" fmla="*/ 2147483647 h 182"/>
                <a:gd name="T48" fmla="*/ 2147483647 w 277"/>
                <a:gd name="T49" fmla="*/ 2147483647 h 182"/>
                <a:gd name="T50" fmla="*/ 2147483647 w 277"/>
                <a:gd name="T51" fmla="*/ 2147483647 h 182"/>
                <a:gd name="T52" fmla="*/ 2147483647 w 277"/>
                <a:gd name="T53" fmla="*/ 2147483647 h 182"/>
                <a:gd name="T54" fmla="*/ 2147483647 w 277"/>
                <a:gd name="T55" fmla="*/ 2147483647 h 182"/>
                <a:gd name="T56" fmla="*/ 2147483647 w 277"/>
                <a:gd name="T57" fmla="*/ 2147483647 h 1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7" h="182">
                  <a:moveTo>
                    <a:pt x="7" y="74"/>
                  </a:moveTo>
                  <a:cubicBezTo>
                    <a:pt x="12" y="77"/>
                    <a:pt x="15" y="54"/>
                    <a:pt x="28" y="59"/>
                  </a:cubicBezTo>
                  <a:cubicBezTo>
                    <a:pt x="40" y="65"/>
                    <a:pt x="69" y="72"/>
                    <a:pt x="72" y="75"/>
                  </a:cubicBezTo>
                  <a:cubicBezTo>
                    <a:pt x="74" y="78"/>
                    <a:pt x="84" y="97"/>
                    <a:pt x="91" y="91"/>
                  </a:cubicBezTo>
                  <a:cubicBezTo>
                    <a:pt x="98" y="86"/>
                    <a:pt x="99" y="77"/>
                    <a:pt x="105" y="73"/>
                  </a:cubicBezTo>
                  <a:cubicBezTo>
                    <a:pt x="111" y="70"/>
                    <a:pt x="120" y="62"/>
                    <a:pt x="122" y="59"/>
                  </a:cubicBezTo>
                  <a:cubicBezTo>
                    <a:pt x="125" y="55"/>
                    <a:pt x="118" y="44"/>
                    <a:pt x="131" y="40"/>
                  </a:cubicBezTo>
                  <a:cubicBezTo>
                    <a:pt x="144" y="35"/>
                    <a:pt x="139" y="22"/>
                    <a:pt x="155" y="27"/>
                  </a:cubicBezTo>
                  <a:cubicBezTo>
                    <a:pt x="172" y="33"/>
                    <a:pt x="169" y="21"/>
                    <a:pt x="183" y="20"/>
                  </a:cubicBezTo>
                  <a:cubicBezTo>
                    <a:pt x="197" y="19"/>
                    <a:pt x="207" y="14"/>
                    <a:pt x="207" y="14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48" y="4"/>
                    <a:pt x="261" y="0"/>
                  </a:cubicBezTo>
                  <a:cubicBezTo>
                    <a:pt x="261" y="0"/>
                    <a:pt x="258" y="19"/>
                    <a:pt x="265" y="28"/>
                  </a:cubicBezTo>
                  <a:cubicBezTo>
                    <a:pt x="272" y="38"/>
                    <a:pt x="272" y="54"/>
                    <a:pt x="274" y="60"/>
                  </a:cubicBezTo>
                  <a:cubicBezTo>
                    <a:pt x="277" y="66"/>
                    <a:pt x="274" y="77"/>
                    <a:pt x="266" y="86"/>
                  </a:cubicBezTo>
                  <a:cubicBezTo>
                    <a:pt x="258" y="95"/>
                    <a:pt x="246" y="84"/>
                    <a:pt x="245" y="95"/>
                  </a:cubicBezTo>
                  <a:cubicBezTo>
                    <a:pt x="244" y="107"/>
                    <a:pt x="233" y="87"/>
                    <a:pt x="228" y="106"/>
                  </a:cubicBezTo>
                  <a:cubicBezTo>
                    <a:pt x="224" y="125"/>
                    <a:pt x="205" y="126"/>
                    <a:pt x="198" y="128"/>
                  </a:cubicBezTo>
                  <a:cubicBezTo>
                    <a:pt x="191" y="131"/>
                    <a:pt x="184" y="122"/>
                    <a:pt x="178" y="131"/>
                  </a:cubicBezTo>
                  <a:cubicBezTo>
                    <a:pt x="172" y="139"/>
                    <a:pt x="149" y="146"/>
                    <a:pt x="144" y="145"/>
                  </a:cubicBezTo>
                  <a:cubicBezTo>
                    <a:pt x="139" y="143"/>
                    <a:pt x="129" y="128"/>
                    <a:pt x="127" y="136"/>
                  </a:cubicBezTo>
                  <a:cubicBezTo>
                    <a:pt x="126" y="145"/>
                    <a:pt x="125" y="146"/>
                    <a:pt x="124" y="152"/>
                  </a:cubicBezTo>
                  <a:cubicBezTo>
                    <a:pt x="123" y="158"/>
                    <a:pt x="106" y="158"/>
                    <a:pt x="102" y="160"/>
                  </a:cubicBezTo>
                  <a:cubicBezTo>
                    <a:pt x="97" y="162"/>
                    <a:pt x="90" y="149"/>
                    <a:pt x="88" y="158"/>
                  </a:cubicBezTo>
                  <a:cubicBezTo>
                    <a:pt x="85" y="166"/>
                    <a:pt x="99" y="182"/>
                    <a:pt x="66" y="181"/>
                  </a:cubicBezTo>
                  <a:cubicBezTo>
                    <a:pt x="34" y="180"/>
                    <a:pt x="27" y="159"/>
                    <a:pt x="25" y="152"/>
                  </a:cubicBezTo>
                  <a:cubicBezTo>
                    <a:pt x="24" y="145"/>
                    <a:pt x="15" y="129"/>
                    <a:pt x="11" y="128"/>
                  </a:cubicBezTo>
                  <a:cubicBezTo>
                    <a:pt x="8" y="127"/>
                    <a:pt x="0" y="113"/>
                    <a:pt x="2" y="109"/>
                  </a:cubicBezTo>
                  <a:cubicBezTo>
                    <a:pt x="4" y="106"/>
                    <a:pt x="7" y="74"/>
                    <a:pt x="7" y="7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7" name="Freeform 1352"/>
            <p:cNvSpPr>
              <a:spLocks/>
            </p:cNvSpPr>
            <p:nvPr/>
          </p:nvSpPr>
          <p:spPr bwMode="auto">
            <a:xfrm>
              <a:off x="5143500" y="4116921"/>
              <a:ext cx="161925" cy="206375"/>
            </a:xfrm>
            <a:custGeom>
              <a:avLst/>
              <a:gdLst>
                <a:gd name="T0" fmla="*/ 2147483647 w 183"/>
                <a:gd name="T1" fmla="*/ 2147483647 h 233"/>
                <a:gd name="T2" fmla="*/ 2147483647 w 183"/>
                <a:gd name="T3" fmla="*/ 2147483647 h 233"/>
                <a:gd name="T4" fmla="*/ 2147483647 w 183"/>
                <a:gd name="T5" fmla="*/ 2147483647 h 233"/>
                <a:gd name="T6" fmla="*/ 2147483647 w 183"/>
                <a:gd name="T7" fmla="*/ 2147483647 h 233"/>
                <a:gd name="T8" fmla="*/ 2147483647 w 183"/>
                <a:gd name="T9" fmla="*/ 2147483647 h 233"/>
                <a:gd name="T10" fmla="*/ 2147483647 w 183"/>
                <a:gd name="T11" fmla="*/ 2147483647 h 233"/>
                <a:gd name="T12" fmla="*/ 2147483647 w 183"/>
                <a:gd name="T13" fmla="*/ 2147483647 h 233"/>
                <a:gd name="T14" fmla="*/ 2147483647 w 183"/>
                <a:gd name="T15" fmla="*/ 2147483647 h 233"/>
                <a:gd name="T16" fmla="*/ 2147483647 w 183"/>
                <a:gd name="T17" fmla="*/ 2147483647 h 233"/>
                <a:gd name="T18" fmla="*/ 2147483647 w 183"/>
                <a:gd name="T19" fmla="*/ 2147483647 h 233"/>
                <a:gd name="T20" fmla="*/ 2147483647 w 183"/>
                <a:gd name="T21" fmla="*/ 2147483647 h 233"/>
                <a:gd name="T22" fmla="*/ 2147483647 w 183"/>
                <a:gd name="T23" fmla="*/ 2147483647 h 233"/>
                <a:gd name="T24" fmla="*/ 2147483647 w 183"/>
                <a:gd name="T25" fmla="*/ 2147483647 h 233"/>
                <a:gd name="T26" fmla="*/ 2147483647 w 183"/>
                <a:gd name="T27" fmla="*/ 2147483647 h 233"/>
                <a:gd name="T28" fmla="*/ 2147483647 w 183"/>
                <a:gd name="T29" fmla="*/ 2147483647 h 233"/>
                <a:gd name="T30" fmla="*/ 2147483647 w 183"/>
                <a:gd name="T31" fmla="*/ 2147483647 h 233"/>
                <a:gd name="T32" fmla="*/ 2147483647 w 183"/>
                <a:gd name="T33" fmla="*/ 2147483647 h 233"/>
                <a:gd name="T34" fmla="*/ 2147483647 w 183"/>
                <a:gd name="T35" fmla="*/ 2147483647 h 233"/>
                <a:gd name="T36" fmla="*/ 2147483647 w 183"/>
                <a:gd name="T37" fmla="*/ 2147483647 h 233"/>
                <a:gd name="T38" fmla="*/ 2147483647 w 183"/>
                <a:gd name="T39" fmla="*/ 2147483647 h 233"/>
                <a:gd name="T40" fmla="*/ 2147483647 w 183"/>
                <a:gd name="T41" fmla="*/ 2147483647 h 233"/>
                <a:gd name="T42" fmla="*/ 2147483647 w 183"/>
                <a:gd name="T43" fmla="*/ 2147483647 h 2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3" h="233">
                  <a:moveTo>
                    <a:pt x="59" y="87"/>
                  </a:moveTo>
                  <a:cubicBezTo>
                    <a:pt x="62" y="96"/>
                    <a:pt x="56" y="122"/>
                    <a:pt x="56" y="122"/>
                  </a:cubicBezTo>
                  <a:cubicBezTo>
                    <a:pt x="56" y="122"/>
                    <a:pt x="49" y="140"/>
                    <a:pt x="37" y="138"/>
                  </a:cubicBezTo>
                  <a:cubicBezTo>
                    <a:pt x="26" y="137"/>
                    <a:pt x="16" y="154"/>
                    <a:pt x="3" y="158"/>
                  </a:cubicBezTo>
                  <a:cubicBezTo>
                    <a:pt x="3" y="158"/>
                    <a:pt x="0" y="177"/>
                    <a:pt x="7" y="186"/>
                  </a:cubicBezTo>
                  <a:cubicBezTo>
                    <a:pt x="14" y="196"/>
                    <a:pt x="14" y="212"/>
                    <a:pt x="16" y="218"/>
                  </a:cubicBezTo>
                  <a:cubicBezTo>
                    <a:pt x="16" y="218"/>
                    <a:pt x="22" y="233"/>
                    <a:pt x="34" y="230"/>
                  </a:cubicBezTo>
                  <a:cubicBezTo>
                    <a:pt x="46" y="226"/>
                    <a:pt x="62" y="222"/>
                    <a:pt x="71" y="220"/>
                  </a:cubicBezTo>
                  <a:cubicBezTo>
                    <a:pt x="81" y="219"/>
                    <a:pt x="97" y="215"/>
                    <a:pt x="98" y="210"/>
                  </a:cubicBezTo>
                  <a:cubicBezTo>
                    <a:pt x="100" y="205"/>
                    <a:pt x="90" y="196"/>
                    <a:pt x="105" y="185"/>
                  </a:cubicBezTo>
                  <a:cubicBezTo>
                    <a:pt x="121" y="175"/>
                    <a:pt x="124" y="157"/>
                    <a:pt x="134" y="157"/>
                  </a:cubicBezTo>
                  <a:cubicBezTo>
                    <a:pt x="143" y="157"/>
                    <a:pt x="143" y="166"/>
                    <a:pt x="143" y="157"/>
                  </a:cubicBezTo>
                  <a:cubicBezTo>
                    <a:pt x="143" y="148"/>
                    <a:pt x="155" y="129"/>
                    <a:pt x="159" y="124"/>
                  </a:cubicBezTo>
                  <a:cubicBezTo>
                    <a:pt x="164" y="120"/>
                    <a:pt x="173" y="103"/>
                    <a:pt x="178" y="97"/>
                  </a:cubicBezTo>
                  <a:cubicBezTo>
                    <a:pt x="183" y="91"/>
                    <a:pt x="166" y="63"/>
                    <a:pt x="161" y="62"/>
                  </a:cubicBezTo>
                  <a:cubicBezTo>
                    <a:pt x="155" y="61"/>
                    <a:pt x="144" y="36"/>
                    <a:pt x="137" y="36"/>
                  </a:cubicBezTo>
                  <a:cubicBezTo>
                    <a:pt x="130" y="36"/>
                    <a:pt x="116" y="34"/>
                    <a:pt x="111" y="26"/>
                  </a:cubicBezTo>
                  <a:cubicBezTo>
                    <a:pt x="107" y="17"/>
                    <a:pt x="98" y="14"/>
                    <a:pt x="94" y="12"/>
                  </a:cubicBezTo>
                  <a:cubicBezTo>
                    <a:pt x="89" y="9"/>
                    <a:pt x="84" y="0"/>
                    <a:pt x="83" y="6"/>
                  </a:cubicBezTo>
                  <a:cubicBezTo>
                    <a:pt x="82" y="12"/>
                    <a:pt x="81" y="33"/>
                    <a:pt x="81" y="33"/>
                  </a:cubicBezTo>
                  <a:cubicBezTo>
                    <a:pt x="81" y="33"/>
                    <a:pt x="71" y="46"/>
                    <a:pt x="69" y="49"/>
                  </a:cubicBezTo>
                  <a:cubicBezTo>
                    <a:pt x="67" y="53"/>
                    <a:pt x="59" y="87"/>
                    <a:pt x="59" y="87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8" name="Freeform 1353"/>
            <p:cNvSpPr>
              <a:spLocks/>
            </p:cNvSpPr>
            <p:nvPr/>
          </p:nvSpPr>
          <p:spPr bwMode="auto">
            <a:xfrm>
              <a:off x="5094288" y="4086759"/>
              <a:ext cx="131762" cy="106362"/>
            </a:xfrm>
            <a:custGeom>
              <a:avLst/>
              <a:gdLst>
                <a:gd name="T0" fmla="*/ 0 w 150"/>
                <a:gd name="T1" fmla="*/ 2147483647 h 121"/>
                <a:gd name="T2" fmla="*/ 2147483647 w 150"/>
                <a:gd name="T3" fmla="*/ 2147483647 h 121"/>
                <a:gd name="T4" fmla="*/ 2147483647 w 150"/>
                <a:gd name="T5" fmla="*/ 2147483647 h 121"/>
                <a:gd name="T6" fmla="*/ 2147483647 w 150"/>
                <a:gd name="T7" fmla="*/ 2147483647 h 121"/>
                <a:gd name="T8" fmla="*/ 2147483647 w 150"/>
                <a:gd name="T9" fmla="*/ 2147483647 h 121"/>
                <a:gd name="T10" fmla="*/ 2147483647 w 150"/>
                <a:gd name="T11" fmla="*/ 2147483647 h 121"/>
                <a:gd name="T12" fmla="*/ 2147483647 w 150"/>
                <a:gd name="T13" fmla="*/ 2147483647 h 121"/>
                <a:gd name="T14" fmla="*/ 2147483647 w 150"/>
                <a:gd name="T15" fmla="*/ 2147483647 h 121"/>
                <a:gd name="T16" fmla="*/ 2147483647 w 150"/>
                <a:gd name="T17" fmla="*/ 2147483647 h 121"/>
                <a:gd name="T18" fmla="*/ 2147483647 w 150"/>
                <a:gd name="T19" fmla="*/ 2147483647 h 121"/>
                <a:gd name="T20" fmla="*/ 2147483647 w 150"/>
                <a:gd name="T21" fmla="*/ 2147483647 h 121"/>
                <a:gd name="T22" fmla="*/ 2147483647 w 150"/>
                <a:gd name="T23" fmla="*/ 0 h 121"/>
                <a:gd name="T24" fmla="*/ 2147483647 w 150"/>
                <a:gd name="T25" fmla="*/ 2147483647 h 121"/>
                <a:gd name="T26" fmla="*/ 2147483647 w 150"/>
                <a:gd name="T27" fmla="*/ 2147483647 h 121"/>
                <a:gd name="T28" fmla="*/ 2147483647 w 150"/>
                <a:gd name="T29" fmla="*/ 2147483647 h 121"/>
                <a:gd name="T30" fmla="*/ 2147483647 w 150"/>
                <a:gd name="T31" fmla="*/ 2147483647 h 121"/>
                <a:gd name="T32" fmla="*/ 2147483647 w 150"/>
                <a:gd name="T33" fmla="*/ 2147483647 h 121"/>
                <a:gd name="T34" fmla="*/ 2147483647 w 150"/>
                <a:gd name="T35" fmla="*/ 2147483647 h 121"/>
                <a:gd name="T36" fmla="*/ 0 w 150"/>
                <a:gd name="T37" fmla="*/ 2147483647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0" h="121">
                  <a:moveTo>
                    <a:pt x="0" y="18"/>
                  </a:moveTo>
                  <a:cubicBezTo>
                    <a:pt x="11" y="23"/>
                    <a:pt x="15" y="39"/>
                    <a:pt x="15" y="39"/>
                  </a:cubicBezTo>
                  <a:cubicBezTo>
                    <a:pt x="15" y="39"/>
                    <a:pt x="22" y="73"/>
                    <a:pt x="29" y="89"/>
                  </a:cubicBezTo>
                  <a:cubicBezTo>
                    <a:pt x="37" y="106"/>
                    <a:pt x="51" y="94"/>
                    <a:pt x="63" y="92"/>
                  </a:cubicBezTo>
                  <a:cubicBezTo>
                    <a:pt x="75" y="89"/>
                    <a:pt x="91" y="107"/>
                    <a:pt x="95" y="106"/>
                  </a:cubicBezTo>
                  <a:cubicBezTo>
                    <a:pt x="99" y="105"/>
                    <a:pt x="113" y="111"/>
                    <a:pt x="116" y="121"/>
                  </a:cubicBezTo>
                  <a:cubicBezTo>
                    <a:pt x="116" y="121"/>
                    <a:pt x="124" y="87"/>
                    <a:pt x="126" y="83"/>
                  </a:cubicBezTo>
                  <a:cubicBezTo>
                    <a:pt x="128" y="80"/>
                    <a:pt x="138" y="67"/>
                    <a:pt x="138" y="67"/>
                  </a:cubicBezTo>
                  <a:cubicBezTo>
                    <a:pt x="138" y="67"/>
                    <a:pt x="139" y="46"/>
                    <a:pt x="140" y="40"/>
                  </a:cubicBezTo>
                  <a:cubicBezTo>
                    <a:pt x="140" y="40"/>
                    <a:pt x="145" y="30"/>
                    <a:pt x="148" y="27"/>
                  </a:cubicBezTo>
                  <a:cubicBezTo>
                    <a:pt x="150" y="24"/>
                    <a:pt x="149" y="11"/>
                    <a:pt x="149" y="9"/>
                  </a:cubicBezTo>
                  <a:cubicBezTo>
                    <a:pt x="149" y="7"/>
                    <a:pt x="148" y="0"/>
                    <a:pt x="148" y="0"/>
                  </a:cubicBezTo>
                  <a:cubicBezTo>
                    <a:pt x="148" y="0"/>
                    <a:pt x="134" y="11"/>
                    <a:pt x="132" y="16"/>
                  </a:cubicBezTo>
                  <a:cubicBezTo>
                    <a:pt x="130" y="20"/>
                    <a:pt x="123" y="24"/>
                    <a:pt x="118" y="30"/>
                  </a:cubicBezTo>
                  <a:cubicBezTo>
                    <a:pt x="113" y="36"/>
                    <a:pt x="112" y="37"/>
                    <a:pt x="109" y="42"/>
                  </a:cubicBezTo>
                  <a:cubicBezTo>
                    <a:pt x="106" y="46"/>
                    <a:pt x="71" y="55"/>
                    <a:pt x="66" y="55"/>
                  </a:cubicBezTo>
                  <a:cubicBezTo>
                    <a:pt x="62" y="54"/>
                    <a:pt x="48" y="53"/>
                    <a:pt x="45" y="52"/>
                  </a:cubicBezTo>
                  <a:cubicBezTo>
                    <a:pt x="42" y="51"/>
                    <a:pt x="32" y="47"/>
                    <a:pt x="30" y="44"/>
                  </a:cubicBezTo>
                  <a:cubicBezTo>
                    <a:pt x="29" y="40"/>
                    <a:pt x="13" y="20"/>
                    <a:pt x="0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69" name="Freeform 1354"/>
            <p:cNvSpPr>
              <a:spLocks/>
            </p:cNvSpPr>
            <p:nvPr/>
          </p:nvSpPr>
          <p:spPr bwMode="auto">
            <a:xfrm>
              <a:off x="5329238" y="3793071"/>
              <a:ext cx="384175" cy="366713"/>
            </a:xfrm>
            <a:custGeom>
              <a:avLst/>
              <a:gdLst>
                <a:gd name="T0" fmla="*/ 0 w 435"/>
                <a:gd name="T1" fmla="*/ 2147483647 h 415"/>
                <a:gd name="T2" fmla="*/ 2147483647 w 435"/>
                <a:gd name="T3" fmla="*/ 2147483647 h 415"/>
                <a:gd name="T4" fmla="*/ 2147483647 w 435"/>
                <a:gd name="T5" fmla="*/ 2147483647 h 415"/>
                <a:gd name="T6" fmla="*/ 2147483647 w 435"/>
                <a:gd name="T7" fmla="*/ 2147483647 h 415"/>
                <a:gd name="T8" fmla="*/ 2147483647 w 435"/>
                <a:gd name="T9" fmla="*/ 2147483647 h 415"/>
                <a:gd name="T10" fmla="*/ 2147483647 w 435"/>
                <a:gd name="T11" fmla="*/ 2147483647 h 415"/>
                <a:gd name="T12" fmla="*/ 2147483647 w 435"/>
                <a:gd name="T13" fmla="*/ 2147483647 h 415"/>
                <a:gd name="T14" fmla="*/ 2147483647 w 435"/>
                <a:gd name="T15" fmla="*/ 2147483647 h 415"/>
                <a:gd name="T16" fmla="*/ 2147483647 w 435"/>
                <a:gd name="T17" fmla="*/ 2147483647 h 415"/>
                <a:gd name="T18" fmla="*/ 2147483647 w 435"/>
                <a:gd name="T19" fmla="*/ 2147483647 h 415"/>
                <a:gd name="T20" fmla="*/ 2147483647 w 435"/>
                <a:gd name="T21" fmla="*/ 2147483647 h 415"/>
                <a:gd name="T22" fmla="*/ 2147483647 w 435"/>
                <a:gd name="T23" fmla="*/ 2147483647 h 415"/>
                <a:gd name="T24" fmla="*/ 2147483647 w 435"/>
                <a:gd name="T25" fmla="*/ 2147483647 h 415"/>
                <a:gd name="T26" fmla="*/ 2147483647 w 435"/>
                <a:gd name="T27" fmla="*/ 2147483647 h 415"/>
                <a:gd name="T28" fmla="*/ 2147483647 w 435"/>
                <a:gd name="T29" fmla="*/ 2147483647 h 415"/>
                <a:gd name="T30" fmla="*/ 2147483647 w 435"/>
                <a:gd name="T31" fmla="*/ 2147483647 h 415"/>
                <a:gd name="T32" fmla="*/ 2147483647 w 435"/>
                <a:gd name="T33" fmla="*/ 2147483647 h 415"/>
                <a:gd name="T34" fmla="*/ 2147483647 w 435"/>
                <a:gd name="T35" fmla="*/ 2147483647 h 415"/>
                <a:gd name="T36" fmla="*/ 2147483647 w 435"/>
                <a:gd name="T37" fmla="*/ 2147483647 h 415"/>
                <a:gd name="T38" fmla="*/ 2147483647 w 435"/>
                <a:gd name="T39" fmla="*/ 2147483647 h 415"/>
                <a:gd name="T40" fmla="*/ 2147483647 w 435"/>
                <a:gd name="T41" fmla="*/ 0 h 415"/>
                <a:gd name="T42" fmla="*/ 2147483647 w 435"/>
                <a:gd name="T43" fmla="*/ 2147483647 h 415"/>
                <a:gd name="T44" fmla="*/ 2147483647 w 435"/>
                <a:gd name="T45" fmla="*/ 2147483647 h 415"/>
                <a:gd name="T46" fmla="*/ 2147483647 w 435"/>
                <a:gd name="T47" fmla="*/ 2147483647 h 415"/>
                <a:gd name="T48" fmla="*/ 2147483647 w 435"/>
                <a:gd name="T49" fmla="*/ 2147483647 h 415"/>
                <a:gd name="T50" fmla="*/ 2147483647 w 435"/>
                <a:gd name="T51" fmla="*/ 2147483647 h 415"/>
                <a:gd name="T52" fmla="*/ 2147483647 w 435"/>
                <a:gd name="T53" fmla="*/ 2147483647 h 415"/>
                <a:gd name="T54" fmla="*/ 2147483647 w 435"/>
                <a:gd name="T55" fmla="*/ 2147483647 h 415"/>
                <a:gd name="T56" fmla="*/ 2147483647 w 435"/>
                <a:gd name="T57" fmla="*/ 2147483647 h 415"/>
                <a:gd name="T58" fmla="*/ 2147483647 w 435"/>
                <a:gd name="T59" fmla="*/ 2147483647 h 415"/>
                <a:gd name="T60" fmla="*/ 2147483647 w 435"/>
                <a:gd name="T61" fmla="*/ 2147483647 h 415"/>
                <a:gd name="T62" fmla="*/ 2147483647 w 435"/>
                <a:gd name="T63" fmla="*/ 2147483647 h 415"/>
                <a:gd name="T64" fmla="*/ 2147483647 w 435"/>
                <a:gd name="T65" fmla="*/ 2147483647 h 415"/>
                <a:gd name="T66" fmla="*/ 2147483647 w 435"/>
                <a:gd name="T67" fmla="*/ 2147483647 h 415"/>
                <a:gd name="T68" fmla="*/ 2147483647 w 435"/>
                <a:gd name="T69" fmla="*/ 2147483647 h 415"/>
                <a:gd name="T70" fmla="*/ 2147483647 w 435"/>
                <a:gd name="T71" fmla="*/ 2147483647 h 415"/>
                <a:gd name="T72" fmla="*/ 2147483647 w 435"/>
                <a:gd name="T73" fmla="*/ 2147483647 h 415"/>
                <a:gd name="T74" fmla="*/ 2147483647 w 435"/>
                <a:gd name="T75" fmla="*/ 2147483647 h 415"/>
                <a:gd name="T76" fmla="*/ 2147483647 w 435"/>
                <a:gd name="T77" fmla="*/ 2147483647 h 415"/>
                <a:gd name="T78" fmla="*/ 2147483647 w 435"/>
                <a:gd name="T79" fmla="*/ 2147483647 h 415"/>
                <a:gd name="T80" fmla="*/ 2147483647 w 435"/>
                <a:gd name="T81" fmla="*/ 2147483647 h 415"/>
                <a:gd name="T82" fmla="*/ 2147483647 w 435"/>
                <a:gd name="T83" fmla="*/ 2147483647 h 415"/>
                <a:gd name="T84" fmla="*/ 2147483647 w 435"/>
                <a:gd name="T85" fmla="*/ 2147483647 h 415"/>
                <a:gd name="T86" fmla="*/ 2147483647 w 435"/>
                <a:gd name="T87" fmla="*/ 2147483647 h 415"/>
                <a:gd name="T88" fmla="*/ 2147483647 w 435"/>
                <a:gd name="T89" fmla="*/ 2147483647 h 415"/>
                <a:gd name="T90" fmla="*/ 2147483647 w 435"/>
                <a:gd name="T91" fmla="*/ 2147483647 h 415"/>
                <a:gd name="T92" fmla="*/ 2147483647 w 435"/>
                <a:gd name="T93" fmla="*/ 2147483647 h 415"/>
                <a:gd name="T94" fmla="*/ 2147483647 w 435"/>
                <a:gd name="T95" fmla="*/ 2147483647 h 415"/>
                <a:gd name="T96" fmla="*/ 0 w 435"/>
                <a:gd name="T97" fmla="*/ 2147483647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5" h="415">
                  <a:moveTo>
                    <a:pt x="0" y="360"/>
                  </a:moveTo>
                  <a:cubicBezTo>
                    <a:pt x="0" y="360"/>
                    <a:pt x="20" y="346"/>
                    <a:pt x="28" y="339"/>
                  </a:cubicBezTo>
                  <a:cubicBezTo>
                    <a:pt x="36" y="332"/>
                    <a:pt x="14" y="336"/>
                    <a:pt x="36" y="317"/>
                  </a:cubicBezTo>
                  <a:cubicBezTo>
                    <a:pt x="58" y="297"/>
                    <a:pt x="51" y="282"/>
                    <a:pt x="47" y="281"/>
                  </a:cubicBezTo>
                  <a:cubicBezTo>
                    <a:pt x="18" y="255"/>
                    <a:pt x="18" y="255"/>
                    <a:pt x="18" y="255"/>
                  </a:cubicBezTo>
                  <a:cubicBezTo>
                    <a:pt x="33" y="259"/>
                    <a:pt x="82" y="251"/>
                    <a:pt x="99" y="248"/>
                  </a:cubicBezTo>
                  <a:cubicBezTo>
                    <a:pt x="117" y="246"/>
                    <a:pt x="137" y="245"/>
                    <a:pt x="142" y="236"/>
                  </a:cubicBezTo>
                  <a:cubicBezTo>
                    <a:pt x="146" y="226"/>
                    <a:pt x="145" y="221"/>
                    <a:pt x="149" y="205"/>
                  </a:cubicBezTo>
                  <a:cubicBezTo>
                    <a:pt x="152" y="189"/>
                    <a:pt x="155" y="176"/>
                    <a:pt x="164" y="178"/>
                  </a:cubicBezTo>
                  <a:cubicBezTo>
                    <a:pt x="173" y="180"/>
                    <a:pt x="166" y="178"/>
                    <a:pt x="187" y="173"/>
                  </a:cubicBezTo>
                  <a:cubicBezTo>
                    <a:pt x="209" y="169"/>
                    <a:pt x="218" y="150"/>
                    <a:pt x="225" y="146"/>
                  </a:cubicBezTo>
                  <a:cubicBezTo>
                    <a:pt x="232" y="143"/>
                    <a:pt x="241" y="116"/>
                    <a:pt x="244" y="108"/>
                  </a:cubicBezTo>
                  <a:cubicBezTo>
                    <a:pt x="246" y="99"/>
                    <a:pt x="256" y="92"/>
                    <a:pt x="265" y="90"/>
                  </a:cubicBezTo>
                  <a:cubicBezTo>
                    <a:pt x="274" y="88"/>
                    <a:pt x="279" y="77"/>
                    <a:pt x="283" y="68"/>
                  </a:cubicBezTo>
                  <a:cubicBezTo>
                    <a:pt x="286" y="58"/>
                    <a:pt x="288" y="50"/>
                    <a:pt x="283" y="45"/>
                  </a:cubicBezTo>
                  <a:cubicBezTo>
                    <a:pt x="277" y="41"/>
                    <a:pt x="275" y="32"/>
                    <a:pt x="283" y="31"/>
                  </a:cubicBezTo>
                  <a:cubicBezTo>
                    <a:pt x="290" y="30"/>
                    <a:pt x="291" y="18"/>
                    <a:pt x="297" y="21"/>
                  </a:cubicBezTo>
                  <a:cubicBezTo>
                    <a:pt x="302" y="23"/>
                    <a:pt x="307" y="21"/>
                    <a:pt x="315" y="17"/>
                  </a:cubicBezTo>
                  <a:cubicBezTo>
                    <a:pt x="324" y="14"/>
                    <a:pt x="321" y="11"/>
                    <a:pt x="334" y="16"/>
                  </a:cubicBezTo>
                  <a:cubicBezTo>
                    <a:pt x="347" y="21"/>
                    <a:pt x="375" y="17"/>
                    <a:pt x="375" y="1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8" y="10"/>
                    <a:pt x="398" y="24"/>
                    <a:pt x="398" y="24"/>
                  </a:cubicBezTo>
                  <a:cubicBezTo>
                    <a:pt x="398" y="24"/>
                    <a:pt x="431" y="43"/>
                    <a:pt x="435" y="43"/>
                  </a:cubicBezTo>
                  <a:cubicBezTo>
                    <a:pt x="435" y="43"/>
                    <a:pt x="429" y="59"/>
                    <a:pt x="426" y="63"/>
                  </a:cubicBezTo>
                  <a:cubicBezTo>
                    <a:pt x="422" y="67"/>
                    <a:pt x="427" y="82"/>
                    <a:pt x="421" y="85"/>
                  </a:cubicBezTo>
                  <a:cubicBezTo>
                    <a:pt x="415" y="89"/>
                    <a:pt x="390" y="85"/>
                    <a:pt x="382" y="83"/>
                  </a:cubicBezTo>
                  <a:cubicBezTo>
                    <a:pt x="374" y="81"/>
                    <a:pt x="374" y="78"/>
                    <a:pt x="360" y="79"/>
                  </a:cubicBezTo>
                  <a:cubicBezTo>
                    <a:pt x="346" y="81"/>
                    <a:pt x="328" y="84"/>
                    <a:pt x="333" y="97"/>
                  </a:cubicBezTo>
                  <a:cubicBezTo>
                    <a:pt x="338" y="110"/>
                    <a:pt x="351" y="136"/>
                    <a:pt x="356" y="139"/>
                  </a:cubicBezTo>
                  <a:cubicBezTo>
                    <a:pt x="362" y="143"/>
                    <a:pt x="373" y="148"/>
                    <a:pt x="378" y="153"/>
                  </a:cubicBezTo>
                  <a:cubicBezTo>
                    <a:pt x="382" y="159"/>
                    <a:pt x="375" y="179"/>
                    <a:pt x="371" y="185"/>
                  </a:cubicBezTo>
                  <a:cubicBezTo>
                    <a:pt x="366" y="191"/>
                    <a:pt x="360" y="194"/>
                    <a:pt x="353" y="207"/>
                  </a:cubicBezTo>
                  <a:cubicBezTo>
                    <a:pt x="346" y="220"/>
                    <a:pt x="325" y="237"/>
                    <a:pt x="321" y="247"/>
                  </a:cubicBezTo>
                  <a:cubicBezTo>
                    <a:pt x="318" y="258"/>
                    <a:pt x="295" y="284"/>
                    <a:pt x="287" y="286"/>
                  </a:cubicBezTo>
                  <a:cubicBezTo>
                    <a:pt x="279" y="288"/>
                    <a:pt x="265" y="301"/>
                    <a:pt x="253" y="301"/>
                  </a:cubicBezTo>
                  <a:cubicBezTo>
                    <a:pt x="241" y="301"/>
                    <a:pt x="223" y="291"/>
                    <a:pt x="226" y="308"/>
                  </a:cubicBezTo>
                  <a:cubicBezTo>
                    <a:pt x="230" y="326"/>
                    <a:pt x="241" y="347"/>
                    <a:pt x="251" y="351"/>
                  </a:cubicBezTo>
                  <a:cubicBezTo>
                    <a:pt x="260" y="354"/>
                    <a:pt x="252" y="361"/>
                    <a:pt x="260" y="362"/>
                  </a:cubicBezTo>
                  <a:cubicBezTo>
                    <a:pt x="268" y="363"/>
                    <a:pt x="279" y="367"/>
                    <a:pt x="277" y="379"/>
                  </a:cubicBezTo>
                  <a:cubicBezTo>
                    <a:pt x="274" y="390"/>
                    <a:pt x="263" y="392"/>
                    <a:pt x="253" y="389"/>
                  </a:cubicBezTo>
                  <a:cubicBezTo>
                    <a:pt x="244" y="387"/>
                    <a:pt x="233" y="375"/>
                    <a:pt x="227" y="383"/>
                  </a:cubicBezTo>
                  <a:cubicBezTo>
                    <a:pt x="221" y="392"/>
                    <a:pt x="214" y="393"/>
                    <a:pt x="210" y="401"/>
                  </a:cubicBezTo>
                  <a:cubicBezTo>
                    <a:pt x="205" y="409"/>
                    <a:pt x="197" y="415"/>
                    <a:pt x="197" y="415"/>
                  </a:cubicBezTo>
                  <a:cubicBezTo>
                    <a:pt x="197" y="415"/>
                    <a:pt x="177" y="398"/>
                    <a:pt x="171" y="390"/>
                  </a:cubicBezTo>
                  <a:cubicBezTo>
                    <a:pt x="165" y="383"/>
                    <a:pt x="160" y="375"/>
                    <a:pt x="158" y="367"/>
                  </a:cubicBezTo>
                  <a:cubicBezTo>
                    <a:pt x="156" y="359"/>
                    <a:pt x="135" y="348"/>
                    <a:pt x="125" y="355"/>
                  </a:cubicBezTo>
                  <a:cubicBezTo>
                    <a:pt x="116" y="362"/>
                    <a:pt x="101" y="363"/>
                    <a:pt x="94" y="365"/>
                  </a:cubicBezTo>
                  <a:cubicBezTo>
                    <a:pt x="87" y="366"/>
                    <a:pt x="78" y="358"/>
                    <a:pt x="69" y="363"/>
                  </a:cubicBezTo>
                  <a:cubicBezTo>
                    <a:pt x="60" y="369"/>
                    <a:pt x="0" y="360"/>
                    <a:pt x="0" y="3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0" name="Freeform 1355"/>
            <p:cNvSpPr>
              <a:spLocks/>
            </p:cNvSpPr>
            <p:nvPr/>
          </p:nvSpPr>
          <p:spPr bwMode="auto">
            <a:xfrm>
              <a:off x="5773738" y="3978809"/>
              <a:ext cx="182562" cy="114300"/>
            </a:xfrm>
            <a:custGeom>
              <a:avLst/>
              <a:gdLst>
                <a:gd name="T0" fmla="*/ 2147483647 w 206"/>
                <a:gd name="T1" fmla="*/ 0 h 129"/>
                <a:gd name="T2" fmla="*/ 2147483647 w 206"/>
                <a:gd name="T3" fmla="*/ 2147483647 h 129"/>
                <a:gd name="T4" fmla="*/ 2147483647 w 206"/>
                <a:gd name="T5" fmla="*/ 2147483647 h 129"/>
                <a:gd name="T6" fmla="*/ 2147483647 w 206"/>
                <a:gd name="T7" fmla="*/ 2147483647 h 129"/>
                <a:gd name="T8" fmla="*/ 2147483647 w 206"/>
                <a:gd name="T9" fmla="*/ 2147483647 h 129"/>
                <a:gd name="T10" fmla="*/ 2147483647 w 206"/>
                <a:gd name="T11" fmla="*/ 2147483647 h 129"/>
                <a:gd name="T12" fmla="*/ 2147483647 w 206"/>
                <a:gd name="T13" fmla="*/ 2147483647 h 129"/>
                <a:gd name="T14" fmla="*/ 2147483647 w 206"/>
                <a:gd name="T15" fmla="*/ 2147483647 h 129"/>
                <a:gd name="T16" fmla="*/ 2147483647 w 206"/>
                <a:gd name="T17" fmla="*/ 2147483647 h 129"/>
                <a:gd name="T18" fmla="*/ 2147483647 w 206"/>
                <a:gd name="T19" fmla="*/ 2147483647 h 129"/>
                <a:gd name="T20" fmla="*/ 2147483647 w 206"/>
                <a:gd name="T21" fmla="*/ 2147483647 h 129"/>
                <a:gd name="T22" fmla="*/ 2147483647 w 206"/>
                <a:gd name="T23" fmla="*/ 2147483647 h 129"/>
                <a:gd name="T24" fmla="*/ 2147483647 w 206"/>
                <a:gd name="T25" fmla="*/ 2147483647 h 129"/>
                <a:gd name="T26" fmla="*/ 2147483647 w 206"/>
                <a:gd name="T27" fmla="*/ 2147483647 h 129"/>
                <a:gd name="T28" fmla="*/ 2147483647 w 206"/>
                <a:gd name="T29" fmla="*/ 0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6" h="129">
                  <a:moveTo>
                    <a:pt x="27" y="0"/>
                  </a:moveTo>
                  <a:cubicBezTo>
                    <a:pt x="33" y="17"/>
                    <a:pt x="27" y="6"/>
                    <a:pt x="46" y="21"/>
                  </a:cubicBezTo>
                  <a:cubicBezTo>
                    <a:pt x="65" y="36"/>
                    <a:pt x="85" y="45"/>
                    <a:pt x="85" y="45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36" y="61"/>
                    <a:pt x="150" y="68"/>
                  </a:cubicBezTo>
                  <a:cubicBezTo>
                    <a:pt x="164" y="75"/>
                    <a:pt x="167" y="53"/>
                    <a:pt x="177" y="71"/>
                  </a:cubicBezTo>
                  <a:cubicBezTo>
                    <a:pt x="188" y="90"/>
                    <a:pt x="180" y="92"/>
                    <a:pt x="194" y="94"/>
                  </a:cubicBezTo>
                  <a:cubicBezTo>
                    <a:pt x="194" y="94"/>
                    <a:pt x="206" y="109"/>
                    <a:pt x="206" y="112"/>
                  </a:cubicBezTo>
                  <a:cubicBezTo>
                    <a:pt x="206" y="115"/>
                    <a:pt x="197" y="125"/>
                    <a:pt x="197" y="125"/>
                  </a:cubicBezTo>
                  <a:cubicBezTo>
                    <a:pt x="197" y="125"/>
                    <a:pt x="165" y="129"/>
                    <a:pt x="155" y="118"/>
                  </a:cubicBezTo>
                  <a:cubicBezTo>
                    <a:pt x="145" y="107"/>
                    <a:pt x="137" y="107"/>
                    <a:pt x="112" y="97"/>
                  </a:cubicBezTo>
                  <a:cubicBezTo>
                    <a:pt x="86" y="87"/>
                    <a:pt x="57" y="78"/>
                    <a:pt x="45" y="71"/>
                  </a:cubicBezTo>
                  <a:cubicBezTo>
                    <a:pt x="33" y="64"/>
                    <a:pt x="16" y="57"/>
                    <a:pt x="8" y="44"/>
                  </a:cubicBezTo>
                  <a:cubicBezTo>
                    <a:pt x="0" y="31"/>
                    <a:pt x="3" y="21"/>
                    <a:pt x="11" y="18"/>
                  </a:cubicBezTo>
                  <a:cubicBezTo>
                    <a:pt x="19" y="15"/>
                    <a:pt x="27" y="0"/>
                    <a:pt x="27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1" name="Freeform 1356"/>
            <p:cNvSpPr>
              <a:spLocks/>
            </p:cNvSpPr>
            <p:nvPr/>
          </p:nvSpPr>
          <p:spPr bwMode="auto">
            <a:xfrm>
              <a:off x="5938838" y="4010559"/>
              <a:ext cx="209550" cy="193675"/>
            </a:xfrm>
            <a:custGeom>
              <a:avLst/>
              <a:gdLst>
                <a:gd name="T0" fmla="*/ 2147483647 w 237"/>
                <a:gd name="T1" fmla="*/ 2147483647 h 219"/>
                <a:gd name="T2" fmla="*/ 2147483647 w 237"/>
                <a:gd name="T3" fmla="*/ 2147483647 h 219"/>
                <a:gd name="T4" fmla="*/ 2147483647 w 237"/>
                <a:gd name="T5" fmla="*/ 2147483647 h 219"/>
                <a:gd name="T6" fmla="*/ 2147483647 w 237"/>
                <a:gd name="T7" fmla="*/ 2147483647 h 219"/>
                <a:gd name="T8" fmla="*/ 2147483647 w 237"/>
                <a:gd name="T9" fmla="*/ 2147483647 h 219"/>
                <a:gd name="T10" fmla="*/ 2147483647 w 237"/>
                <a:gd name="T11" fmla="*/ 2147483647 h 219"/>
                <a:gd name="T12" fmla="*/ 2147483647 w 237"/>
                <a:gd name="T13" fmla="*/ 2147483647 h 219"/>
                <a:gd name="T14" fmla="*/ 2147483647 w 237"/>
                <a:gd name="T15" fmla="*/ 2147483647 h 219"/>
                <a:gd name="T16" fmla="*/ 2147483647 w 237"/>
                <a:gd name="T17" fmla="*/ 2147483647 h 219"/>
                <a:gd name="T18" fmla="*/ 2147483647 w 237"/>
                <a:gd name="T19" fmla="*/ 2147483647 h 219"/>
                <a:gd name="T20" fmla="*/ 2147483647 w 237"/>
                <a:gd name="T21" fmla="*/ 2147483647 h 219"/>
                <a:gd name="T22" fmla="*/ 2147483647 w 237"/>
                <a:gd name="T23" fmla="*/ 2147483647 h 219"/>
                <a:gd name="T24" fmla="*/ 2147483647 w 237"/>
                <a:gd name="T25" fmla="*/ 2147483647 h 219"/>
                <a:gd name="T26" fmla="*/ 2147483647 w 237"/>
                <a:gd name="T27" fmla="*/ 2147483647 h 219"/>
                <a:gd name="T28" fmla="*/ 2147483647 w 237"/>
                <a:gd name="T29" fmla="*/ 2147483647 h 219"/>
                <a:gd name="T30" fmla="*/ 2147483647 w 237"/>
                <a:gd name="T31" fmla="*/ 2147483647 h 219"/>
                <a:gd name="T32" fmla="*/ 2147483647 w 237"/>
                <a:gd name="T33" fmla="*/ 2147483647 h 219"/>
                <a:gd name="T34" fmla="*/ 2147483647 w 237"/>
                <a:gd name="T35" fmla="*/ 2147483647 h 219"/>
                <a:gd name="T36" fmla="*/ 2147483647 w 237"/>
                <a:gd name="T37" fmla="*/ 2147483647 h 219"/>
                <a:gd name="T38" fmla="*/ 2147483647 w 237"/>
                <a:gd name="T39" fmla="*/ 2147483647 h 219"/>
                <a:gd name="T40" fmla="*/ 2147483647 w 237"/>
                <a:gd name="T41" fmla="*/ 2147483647 h 219"/>
                <a:gd name="T42" fmla="*/ 2147483647 w 237"/>
                <a:gd name="T43" fmla="*/ 2147483647 h 219"/>
                <a:gd name="T44" fmla="*/ 2147483647 w 237"/>
                <a:gd name="T45" fmla="*/ 2147483647 h 219"/>
                <a:gd name="T46" fmla="*/ 2147483647 w 237"/>
                <a:gd name="T47" fmla="*/ 2147483647 h 219"/>
                <a:gd name="T48" fmla="*/ 2147483647 w 237"/>
                <a:gd name="T49" fmla="*/ 2147483647 h 219"/>
                <a:gd name="T50" fmla="*/ 2147483647 w 237"/>
                <a:gd name="T51" fmla="*/ 2147483647 h 219"/>
                <a:gd name="T52" fmla="*/ 2147483647 w 237"/>
                <a:gd name="T53" fmla="*/ 2147483647 h 219"/>
                <a:gd name="T54" fmla="*/ 2147483647 w 237"/>
                <a:gd name="T55" fmla="*/ 2147483647 h 219"/>
                <a:gd name="T56" fmla="*/ 2147483647 w 237"/>
                <a:gd name="T57" fmla="*/ 2147483647 h 219"/>
                <a:gd name="T58" fmla="*/ 2147483647 w 237"/>
                <a:gd name="T59" fmla="*/ 2147483647 h 219"/>
                <a:gd name="T60" fmla="*/ 2147483647 w 237"/>
                <a:gd name="T61" fmla="*/ 2147483647 h 219"/>
                <a:gd name="T62" fmla="*/ 2147483647 w 237"/>
                <a:gd name="T63" fmla="*/ 2147483647 h 219"/>
                <a:gd name="T64" fmla="*/ 2147483647 w 237"/>
                <a:gd name="T65" fmla="*/ 2147483647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7" h="219">
                  <a:moveTo>
                    <a:pt x="237" y="41"/>
                  </a:moveTo>
                  <a:cubicBezTo>
                    <a:pt x="233" y="42"/>
                    <a:pt x="225" y="38"/>
                    <a:pt x="225" y="29"/>
                  </a:cubicBezTo>
                  <a:cubicBezTo>
                    <a:pt x="225" y="21"/>
                    <a:pt x="223" y="15"/>
                    <a:pt x="210" y="8"/>
                  </a:cubicBezTo>
                  <a:cubicBezTo>
                    <a:pt x="197" y="1"/>
                    <a:pt x="202" y="15"/>
                    <a:pt x="192" y="22"/>
                  </a:cubicBezTo>
                  <a:cubicBezTo>
                    <a:pt x="183" y="29"/>
                    <a:pt x="191" y="27"/>
                    <a:pt x="175" y="21"/>
                  </a:cubicBezTo>
                  <a:cubicBezTo>
                    <a:pt x="158" y="15"/>
                    <a:pt x="172" y="17"/>
                    <a:pt x="162" y="8"/>
                  </a:cubicBezTo>
                  <a:cubicBezTo>
                    <a:pt x="151" y="0"/>
                    <a:pt x="155" y="19"/>
                    <a:pt x="148" y="21"/>
                  </a:cubicBezTo>
                  <a:cubicBezTo>
                    <a:pt x="141" y="24"/>
                    <a:pt x="137" y="29"/>
                    <a:pt x="125" y="32"/>
                  </a:cubicBezTo>
                  <a:cubicBezTo>
                    <a:pt x="114" y="34"/>
                    <a:pt x="97" y="42"/>
                    <a:pt x="97" y="42"/>
                  </a:cubicBezTo>
                  <a:cubicBezTo>
                    <a:pt x="97" y="42"/>
                    <a:pt x="90" y="51"/>
                    <a:pt x="87" y="47"/>
                  </a:cubicBezTo>
                  <a:cubicBezTo>
                    <a:pt x="83" y="44"/>
                    <a:pt x="82" y="42"/>
                    <a:pt x="68" y="32"/>
                  </a:cubicBezTo>
                  <a:cubicBezTo>
                    <a:pt x="54" y="21"/>
                    <a:pt x="55" y="45"/>
                    <a:pt x="55" y="45"/>
                  </a:cubicBezTo>
                  <a:cubicBezTo>
                    <a:pt x="55" y="45"/>
                    <a:pt x="49" y="55"/>
                    <a:pt x="24" y="49"/>
                  </a:cubicBezTo>
                  <a:cubicBezTo>
                    <a:pt x="0" y="44"/>
                    <a:pt x="21" y="59"/>
                    <a:pt x="7" y="58"/>
                  </a:cubicBezTo>
                  <a:cubicBezTo>
                    <a:pt x="7" y="58"/>
                    <a:pt x="19" y="73"/>
                    <a:pt x="19" y="76"/>
                  </a:cubicBezTo>
                  <a:cubicBezTo>
                    <a:pt x="19" y="76"/>
                    <a:pt x="36" y="85"/>
                    <a:pt x="44" y="88"/>
                  </a:cubicBezTo>
                  <a:cubicBezTo>
                    <a:pt x="53" y="90"/>
                    <a:pt x="68" y="90"/>
                    <a:pt x="72" y="96"/>
                  </a:cubicBezTo>
                  <a:cubicBezTo>
                    <a:pt x="76" y="101"/>
                    <a:pt x="63" y="110"/>
                    <a:pt x="73" y="110"/>
                  </a:cubicBezTo>
                  <a:cubicBezTo>
                    <a:pt x="84" y="109"/>
                    <a:pt x="91" y="110"/>
                    <a:pt x="105" y="110"/>
                  </a:cubicBezTo>
                  <a:cubicBezTo>
                    <a:pt x="118" y="110"/>
                    <a:pt x="123" y="112"/>
                    <a:pt x="126" y="115"/>
                  </a:cubicBezTo>
                  <a:cubicBezTo>
                    <a:pt x="129" y="118"/>
                    <a:pt x="115" y="141"/>
                    <a:pt x="112" y="146"/>
                  </a:cubicBezTo>
                  <a:cubicBezTo>
                    <a:pt x="109" y="150"/>
                    <a:pt x="93" y="147"/>
                    <a:pt x="103" y="159"/>
                  </a:cubicBezTo>
                  <a:cubicBezTo>
                    <a:pt x="113" y="171"/>
                    <a:pt x="116" y="160"/>
                    <a:pt x="120" y="165"/>
                  </a:cubicBezTo>
                  <a:cubicBezTo>
                    <a:pt x="124" y="171"/>
                    <a:pt x="126" y="188"/>
                    <a:pt x="127" y="191"/>
                  </a:cubicBezTo>
                  <a:cubicBezTo>
                    <a:pt x="129" y="194"/>
                    <a:pt x="136" y="214"/>
                    <a:pt x="137" y="217"/>
                  </a:cubicBezTo>
                  <a:cubicBezTo>
                    <a:pt x="137" y="219"/>
                    <a:pt x="149" y="200"/>
                    <a:pt x="148" y="193"/>
                  </a:cubicBezTo>
                  <a:cubicBezTo>
                    <a:pt x="148" y="186"/>
                    <a:pt x="141" y="172"/>
                    <a:pt x="148" y="164"/>
                  </a:cubicBezTo>
                  <a:cubicBezTo>
                    <a:pt x="156" y="155"/>
                    <a:pt x="162" y="151"/>
                    <a:pt x="168" y="152"/>
                  </a:cubicBezTo>
                  <a:cubicBezTo>
                    <a:pt x="174" y="153"/>
                    <a:pt x="179" y="145"/>
                    <a:pt x="181" y="139"/>
                  </a:cubicBezTo>
                  <a:cubicBezTo>
                    <a:pt x="182" y="134"/>
                    <a:pt x="177" y="120"/>
                    <a:pt x="178" y="110"/>
                  </a:cubicBezTo>
                  <a:cubicBezTo>
                    <a:pt x="179" y="101"/>
                    <a:pt x="189" y="82"/>
                    <a:pt x="194" y="79"/>
                  </a:cubicBezTo>
                  <a:cubicBezTo>
                    <a:pt x="199" y="76"/>
                    <a:pt x="220" y="59"/>
                    <a:pt x="223" y="57"/>
                  </a:cubicBezTo>
                  <a:cubicBezTo>
                    <a:pt x="226" y="56"/>
                    <a:pt x="237" y="41"/>
                    <a:pt x="237" y="4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2" name="Freeform 1357"/>
            <p:cNvSpPr>
              <a:spLocks/>
            </p:cNvSpPr>
            <p:nvPr/>
          </p:nvSpPr>
          <p:spPr bwMode="auto">
            <a:xfrm>
              <a:off x="5948363" y="4077234"/>
              <a:ext cx="111125" cy="147637"/>
            </a:xfrm>
            <a:custGeom>
              <a:avLst/>
              <a:gdLst>
                <a:gd name="T0" fmla="*/ 0 w 127"/>
                <a:gd name="T1" fmla="*/ 2147483647 h 167"/>
                <a:gd name="T2" fmla="*/ 2147483647 w 127"/>
                <a:gd name="T3" fmla="*/ 0 h 167"/>
                <a:gd name="T4" fmla="*/ 2147483647 w 127"/>
                <a:gd name="T5" fmla="*/ 2147483647 h 167"/>
                <a:gd name="T6" fmla="*/ 2147483647 w 127"/>
                <a:gd name="T7" fmla="*/ 2147483647 h 167"/>
                <a:gd name="T8" fmla="*/ 2147483647 w 127"/>
                <a:gd name="T9" fmla="*/ 2147483647 h 167"/>
                <a:gd name="T10" fmla="*/ 2147483647 w 127"/>
                <a:gd name="T11" fmla="*/ 2147483647 h 167"/>
                <a:gd name="T12" fmla="*/ 2147483647 w 127"/>
                <a:gd name="T13" fmla="*/ 2147483647 h 167"/>
                <a:gd name="T14" fmla="*/ 2147483647 w 127"/>
                <a:gd name="T15" fmla="*/ 2147483647 h 167"/>
                <a:gd name="T16" fmla="*/ 2147483647 w 127"/>
                <a:gd name="T17" fmla="*/ 2147483647 h 167"/>
                <a:gd name="T18" fmla="*/ 2147483647 w 127"/>
                <a:gd name="T19" fmla="*/ 2147483647 h 167"/>
                <a:gd name="T20" fmla="*/ 2147483647 w 127"/>
                <a:gd name="T21" fmla="*/ 2147483647 h 167"/>
                <a:gd name="T22" fmla="*/ 2147483647 w 127"/>
                <a:gd name="T23" fmla="*/ 2147483647 h 167"/>
                <a:gd name="T24" fmla="*/ 2147483647 w 127"/>
                <a:gd name="T25" fmla="*/ 2147483647 h 167"/>
                <a:gd name="T26" fmla="*/ 2147483647 w 127"/>
                <a:gd name="T27" fmla="*/ 2147483647 h 167"/>
                <a:gd name="T28" fmla="*/ 2147483647 w 127"/>
                <a:gd name="T29" fmla="*/ 2147483647 h 167"/>
                <a:gd name="T30" fmla="*/ 2147483647 w 127"/>
                <a:gd name="T31" fmla="*/ 2147483647 h 167"/>
                <a:gd name="T32" fmla="*/ 2147483647 w 127"/>
                <a:gd name="T33" fmla="*/ 2147483647 h 167"/>
                <a:gd name="T34" fmla="*/ 2147483647 w 127"/>
                <a:gd name="T35" fmla="*/ 2147483647 h 167"/>
                <a:gd name="T36" fmla="*/ 2147483647 w 127"/>
                <a:gd name="T37" fmla="*/ 2147483647 h 167"/>
                <a:gd name="T38" fmla="*/ 2147483647 w 127"/>
                <a:gd name="T39" fmla="*/ 2147483647 h 167"/>
                <a:gd name="T40" fmla="*/ 2147483647 w 127"/>
                <a:gd name="T41" fmla="*/ 2147483647 h 167"/>
                <a:gd name="T42" fmla="*/ 2147483647 w 127"/>
                <a:gd name="T43" fmla="*/ 2147483647 h 167"/>
                <a:gd name="T44" fmla="*/ 2147483647 w 127"/>
                <a:gd name="T45" fmla="*/ 2147483647 h 167"/>
                <a:gd name="T46" fmla="*/ 2147483647 w 127"/>
                <a:gd name="T47" fmla="*/ 2147483647 h 167"/>
                <a:gd name="T48" fmla="*/ 2147483647 w 127"/>
                <a:gd name="T49" fmla="*/ 2147483647 h 167"/>
                <a:gd name="T50" fmla="*/ 0 w 127"/>
                <a:gd name="T51" fmla="*/ 2147483647 h 1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7" h="167">
                  <a:moveTo>
                    <a:pt x="0" y="13"/>
                  </a:moveTo>
                  <a:cubicBezTo>
                    <a:pt x="0" y="13"/>
                    <a:pt x="9" y="3"/>
                    <a:pt x="9" y="0"/>
                  </a:cubicBezTo>
                  <a:cubicBezTo>
                    <a:pt x="9" y="0"/>
                    <a:pt x="26" y="9"/>
                    <a:pt x="34" y="12"/>
                  </a:cubicBezTo>
                  <a:cubicBezTo>
                    <a:pt x="43" y="14"/>
                    <a:pt x="58" y="14"/>
                    <a:pt x="62" y="20"/>
                  </a:cubicBezTo>
                  <a:cubicBezTo>
                    <a:pt x="66" y="25"/>
                    <a:pt x="53" y="34"/>
                    <a:pt x="63" y="34"/>
                  </a:cubicBezTo>
                  <a:cubicBezTo>
                    <a:pt x="74" y="33"/>
                    <a:pt x="81" y="34"/>
                    <a:pt x="95" y="34"/>
                  </a:cubicBezTo>
                  <a:cubicBezTo>
                    <a:pt x="108" y="34"/>
                    <a:pt x="113" y="36"/>
                    <a:pt x="116" y="39"/>
                  </a:cubicBezTo>
                  <a:cubicBezTo>
                    <a:pt x="119" y="42"/>
                    <a:pt x="105" y="65"/>
                    <a:pt x="102" y="70"/>
                  </a:cubicBezTo>
                  <a:cubicBezTo>
                    <a:pt x="99" y="74"/>
                    <a:pt x="83" y="71"/>
                    <a:pt x="93" y="83"/>
                  </a:cubicBezTo>
                  <a:cubicBezTo>
                    <a:pt x="103" y="95"/>
                    <a:pt x="106" y="84"/>
                    <a:pt x="110" y="89"/>
                  </a:cubicBezTo>
                  <a:cubicBezTo>
                    <a:pt x="114" y="95"/>
                    <a:pt x="116" y="112"/>
                    <a:pt x="117" y="115"/>
                  </a:cubicBezTo>
                  <a:cubicBezTo>
                    <a:pt x="119" y="118"/>
                    <a:pt x="126" y="138"/>
                    <a:pt x="127" y="141"/>
                  </a:cubicBezTo>
                  <a:cubicBezTo>
                    <a:pt x="127" y="141"/>
                    <a:pt x="118" y="155"/>
                    <a:pt x="119" y="157"/>
                  </a:cubicBezTo>
                  <a:cubicBezTo>
                    <a:pt x="120" y="160"/>
                    <a:pt x="104" y="167"/>
                    <a:pt x="104" y="160"/>
                  </a:cubicBezTo>
                  <a:cubicBezTo>
                    <a:pt x="103" y="153"/>
                    <a:pt x="99" y="137"/>
                    <a:pt x="99" y="133"/>
                  </a:cubicBezTo>
                  <a:cubicBezTo>
                    <a:pt x="98" y="128"/>
                    <a:pt x="98" y="117"/>
                    <a:pt x="92" y="116"/>
                  </a:cubicBezTo>
                  <a:cubicBezTo>
                    <a:pt x="86" y="115"/>
                    <a:pt x="67" y="119"/>
                    <a:pt x="67" y="125"/>
                  </a:cubicBezTo>
                  <a:cubicBezTo>
                    <a:pt x="66" y="131"/>
                    <a:pt x="48" y="144"/>
                    <a:pt x="45" y="144"/>
                  </a:cubicBezTo>
                  <a:cubicBezTo>
                    <a:pt x="41" y="144"/>
                    <a:pt x="33" y="133"/>
                    <a:pt x="34" y="128"/>
                  </a:cubicBezTo>
                  <a:cubicBezTo>
                    <a:pt x="36" y="123"/>
                    <a:pt x="29" y="93"/>
                    <a:pt x="27" y="90"/>
                  </a:cubicBezTo>
                  <a:cubicBezTo>
                    <a:pt x="25" y="88"/>
                    <a:pt x="19" y="83"/>
                    <a:pt x="19" y="77"/>
                  </a:cubicBezTo>
                  <a:cubicBezTo>
                    <a:pt x="19" y="70"/>
                    <a:pt x="21" y="56"/>
                    <a:pt x="22" y="53"/>
                  </a:cubicBezTo>
                  <a:cubicBezTo>
                    <a:pt x="23" y="50"/>
                    <a:pt x="26" y="40"/>
                    <a:pt x="23" y="38"/>
                  </a:cubicBezTo>
                  <a:cubicBezTo>
                    <a:pt x="19" y="35"/>
                    <a:pt x="18" y="32"/>
                    <a:pt x="15" y="33"/>
                  </a:cubicBezTo>
                  <a:cubicBezTo>
                    <a:pt x="12" y="34"/>
                    <a:pt x="7" y="41"/>
                    <a:pt x="4" y="3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3" name="Freeform 1358"/>
            <p:cNvSpPr>
              <a:spLocks/>
            </p:cNvSpPr>
            <p:nvPr/>
          </p:nvSpPr>
          <p:spPr bwMode="auto">
            <a:xfrm>
              <a:off x="6051550" y="4032784"/>
              <a:ext cx="204788" cy="442912"/>
            </a:xfrm>
            <a:custGeom>
              <a:avLst/>
              <a:gdLst>
                <a:gd name="T0" fmla="*/ 2147483647 w 231"/>
                <a:gd name="T1" fmla="*/ 2147483647 h 501"/>
                <a:gd name="T2" fmla="*/ 2147483647 w 231"/>
                <a:gd name="T3" fmla="*/ 2147483647 h 501"/>
                <a:gd name="T4" fmla="*/ 2147483647 w 231"/>
                <a:gd name="T5" fmla="*/ 2147483647 h 501"/>
                <a:gd name="T6" fmla="*/ 2147483647 w 231"/>
                <a:gd name="T7" fmla="*/ 2147483647 h 501"/>
                <a:gd name="T8" fmla="*/ 2147483647 w 231"/>
                <a:gd name="T9" fmla="*/ 2147483647 h 501"/>
                <a:gd name="T10" fmla="*/ 2147483647 w 231"/>
                <a:gd name="T11" fmla="*/ 2147483647 h 501"/>
                <a:gd name="T12" fmla="*/ 2147483647 w 231"/>
                <a:gd name="T13" fmla="*/ 2147483647 h 501"/>
                <a:gd name="T14" fmla="*/ 2147483647 w 231"/>
                <a:gd name="T15" fmla="*/ 2147483647 h 501"/>
                <a:gd name="T16" fmla="*/ 2147483647 w 231"/>
                <a:gd name="T17" fmla="*/ 2147483647 h 501"/>
                <a:gd name="T18" fmla="*/ 2147483647 w 231"/>
                <a:gd name="T19" fmla="*/ 2147483647 h 501"/>
                <a:gd name="T20" fmla="*/ 2147483647 w 231"/>
                <a:gd name="T21" fmla="*/ 2147483647 h 501"/>
                <a:gd name="T22" fmla="*/ 2147483647 w 231"/>
                <a:gd name="T23" fmla="*/ 2147483647 h 501"/>
                <a:gd name="T24" fmla="*/ 2147483647 w 231"/>
                <a:gd name="T25" fmla="*/ 2147483647 h 501"/>
                <a:gd name="T26" fmla="*/ 2147483647 w 231"/>
                <a:gd name="T27" fmla="*/ 2147483647 h 501"/>
                <a:gd name="T28" fmla="*/ 2147483647 w 231"/>
                <a:gd name="T29" fmla="*/ 2147483647 h 501"/>
                <a:gd name="T30" fmla="*/ 2147483647 w 231"/>
                <a:gd name="T31" fmla="*/ 2147483647 h 501"/>
                <a:gd name="T32" fmla="*/ 2147483647 w 231"/>
                <a:gd name="T33" fmla="*/ 2147483647 h 501"/>
                <a:gd name="T34" fmla="*/ 2147483647 w 231"/>
                <a:gd name="T35" fmla="*/ 2147483647 h 501"/>
                <a:gd name="T36" fmla="*/ 2147483647 w 231"/>
                <a:gd name="T37" fmla="*/ 2147483647 h 501"/>
                <a:gd name="T38" fmla="*/ 2147483647 w 231"/>
                <a:gd name="T39" fmla="*/ 2147483647 h 501"/>
                <a:gd name="T40" fmla="*/ 2147483647 w 231"/>
                <a:gd name="T41" fmla="*/ 2147483647 h 501"/>
                <a:gd name="T42" fmla="*/ 2147483647 w 231"/>
                <a:gd name="T43" fmla="*/ 2147483647 h 501"/>
                <a:gd name="T44" fmla="*/ 2147483647 w 231"/>
                <a:gd name="T45" fmla="*/ 2147483647 h 501"/>
                <a:gd name="T46" fmla="*/ 2147483647 w 231"/>
                <a:gd name="T47" fmla="*/ 2147483647 h 501"/>
                <a:gd name="T48" fmla="*/ 2147483647 w 231"/>
                <a:gd name="T49" fmla="*/ 2147483647 h 501"/>
                <a:gd name="T50" fmla="*/ 2147483647 w 231"/>
                <a:gd name="T51" fmla="*/ 2147483647 h 501"/>
                <a:gd name="T52" fmla="*/ 2147483647 w 231"/>
                <a:gd name="T53" fmla="*/ 2147483647 h 501"/>
                <a:gd name="T54" fmla="*/ 2147483647 w 231"/>
                <a:gd name="T55" fmla="*/ 2147483647 h 501"/>
                <a:gd name="T56" fmla="*/ 2147483647 w 231"/>
                <a:gd name="T57" fmla="*/ 2147483647 h 501"/>
                <a:gd name="T58" fmla="*/ 2147483647 w 231"/>
                <a:gd name="T59" fmla="*/ 2147483647 h 501"/>
                <a:gd name="T60" fmla="*/ 2147483647 w 231"/>
                <a:gd name="T61" fmla="*/ 2147483647 h 501"/>
                <a:gd name="T62" fmla="*/ 2147483647 w 231"/>
                <a:gd name="T63" fmla="*/ 2147483647 h 501"/>
                <a:gd name="T64" fmla="*/ 2147483647 w 231"/>
                <a:gd name="T65" fmla="*/ 2147483647 h 501"/>
                <a:gd name="T66" fmla="*/ 2147483647 w 231"/>
                <a:gd name="T67" fmla="*/ 2147483647 h 501"/>
                <a:gd name="T68" fmla="*/ 2147483647 w 231"/>
                <a:gd name="T69" fmla="*/ 2147483647 h 501"/>
                <a:gd name="T70" fmla="*/ 2147483647 w 231"/>
                <a:gd name="T71" fmla="*/ 2147483647 h 501"/>
                <a:gd name="T72" fmla="*/ 2147483647 w 231"/>
                <a:gd name="T73" fmla="*/ 2147483647 h 501"/>
                <a:gd name="T74" fmla="*/ 2147483647 w 231"/>
                <a:gd name="T75" fmla="*/ 2147483647 h 501"/>
                <a:gd name="T76" fmla="*/ 2147483647 w 231"/>
                <a:gd name="T77" fmla="*/ 2147483647 h 501"/>
                <a:gd name="T78" fmla="*/ 2147483647 w 231"/>
                <a:gd name="T79" fmla="*/ 2147483647 h 501"/>
                <a:gd name="T80" fmla="*/ 2147483647 w 231"/>
                <a:gd name="T81" fmla="*/ 2147483647 h 501"/>
                <a:gd name="T82" fmla="*/ 2147483647 w 231"/>
                <a:gd name="T83" fmla="*/ 2147483647 h 501"/>
                <a:gd name="T84" fmla="*/ 2147483647 w 231"/>
                <a:gd name="T85" fmla="*/ 2147483647 h 501"/>
                <a:gd name="T86" fmla="*/ 2147483647 w 231"/>
                <a:gd name="T87" fmla="*/ 2147483647 h 501"/>
                <a:gd name="T88" fmla="*/ 2147483647 w 231"/>
                <a:gd name="T89" fmla="*/ 2147483647 h 501"/>
                <a:gd name="T90" fmla="*/ 2147483647 w 231"/>
                <a:gd name="T91" fmla="*/ 2147483647 h 501"/>
                <a:gd name="T92" fmla="*/ 2147483647 w 231"/>
                <a:gd name="T93" fmla="*/ 2147483647 h 501"/>
                <a:gd name="T94" fmla="*/ 2147483647 w 231"/>
                <a:gd name="T95" fmla="*/ 2147483647 h 501"/>
                <a:gd name="T96" fmla="*/ 2147483647 w 231"/>
                <a:gd name="T97" fmla="*/ 2147483647 h 501"/>
                <a:gd name="T98" fmla="*/ 2147483647 w 231"/>
                <a:gd name="T99" fmla="*/ 2147483647 h 501"/>
                <a:gd name="T100" fmla="*/ 2147483647 w 231"/>
                <a:gd name="T101" fmla="*/ 2147483647 h 501"/>
                <a:gd name="T102" fmla="*/ 2147483647 w 231"/>
                <a:gd name="T103" fmla="*/ 2147483647 h 501"/>
                <a:gd name="T104" fmla="*/ 2147483647 w 231"/>
                <a:gd name="T105" fmla="*/ 2147483647 h 501"/>
                <a:gd name="T106" fmla="*/ 2147483647 w 231"/>
                <a:gd name="T107" fmla="*/ 2147483647 h 501"/>
                <a:gd name="T108" fmla="*/ 2147483647 w 231"/>
                <a:gd name="T109" fmla="*/ 2147483647 h 501"/>
                <a:gd name="T110" fmla="*/ 2147483647 w 231"/>
                <a:gd name="T111" fmla="*/ 2147483647 h 501"/>
                <a:gd name="T112" fmla="*/ 2147483647 w 231"/>
                <a:gd name="T113" fmla="*/ 2147483647 h 501"/>
                <a:gd name="T114" fmla="*/ 2147483647 w 231"/>
                <a:gd name="T115" fmla="*/ 2147483647 h 501"/>
                <a:gd name="T116" fmla="*/ 2147483647 w 231"/>
                <a:gd name="T117" fmla="*/ 2147483647 h 5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1" h="501">
                  <a:moveTo>
                    <a:pt x="1" y="208"/>
                  </a:moveTo>
                  <a:cubicBezTo>
                    <a:pt x="0" y="206"/>
                    <a:pt x="9" y="192"/>
                    <a:pt x="9" y="192"/>
                  </a:cubicBezTo>
                  <a:cubicBezTo>
                    <a:pt x="9" y="194"/>
                    <a:pt x="21" y="175"/>
                    <a:pt x="20" y="168"/>
                  </a:cubicBezTo>
                  <a:cubicBezTo>
                    <a:pt x="20" y="161"/>
                    <a:pt x="13" y="147"/>
                    <a:pt x="20" y="139"/>
                  </a:cubicBezTo>
                  <a:cubicBezTo>
                    <a:pt x="28" y="130"/>
                    <a:pt x="34" y="126"/>
                    <a:pt x="40" y="127"/>
                  </a:cubicBezTo>
                  <a:cubicBezTo>
                    <a:pt x="46" y="128"/>
                    <a:pt x="51" y="120"/>
                    <a:pt x="53" y="114"/>
                  </a:cubicBezTo>
                  <a:cubicBezTo>
                    <a:pt x="54" y="109"/>
                    <a:pt x="49" y="95"/>
                    <a:pt x="50" y="85"/>
                  </a:cubicBezTo>
                  <a:cubicBezTo>
                    <a:pt x="51" y="76"/>
                    <a:pt x="61" y="57"/>
                    <a:pt x="66" y="54"/>
                  </a:cubicBezTo>
                  <a:cubicBezTo>
                    <a:pt x="71" y="51"/>
                    <a:pt x="92" y="34"/>
                    <a:pt x="95" y="32"/>
                  </a:cubicBezTo>
                  <a:cubicBezTo>
                    <a:pt x="98" y="31"/>
                    <a:pt x="109" y="16"/>
                    <a:pt x="109" y="16"/>
                  </a:cubicBezTo>
                  <a:cubicBezTo>
                    <a:pt x="112" y="15"/>
                    <a:pt x="123" y="8"/>
                    <a:pt x="123" y="8"/>
                  </a:cubicBezTo>
                  <a:cubicBezTo>
                    <a:pt x="123" y="8"/>
                    <a:pt x="128" y="0"/>
                    <a:pt x="137" y="7"/>
                  </a:cubicBezTo>
                  <a:cubicBezTo>
                    <a:pt x="146" y="14"/>
                    <a:pt x="151" y="6"/>
                    <a:pt x="152" y="26"/>
                  </a:cubicBezTo>
                  <a:cubicBezTo>
                    <a:pt x="153" y="46"/>
                    <a:pt x="150" y="62"/>
                    <a:pt x="150" y="62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3" y="85"/>
                    <a:pt x="123" y="90"/>
                    <a:pt x="126" y="105"/>
                  </a:cubicBezTo>
                  <a:cubicBezTo>
                    <a:pt x="130" y="121"/>
                    <a:pt x="123" y="127"/>
                    <a:pt x="135" y="129"/>
                  </a:cubicBezTo>
                  <a:cubicBezTo>
                    <a:pt x="146" y="131"/>
                    <a:pt x="144" y="115"/>
                    <a:pt x="159" y="124"/>
                  </a:cubicBezTo>
                  <a:cubicBezTo>
                    <a:pt x="175" y="134"/>
                    <a:pt x="168" y="137"/>
                    <a:pt x="171" y="146"/>
                  </a:cubicBezTo>
                  <a:cubicBezTo>
                    <a:pt x="175" y="156"/>
                    <a:pt x="187" y="145"/>
                    <a:pt x="175" y="156"/>
                  </a:cubicBezTo>
                  <a:cubicBezTo>
                    <a:pt x="162" y="166"/>
                    <a:pt x="157" y="150"/>
                    <a:pt x="162" y="166"/>
                  </a:cubicBezTo>
                  <a:cubicBezTo>
                    <a:pt x="166" y="183"/>
                    <a:pt x="160" y="176"/>
                    <a:pt x="171" y="180"/>
                  </a:cubicBezTo>
                  <a:cubicBezTo>
                    <a:pt x="182" y="185"/>
                    <a:pt x="170" y="172"/>
                    <a:pt x="196" y="185"/>
                  </a:cubicBezTo>
                  <a:cubicBezTo>
                    <a:pt x="222" y="198"/>
                    <a:pt x="230" y="190"/>
                    <a:pt x="231" y="184"/>
                  </a:cubicBezTo>
                  <a:cubicBezTo>
                    <a:pt x="231" y="184"/>
                    <a:pt x="228" y="211"/>
                    <a:pt x="218" y="211"/>
                  </a:cubicBezTo>
                  <a:cubicBezTo>
                    <a:pt x="207" y="212"/>
                    <a:pt x="195" y="213"/>
                    <a:pt x="196" y="221"/>
                  </a:cubicBezTo>
                  <a:cubicBezTo>
                    <a:pt x="197" y="229"/>
                    <a:pt x="186" y="229"/>
                    <a:pt x="180" y="229"/>
                  </a:cubicBezTo>
                  <a:cubicBezTo>
                    <a:pt x="174" y="229"/>
                    <a:pt x="173" y="217"/>
                    <a:pt x="165" y="230"/>
                  </a:cubicBezTo>
                  <a:cubicBezTo>
                    <a:pt x="157" y="243"/>
                    <a:pt x="137" y="257"/>
                    <a:pt x="138" y="264"/>
                  </a:cubicBezTo>
                  <a:cubicBezTo>
                    <a:pt x="139" y="271"/>
                    <a:pt x="132" y="277"/>
                    <a:pt x="127" y="279"/>
                  </a:cubicBezTo>
                  <a:cubicBezTo>
                    <a:pt x="122" y="282"/>
                    <a:pt x="117" y="286"/>
                    <a:pt x="125" y="292"/>
                  </a:cubicBezTo>
                  <a:cubicBezTo>
                    <a:pt x="132" y="299"/>
                    <a:pt x="146" y="306"/>
                    <a:pt x="151" y="316"/>
                  </a:cubicBezTo>
                  <a:cubicBezTo>
                    <a:pt x="156" y="326"/>
                    <a:pt x="153" y="327"/>
                    <a:pt x="155" y="342"/>
                  </a:cubicBezTo>
                  <a:cubicBezTo>
                    <a:pt x="158" y="357"/>
                    <a:pt x="142" y="362"/>
                    <a:pt x="150" y="374"/>
                  </a:cubicBezTo>
                  <a:cubicBezTo>
                    <a:pt x="158" y="387"/>
                    <a:pt x="167" y="401"/>
                    <a:pt x="170" y="408"/>
                  </a:cubicBezTo>
                  <a:cubicBezTo>
                    <a:pt x="173" y="414"/>
                    <a:pt x="180" y="415"/>
                    <a:pt x="178" y="428"/>
                  </a:cubicBezTo>
                  <a:cubicBezTo>
                    <a:pt x="176" y="441"/>
                    <a:pt x="171" y="445"/>
                    <a:pt x="173" y="452"/>
                  </a:cubicBezTo>
                  <a:cubicBezTo>
                    <a:pt x="176" y="459"/>
                    <a:pt x="176" y="479"/>
                    <a:pt x="173" y="485"/>
                  </a:cubicBezTo>
                  <a:cubicBezTo>
                    <a:pt x="171" y="491"/>
                    <a:pt x="170" y="496"/>
                    <a:pt x="165" y="498"/>
                  </a:cubicBezTo>
                  <a:cubicBezTo>
                    <a:pt x="159" y="501"/>
                    <a:pt x="153" y="501"/>
                    <a:pt x="153" y="501"/>
                  </a:cubicBezTo>
                  <a:cubicBezTo>
                    <a:pt x="153" y="501"/>
                    <a:pt x="160" y="481"/>
                    <a:pt x="158" y="466"/>
                  </a:cubicBezTo>
                  <a:cubicBezTo>
                    <a:pt x="155" y="451"/>
                    <a:pt x="147" y="441"/>
                    <a:pt x="148" y="435"/>
                  </a:cubicBezTo>
                  <a:cubicBezTo>
                    <a:pt x="149" y="428"/>
                    <a:pt x="156" y="420"/>
                    <a:pt x="151" y="416"/>
                  </a:cubicBezTo>
                  <a:cubicBezTo>
                    <a:pt x="146" y="413"/>
                    <a:pt x="138" y="411"/>
                    <a:pt x="132" y="400"/>
                  </a:cubicBezTo>
                  <a:cubicBezTo>
                    <a:pt x="127" y="388"/>
                    <a:pt x="124" y="380"/>
                    <a:pt x="124" y="371"/>
                  </a:cubicBezTo>
                  <a:cubicBezTo>
                    <a:pt x="124" y="362"/>
                    <a:pt x="126" y="364"/>
                    <a:pt x="123" y="353"/>
                  </a:cubicBezTo>
                  <a:cubicBezTo>
                    <a:pt x="120" y="341"/>
                    <a:pt x="120" y="333"/>
                    <a:pt x="114" y="333"/>
                  </a:cubicBezTo>
                  <a:cubicBezTo>
                    <a:pt x="108" y="332"/>
                    <a:pt x="108" y="317"/>
                    <a:pt x="100" y="325"/>
                  </a:cubicBezTo>
                  <a:cubicBezTo>
                    <a:pt x="92" y="333"/>
                    <a:pt x="79" y="355"/>
                    <a:pt x="72" y="357"/>
                  </a:cubicBezTo>
                  <a:cubicBezTo>
                    <a:pt x="65" y="359"/>
                    <a:pt x="37" y="354"/>
                    <a:pt x="36" y="346"/>
                  </a:cubicBezTo>
                  <a:cubicBezTo>
                    <a:pt x="34" y="337"/>
                    <a:pt x="25" y="325"/>
                    <a:pt x="30" y="318"/>
                  </a:cubicBezTo>
                  <a:cubicBezTo>
                    <a:pt x="34" y="311"/>
                    <a:pt x="44" y="309"/>
                    <a:pt x="48" y="303"/>
                  </a:cubicBezTo>
                  <a:cubicBezTo>
                    <a:pt x="52" y="297"/>
                    <a:pt x="53" y="281"/>
                    <a:pt x="46" y="281"/>
                  </a:cubicBezTo>
                  <a:cubicBezTo>
                    <a:pt x="39" y="281"/>
                    <a:pt x="22" y="273"/>
                    <a:pt x="22" y="273"/>
                  </a:cubicBezTo>
                  <a:cubicBezTo>
                    <a:pt x="22" y="273"/>
                    <a:pt x="25" y="258"/>
                    <a:pt x="31" y="258"/>
                  </a:cubicBezTo>
                  <a:cubicBezTo>
                    <a:pt x="37" y="259"/>
                    <a:pt x="43" y="243"/>
                    <a:pt x="37" y="243"/>
                  </a:cubicBezTo>
                  <a:cubicBezTo>
                    <a:pt x="31" y="243"/>
                    <a:pt x="29" y="244"/>
                    <a:pt x="25" y="238"/>
                  </a:cubicBezTo>
                  <a:cubicBezTo>
                    <a:pt x="22" y="231"/>
                    <a:pt x="17" y="220"/>
                    <a:pt x="11" y="223"/>
                  </a:cubicBezTo>
                  <a:cubicBezTo>
                    <a:pt x="5" y="225"/>
                    <a:pt x="1" y="208"/>
                    <a:pt x="1" y="20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4" name="Freeform 1359"/>
            <p:cNvSpPr>
              <a:spLocks/>
            </p:cNvSpPr>
            <p:nvPr/>
          </p:nvSpPr>
          <p:spPr bwMode="auto">
            <a:xfrm>
              <a:off x="6256338" y="4158196"/>
              <a:ext cx="180975" cy="360363"/>
            </a:xfrm>
            <a:custGeom>
              <a:avLst/>
              <a:gdLst>
                <a:gd name="T0" fmla="*/ 2147483647 w 205"/>
                <a:gd name="T1" fmla="*/ 2147483647 h 408"/>
                <a:gd name="T2" fmla="*/ 2147483647 w 205"/>
                <a:gd name="T3" fmla="*/ 2147483647 h 408"/>
                <a:gd name="T4" fmla="*/ 2147483647 w 205"/>
                <a:gd name="T5" fmla="*/ 2147483647 h 408"/>
                <a:gd name="T6" fmla="*/ 2147483647 w 205"/>
                <a:gd name="T7" fmla="*/ 2147483647 h 408"/>
                <a:gd name="T8" fmla="*/ 2147483647 w 205"/>
                <a:gd name="T9" fmla="*/ 2147483647 h 408"/>
                <a:gd name="T10" fmla="*/ 2147483647 w 205"/>
                <a:gd name="T11" fmla="*/ 2147483647 h 408"/>
                <a:gd name="T12" fmla="*/ 2147483647 w 205"/>
                <a:gd name="T13" fmla="*/ 2147483647 h 408"/>
                <a:gd name="T14" fmla="*/ 2147483647 w 205"/>
                <a:gd name="T15" fmla="*/ 2147483647 h 408"/>
                <a:gd name="T16" fmla="*/ 2147483647 w 205"/>
                <a:gd name="T17" fmla="*/ 2147483647 h 408"/>
                <a:gd name="T18" fmla="*/ 2147483647 w 205"/>
                <a:gd name="T19" fmla="*/ 2147483647 h 408"/>
                <a:gd name="T20" fmla="*/ 2147483647 w 205"/>
                <a:gd name="T21" fmla="*/ 2147483647 h 408"/>
                <a:gd name="T22" fmla="*/ 2147483647 w 205"/>
                <a:gd name="T23" fmla="*/ 2147483647 h 408"/>
                <a:gd name="T24" fmla="*/ 2147483647 w 205"/>
                <a:gd name="T25" fmla="*/ 2147483647 h 408"/>
                <a:gd name="T26" fmla="*/ 2147483647 w 205"/>
                <a:gd name="T27" fmla="*/ 2147483647 h 408"/>
                <a:gd name="T28" fmla="*/ 2147483647 w 205"/>
                <a:gd name="T29" fmla="*/ 2147483647 h 408"/>
                <a:gd name="T30" fmla="*/ 2147483647 w 205"/>
                <a:gd name="T31" fmla="*/ 2147483647 h 408"/>
                <a:gd name="T32" fmla="*/ 2147483647 w 205"/>
                <a:gd name="T33" fmla="*/ 2147483647 h 408"/>
                <a:gd name="T34" fmla="*/ 2147483647 w 205"/>
                <a:gd name="T35" fmla="*/ 2147483647 h 408"/>
                <a:gd name="T36" fmla="*/ 2147483647 w 205"/>
                <a:gd name="T37" fmla="*/ 2147483647 h 408"/>
                <a:gd name="T38" fmla="*/ 2147483647 w 205"/>
                <a:gd name="T39" fmla="*/ 2147483647 h 408"/>
                <a:gd name="T40" fmla="*/ 2147483647 w 205"/>
                <a:gd name="T41" fmla="*/ 2147483647 h 408"/>
                <a:gd name="T42" fmla="*/ 2147483647 w 205"/>
                <a:gd name="T43" fmla="*/ 2147483647 h 408"/>
                <a:gd name="T44" fmla="*/ 2147483647 w 205"/>
                <a:gd name="T45" fmla="*/ 2147483647 h 408"/>
                <a:gd name="T46" fmla="*/ 2147483647 w 205"/>
                <a:gd name="T47" fmla="*/ 2147483647 h 408"/>
                <a:gd name="T48" fmla="*/ 2147483647 w 205"/>
                <a:gd name="T49" fmla="*/ 2147483647 h 408"/>
                <a:gd name="T50" fmla="*/ 2147483647 w 205"/>
                <a:gd name="T51" fmla="*/ 2147483647 h 408"/>
                <a:gd name="T52" fmla="*/ 2147483647 w 205"/>
                <a:gd name="T53" fmla="*/ 2147483647 h 408"/>
                <a:gd name="T54" fmla="*/ 2147483647 w 205"/>
                <a:gd name="T55" fmla="*/ 2147483647 h 408"/>
                <a:gd name="T56" fmla="*/ 2147483647 w 205"/>
                <a:gd name="T57" fmla="*/ 2147483647 h 408"/>
                <a:gd name="T58" fmla="*/ 2147483647 w 205"/>
                <a:gd name="T59" fmla="*/ 2147483647 h 408"/>
                <a:gd name="T60" fmla="*/ 2147483647 w 205"/>
                <a:gd name="T61" fmla="*/ 2147483647 h 408"/>
                <a:gd name="T62" fmla="*/ 2147483647 w 205"/>
                <a:gd name="T63" fmla="*/ 2147483647 h 408"/>
                <a:gd name="T64" fmla="*/ 2147483647 w 205"/>
                <a:gd name="T65" fmla="*/ 2147483647 h 408"/>
                <a:gd name="T66" fmla="*/ 0 w 205"/>
                <a:gd name="T67" fmla="*/ 2147483647 h 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5" h="408">
                  <a:moveTo>
                    <a:pt x="0" y="43"/>
                  </a:moveTo>
                  <a:cubicBezTo>
                    <a:pt x="1" y="37"/>
                    <a:pt x="0" y="27"/>
                    <a:pt x="7" y="24"/>
                  </a:cubicBezTo>
                  <a:cubicBezTo>
                    <a:pt x="14" y="22"/>
                    <a:pt x="34" y="28"/>
                    <a:pt x="34" y="28"/>
                  </a:cubicBezTo>
                  <a:cubicBezTo>
                    <a:pt x="34" y="28"/>
                    <a:pt x="41" y="27"/>
                    <a:pt x="52" y="31"/>
                  </a:cubicBezTo>
                  <a:cubicBezTo>
                    <a:pt x="62" y="36"/>
                    <a:pt x="70" y="31"/>
                    <a:pt x="70" y="31"/>
                  </a:cubicBezTo>
                  <a:cubicBezTo>
                    <a:pt x="70" y="31"/>
                    <a:pt x="80" y="25"/>
                    <a:pt x="83" y="16"/>
                  </a:cubicBezTo>
                  <a:cubicBezTo>
                    <a:pt x="87" y="7"/>
                    <a:pt x="84" y="0"/>
                    <a:pt x="98" y="5"/>
                  </a:cubicBezTo>
                  <a:cubicBezTo>
                    <a:pt x="113" y="11"/>
                    <a:pt x="117" y="16"/>
                    <a:pt x="117" y="16"/>
                  </a:cubicBezTo>
                  <a:cubicBezTo>
                    <a:pt x="117" y="16"/>
                    <a:pt x="121" y="13"/>
                    <a:pt x="131" y="21"/>
                  </a:cubicBezTo>
                  <a:cubicBezTo>
                    <a:pt x="142" y="29"/>
                    <a:pt x="136" y="30"/>
                    <a:pt x="135" y="38"/>
                  </a:cubicBezTo>
                  <a:cubicBezTo>
                    <a:pt x="134" y="47"/>
                    <a:pt x="137" y="44"/>
                    <a:pt x="145" y="49"/>
                  </a:cubicBezTo>
                  <a:cubicBezTo>
                    <a:pt x="154" y="54"/>
                    <a:pt x="164" y="51"/>
                    <a:pt x="164" y="51"/>
                  </a:cubicBezTo>
                  <a:cubicBezTo>
                    <a:pt x="164" y="51"/>
                    <a:pt x="153" y="60"/>
                    <a:pt x="148" y="63"/>
                  </a:cubicBezTo>
                  <a:cubicBezTo>
                    <a:pt x="143" y="67"/>
                    <a:pt x="132" y="70"/>
                    <a:pt x="131" y="77"/>
                  </a:cubicBezTo>
                  <a:cubicBezTo>
                    <a:pt x="129" y="84"/>
                    <a:pt x="117" y="95"/>
                    <a:pt x="114" y="102"/>
                  </a:cubicBezTo>
                  <a:cubicBezTo>
                    <a:pt x="112" y="109"/>
                    <a:pt x="110" y="128"/>
                    <a:pt x="117" y="133"/>
                  </a:cubicBezTo>
                  <a:cubicBezTo>
                    <a:pt x="124" y="139"/>
                    <a:pt x="129" y="150"/>
                    <a:pt x="127" y="159"/>
                  </a:cubicBezTo>
                  <a:cubicBezTo>
                    <a:pt x="125" y="168"/>
                    <a:pt x="120" y="173"/>
                    <a:pt x="129" y="178"/>
                  </a:cubicBezTo>
                  <a:cubicBezTo>
                    <a:pt x="139" y="182"/>
                    <a:pt x="142" y="182"/>
                    <a:pt x="150" y="186"/>
                  </a:cubicBezTo>
                  <a:cubicBezTo>
                    <a:pt x="159" y="189"/>
                    <a:pt x="160" y="202"/>
                    <a:pt x="166" y="206"/>
                  </a:cubicBezTo>
                  <a:cubicBezTo>
                    <a:pt x="171" y="209"/>
                    <a:pt x="175" y="215"/>
                    <a:pt x="182" y="218"/>
                  </a:cubicBezTo>
                  <a:cubicBezTo>
                    <a:pt x="189" y="222"/>
                    <a:pt x="194" y="227"/>
                    <a:pt x="194" y="231"/>
                  </a:cubicBezTo>
                  <a:cubicBezTo>
                    <a:pt x="194" y="236"/>
                    <a:pt x="188" y="243"/>
                    <a:pt x="191" y="252"/>
                  </a:cubicBezTo>
                  <a:cubicBezTo>
                    <a:pt x="195" y="261"/>
                    <a:pt x="203" y="272"/>
                    <a:pt x="200" y="277"/>
                  </a:cubicBezTo>
                  <a:cubicBezTo>
                    <a:pt x="198" y="281"/>
                    <a:pt x="192" y="285"/>
                    <a:pt x="196" y="289"/>
                  </a:cubicBezTo>
                  <a:cubicBezTo>
                    <a:pt x="199" y="294"/>
                    <a:pt x="205" y="305"/>
                    <a:pt x="204" y="312"/>
                  </a:cubicBezTo>
                  <a:cubicBezTo>
                    <a:pt x="203" y="319"/>
                    <a:pt x="203" y="329"/>
                    <a:pt x="199" y="328"/>
                  </a:cubicBezTo>
                  <a:cubicBezTo>
                    <a:pt x="196" y="327"/>
                    <a:pt x="199" y="330"/>
                    <a:pt x="196" y="336"/>
                  </a:cubicBezTo>
                  <a:cubicBezTo>
                    <a:pt x="192" y="342"/>
                    <a:pt x="184" y="346"/>
                    <a:pt x="182" y="343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67" y="349"/>
                    <a:pt x="159" y="337"/>
                    <a:pt x="157" y="345"/>
                  </a:cubicBezTo>
                  <a:cubicBezTo>
                    <a:pt x="156" y="353"/>
                    <a:pt x="150" y="358"/>
                    <a:pt x="150" y="358"/>
                  </a:cubicBezTo>
                  <a:cubicBezTo>
                    <a:pt x="150" y="358"/>
                    <a:pt x="138" y="349"/>
                    <a:pt x="139" y="353"/>
                  </a:cubicBezTo>
                  <a:cubicBezTo>
                    <a:pt x="140" y="358"/>
                    <a:pt x="136" y="365"/>
                    <a:pt x="136" y="365"/>
                  </a:cubicBezTo>
                  <a:cubicBezTo>
                    <a:pt x="136" y="365"/>
                    <a:pt x="132" y="373"/>
                    <a:pt x="128" y="373"/>
                  </a:cubicBezTo>
                  <a:cubicBezTo>
                    <a:pt x="125" y="373"/>
                    <a:pt x="121" y="367"/>
                    <a:pt x="119" y="371"/>
                  </a:cubicBezTo>
                  <a:cubicBezTo>
                    <a:pt x="117" y="374"/>
                    <a:pt x="119" y="390"/>
                    <a:pt x="119" y="390"/>
                  </a:cubicBezTo>
                  <a:cubicBezTo>
                    <a:pt x="119" y="390"/>
                    <a:pt x="110" y="395"/>
                    <a:pt x="106" y="397"/>
                  </a:cubicBezTo>
                  <a:cubicBezTo>
                    <a:pt x="103" y="398"/>
                    <a:pt x="97" y="390"/>
                    <a:pt x="97" y="395"/>
                  </a:cubicBezTo>
                  <a:cubicBezTo>
                    <a:pt x="97" y="401"/>
                    <a:pt x="96" y="404"/>
                    <a:pt x="92" y="406"/>
                  </a:cubicBezTo>
                  <a:cubicBezTo>
                    <a:pt x="89" y="408"/>
                    <a:pt x="81" y="404"/>
                    <a:pt x="81" y="404"/>
                  </a:cubicBezTo>
                  <a:cubicBezTo>
                    <a:pt x="79" y="393"/>
                    <a:pt x="82" y="390"/>
                    <a:pt x="86" y="384"/>
                  </a:cubicBezTo>
                  <a:cubicBezTo>
                    <a:pt x="91" y="378"/>
                    <a:pt x="97" y="373"/>
                    <a:pt x="90" y="372"/>
                  </a:cubicBezTo>
                  <a:cubicBezTo>
                    <a:pt x="83" y="371"/>
                    <a:pt x="79" y="366"/>
                    <a:pt x="79" y="366"/>
                  </a:cubicBezTo>
                  <a:cubicBezTo>
                    <a:pt x="79" y="366"/>
                    <a:pt x="77" y="359"/>
                    <a:pt x="84" y="353"/>
                  </a:cubicBezTo>
                  <a:cubicBezTo>
                    <a:pt x="91" y="348"/>
                    <a:pt x="85" y="342"/>
                    <a:pt x="94" y="346"/>
                  </a:cubicBezTo>
                  <a:cubicBezTo>
                    <a:pt x="104" y="351"/>
                    <a:pt x="104" y="344"/>
                    <a:pt x="108" y="343"/>
                  </a:cubicBezTo>
                  <a:cubicBezTo>
                    <a:pt x="113" y="342"/>
                    <a:pt x="112" y="319"/>
                    <a:pt x="119" y="316"/>
                  </a:cubicBezTo>
                  <a:cubicBezTo>
                    <a:pt x="126" y="314"/>
                    <a:pt x="129" y="314"/>
                    <a:pt x="138" y="310"/>
                  </a:cubicBezTo>
                  <a:cubicBezTo>
                    <a:pt x="146" y="307"/>
                    <a:pt x="159" y="307"/>
                    <a:pt x="157" y="295"/>
                  </a:cubicBezTo>
                  <a:cubicBezTo>
                    <a:pt x="156" y="284"/>
                    <a:pt x="154" y="281"/>
                    <a:pt x="154" y="271"/>
                  </a:cubicBezTo>
                  <a:cubicBezTo>
                    <a:pt x="154" y="260"/>
                    <a:pt x="153" y="251"/>
                    <a:pt x="147" y="250"/>
                  </a:cubicBezTo>
                  <a:cubicBezTo>
                    <a:pt x="141" y="249"/>
                    <a:pt x="134" y="250"/>
                    <a:pt x="139" y="237"/>
                  </a:cubicBezTo>
                  <a:cubicBezTo>
                    <a:pt x="143" y="224"/>
                    <a:pt x="143" y="216"/>
                    <a:pt x="143" y="216"/>
                  </a:cubicBezTo>
                  <a:cubicBezTo>
                    <a:pt x="142" y="208"/>
                    <a:pt x="146" y="200"/>
                    <a:pt x="140" y="203"/>
                  </a:cubicBezTo>
                  <a:cubicBezTo>
                    <a:pt x="134" y="207"/>
                    <a:pt x="129" y="203"/>
                    <a:pt x="128" y="196"/>
                  </a:cubicBezTo>
                  <a:cubicBezTo>
                    <a:pt x="127" y="189"/>
                    <a:pt x="129" y="182"/>
                    <a:pt x="124" y="186"/>
                  </a:cubicBezTo>
                  <a:cubicBezTo>
                    <a:pt x="118" y="189"/>
                    <a:pt x="113" y="185"/>
                    <a:pt x="108" y="180"/>
                  </a:cubicBezTo>
                  <a:cubicBezTo>
                    <a:pt x="104" y="175"/>
                    <a:pt x="99" y="173"/>
                    <a:pt x="93" y="155"/>
                  </a:cubicBezTo>
                  <a:cubicBezTo>
                    <a:pt x="88" y="138"/>
                    <a:pt x="89" y="130"/>
                    <a:pt x="76" y="124"/>
                  </a:cubicBezTo>
                  <a:cubicBezTo>
                    <a:pt x="63" y="118"/>
                    <a:pt x="54" y="102"/>
                    <a:pt x="60" y="102"/>
                  </a:cubicBezTo>
                  <a:cubicBezTo>
                    <a:pt x="65" y="102"/>
                    <a:pt x="65" y="95"/>
                    <a:pt x="70" y="94"/>
                  </a:cubicBezTo>
                  <a:cubicBezTo>
                    <a:pt x="75" y="93"/>
                    <a:pt x="71" y="76"/>
                    <a:pt x="64" y="74"/>
                  </a:cubicBezTo>
                  <a:cubicBezTo>
                    <a:pt x="57" y="72"/>
                    <a:pt x="56" y="62"/>
                    <a:pt x="50" y="66"/>
                  </a:cubicBezTo>
                  <a:cubicBezTo>
                    <a:pt x="44" y="69"/>
                    <a:pt x="41" y="74"/>
                    <a:pt x="36" y="72"/>
                  </a:cubicBezTo>
                  <a:cubicBezTo>
                    <a:pt x="32" y="69"/>
                    <a:pt x="23" y="63"/>
                    <a:pt x="25" y="58"/>
                  </a:cubicBezTo>
                  <a:cubicBezTo>
                    <a:pt x="26" y="52"/>
                    <a:pt x="26" y="42"/>
                    <a:pt x="21" y="40"/>
                  </a:cubicBezTo>
                  <a:cubicBezTo>
                    <a:pt x="16" y="38"/>
                    <a:pt x="0" y="43"/>
                    <a:pt x="0" y="4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5" name="Freeform 1360"/>
            <p:cNvSpPr>
              <a:spLocks/>
            </p:cNvSpPr>
            <p:nvPr/>
          </p:nvSpPr>
          <p:spPr bwMode="auto">
            <a:xfrm>
              <a:off x="6211888" y="4191534"/>
              <a:ext cx="173037" cy="184150"/>
            </a:xfrm>
            <a:custGeom>
              <a:avLst/>
              <a:gdLst>
                <a:gd name="T0" fmla="*/ 0 w 196"/>
                <a:gd name="T1" fmla="*/ 2147483647 h 208"/>
                <a:gd name="T2" fmla="*/ 2147483647 w 196"/>
                <a:gd name="T3" fmla="*/ 2147483647 h 208"/>
                <a:gd name="T4" fmla="*/ 2147483647 w 196"/>
                <a:gd name="T5" fmla="*/ 2147483647 h 208"/>
                <a:gd name="T6" fmla="*/ 2147483647 w 196"/>
                <a:gd name="T7" fmla="*/ 2147483647 h 208"/>
                <a:gd name="T8" fmla="*/ 2147483647 w 196"/>
                <a:gd name="T9" fmla="*/ 2147483647 h 208"/>
                <a:gd name="T10" fmla="*/ 2147483647 w 196"/>
                <a:gd name="T11" fmla="*/ 2147483647 h 208"/>
                <a:gd name="T12" fmla="*/ 2147483647 w 196"/>
                <a:gd name="T13" fmla="*/ 2147483647 h 208"/>
                <a:gd name="T14" fmla="*/ 2147483647 w 196"/>
                <a:gd name="T15" fmla="*/ 2147483647 h 208"/>
                <a:gd name="T16" fmla="*/ 2147483647 w 196"/>
                <a:gd name="T17" fmla="*/ 2147483647 h 208"/>
                <a:gd name="T18" fmla="*/ 2147483647 w 196"/>
                <a:gd name="T19" fmla="*/ 2147483647 h 208"/>
                <a:gd name="T20" fmla="*/ 2147483647 w 196"/>
                <a:gd name="T21" fmla="*/ 2147483647 h 208"/>
                <a:gd name="T22" fmla="*/ 2147483647 w 196"/>
                <a:gd name="T23" fmla="*/ 2147483647 h 208"/>
                <a:gd name="T24" fmla="*/ 2147483647 w 196"/>
                <a:gd name="T25" fmla="*/ 2147483647 h 208"/>
                <a:gd name="T26" fmla="*/ 2147483647 w 196"/>
                <a:gd name="T27" fmla="*/ 2147483647 h 208"/>
                <a:gd name="T28" fmla="*/ 2147483647 w 196"/>
                <a:gd name="T29" fmla="*/ 2147483647 h 208"/>
                <a:gd name="T30" fmla="*/ 2147483647 w 196"/>
                <a:gd name="T31" fmla="*/ 2147483647 h 208"/>
                <a:gd name="T32" fmla="*/ 2147483647 w 196"/>
                <a:gd name="T33" fmla="*/ 2147483647 h 208"/>
                <a:gd name="T34" fmla="*/ 2147483647 w 196"/>
                <a:gd name="T35" fmla="*/ 2147483647 h 208"/>
                <a:gd name="T36" fmla="*/ 2147483647 w 196"/>
                <a:gd name="T37" fmla="*/ 2147483647 h 208"/>
                <a:gd name="T38" fmla="*/ 2147483647 w 196"/>
                <a:gd name="T39" fmla="*/ 2147483647 h 208"/>
                <a:gd name="T40" fmla="*/ 2147483647 w 196"/>
                <a:gd name="T41" fmla="*/ 2147483647 h 208"/>
                <a:gd name="T42" fmla="*/ 2147483647 w 196"/>
                <a:gd name="T43" fmla="*/ 2147483647 h 208"/>
                <a:gd name="T44" fmla="*/ 2147483647 w 196"/>
                <a:gd name="T45" fmla="*/ 2147483647 h 208"/>
                <a:gd name="T46" fmla="*/ 2147483647 w 196"/>
                <a:gd name="T47" fmla="*/ 2147483647 h 208"/>
                <a:gd name="T48" fmla="*/ 2147483647 w 196"/>
                <a:gd name="T49" fmla="*/ 2147483647 h 208"/>
                <a:gd name="T50" fmla="*/ 2147483647 w 196"/>
                <a:gd name="T51" fmla="*/ 2147483647 h 208"/>
                <a:gd name="T52" fmla="*/ 2147483647 w 196"/>
                <a:gd name="T53" fmla="*/ 2147483647 h 208"/>
                <a:gd name="T54" fmla="*/ 2147483647 w 196"/>
                <a:gd name="T55" fmla="*/ 2147483647 h 208"/>
                <a:gd name="T56" fmla="*/ 2147483647 w 196"/>
                <a:gd name="T57" fmla="*/ 2147483647 h 208"/>
                <a:gd name="T58" fmla="*/ 2147483647 w 196"/>
                <a:gd name="T59" fmla="*/ 2147483647 h 208"/>
                <a:gd name="T60" fmla="*/ 2147483647 w 196"/>
                <a:gd name="T61" fmla="*/ 2147483647 h 208"/>
                <a:gd name="T62" fmla="*/ 2147483647 w 196"/>
                <a:gd name="T63" fmla="*/ 2147483647 h 208"/>
                <a:gd name="T64" fmla="*/ 2147483647 w 196"/>
                <a:gd name="T65" fmla="*/ 2147483647 h 208"/>
                <a:gd name="T66" fmla="*/ 2147483647 w 196"/>
                <a:gd name="T67" fmla="*/ 2147483647 h 208"/>
                <a:gd name="T68" fmla="*/ 2147483647 w 196"/>
                <a:gd name="T69" fmla="*/ 2147483647 h 208"/>
                <a:gd name="T70" fmla="*/ 2147483647 w 196"/>
                <a:gd name="T71" fmla="*/ 2147483647 h 208"/>
                <a:gd name="T72" fmla="*/ 2147483647 w 196"/>
                <a:gd name="T73" fmla="*/ 2147483647 h 208"/>
                <a:gd name="T74" fmla="*/ 2147483647 w 196"/>
                <a:gd name="T75" fmla="*/ 2147483647 h 208"/>
                <a:gd name="T76" fmla="*/ 2147483647 w 196"/>
                <a:gd name="T77" fmla="*/ 2147483647 h 208"/>
                <a:gd name="T78" fmla="*/ 2147483647 w 196"/>
                <a:gd name="T79" fmla="*/ 2147483647 h 208"/>
                <a:gd name="T80" fmla="*/ 2147483647 w 196"/>
                <a:gd name="T81" fmla="*/ 2147483647 h 208"/>
                <a:gd name="T82" fmla="*/ 2147483647 w 196"/>
                <a:gd name="T83" fmla="*/ 2147483647 h 208"/>
                <a:gd name="T84" fmla="*/ 2147483647 w 196"/>
                <a:gd name="T85" fmla="*/ 2147483647 h 208"/>
                <a:gd name="T86" fmla="*/ 2147483647 w 196"/>
                <a:gd name="T87" fmla="*/ 2147483647 h 208"/>
                <a:gd name="T88" fmla="*/ 0 w 196"/>
                <a:gd name="T89" fmla="*/ 2147483647 h 2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6" h="208">
                  <a:moveTo>
                    <a:pt x="0" y="50"/>
                  </a:moveTo>
                  <a:cubicBezTo>
                    <a:pt x="6" y="50"/>
                    <a:pt x="16" y="50"/>
                    <a:pt x="16" y="42"/>
                  </a:cubicBezTo>
                  <a:cubicBezTo>
                    <a:pt x="15" y="34"/>
                    <a:pt x="27" y="34"/>
                    <a:pt x="37" y="33"/>
                  </a:cubicBezTo>
                  <a:cubicBezTo>
                    <a:pt x="48" y="32"/>
                    <a:pt x="50" y="6"/>
                    <a:pt x="50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67" y="0"/>
                    <a:pt x="72" y="2"/>
                  </a:cubicBezTo>
                  <a:cubicBezTo>
                    <a:pt x="76" y="5"/>
                    <a:pt x="76" y="14"/>
                    <a:pt x="75" y="20"/>
                  </a:cubicBezTo>
                  <a:cubicBezTo>
                    <a:pt x="74" y="26"/>
                    <a:pt x="82" y="31"/>
                    <a:pt x="87" y="34"/>
                  </a:cubicBezTo>
                  <a:cubicBezTo>
                    <a:pt x="91" y="36"/>
                    <a:pt x="95" y="31"/>
                    <a:pt x="101" y="28"/>
                  </a:cubicBezTo>
                  <a:cubicBezTo>
                    <a:pt x="107" y="24"/>
                    <a:pt x="108" y="34"/>
                    <a:pt x="115" y="36"/>
                  </a:cubicBezTo>
                  <a:cubicBezTo>
                    <a:pt x="122" y="38"/>
                    <a:pt x="125" y="55"/>
                    <a:pt x="121" y="56"/>
                  </a:cubicBezTo>
                  <a:cubicBezTo>
                    <a:pt x="116" y="57"/>
                    <a:pt x="116" y="64"/>
                    <a:pt x="110" y="64"/>
                  </a:cubicBezTo>
                  <a:cubicBezTo>
                    <a:pt x="104" y="64"/>
                    <a:pt x="114" y="80"/>
                    <a:pt x="126" y="86"/>
                  </a:cubicBezTo>
                  <a:cubicBezTo>
                    <a:pt x="139" y="92"/>
                    <a:pt x="138" y="100"/>
                    <a:pt x="144" y="118"/>
                  </a:cubicBezTo>
                  <a:cubicBezTo>
                    <a:pt x="150" y="135"/>
                    <a:pt x="154" y="137"/>
                    <a:pt x="159" y="142"/>
                  </a:cubicBezTo>
                  <a:cubicBezTo>
                    <a:pt x="164" y="147"/>
                    <a:pt x="168" y="151"/>
                    <a:pt x="174" y="148"/>
                  </a:cubicBezTo>
                  <a:cubicBezTo>
                    <a:pt x="180" y="144"/>
                    <a:pt x="178" y="151"/>
                    <a:pt x="179" y="158"/>
                  </a:cubicBezTo>
                  <a:cubicBezTo>
                    <a:pt x="180" y="165"/>
                    <a:pt x="185" y="169"/>
                    <a:pt x="190" y="165"/>
                  </a:cubicBezTo>
                  <a:cubicBezTo>
                    <a:pt x="196" y="162"/>
                    <a:pt x="193" y="170"/>
                    <a:pt x="194" y="178"/>
                  </a:cubicBezTo>
                  <a:cubicBezTo>
                    <a:pt x="194" y="178"/>
                    <a:pt x="194" y="186"/>
                    <a:pt x="189" y="199"/>
                  </a:cubicBezTo>
                  <a:cubicBezTo>
                    <a:pt x="189" y="199"/>
                    <a:pt x="184" y="204"/>
                    <a:pt x="182" y="206"/>
                  </a:cubicBezTo>
                  <a:cubicBezTo>
                    <a:pt x="179" y="208"/>
                    <a:pt x="170" y="203"/>
                    <a:pt x="170" y="203"/>
                  </a:cubicBezTo>
                  <a:cubicBezTo>
                    <a:pt x="170" y="203"/>
                    <a:pt x="168" y="200"/>
                    <a:pt x="166" y="201"/>
                  </a:cubicBezTo>
                  <a:cubicBezTo>
                    <a:pt x="164" y="203"/>
                    <a:pt x="157" y="205"/>
                    <a:pt x="154" y="201"/>
                  </a:cubicBezTo>
                  <a:cubicBezTo>
                    <a:pt x="152" y="197"/>
                    <a:pt x="149" y="191"/>
                    <a:pt x="153" y="188"/>
                  </a:cubicBezTo>
                  <a:cubicBezTo>
                    <a:pt x="157" y="185"/>
                    <a:pt x="155" y="175"/>
                    <a:pt x="152" y="172"/>
                  </a:cubicBezTo>
                  <a:cubicBezTo>
                    <a:pt x="149" y="169"/>
                    <a:pt x="142" y="162"/>
                    <a:pt x="142" y="160"/>
                  </a:cubicBezTo>
                  <a:cubicBezTo>
                    <a:pt x="142" y="158"/>
                    <a:pt x="137" y="153"/>
                    <a:pt x="135" y="154"/>
                  </a:cubicBezTo>
                  <a:cubicBezTo>
                    <a:pt x="132" y="154"/>
                    <a:pt x="124" y="153"/>
                    <a:pt x="124" y="147"/>
                  </a:cubicBezTo>
                  <a:cubicBezTo>
                    <a:pt x="124" y="140"/>
                    <a:pt x="126" y="132"/>
                    <a:pt x="121" y="130"/>
                  </a:cubicBezTo>
                  <a:cubicBezTo>
                    <a:pt x="115" y="129"/>
                    <a:pt x="110" y="106"/>
                    <a:pt x="110" y="106"/>
                  </a:cubicBezTo>
                  <a:cubicBezTo>
                    <a:pt x="110" y="106"/>
                    <a:pt x="103" y="104"/>
                    <a:pt x="100" y="104"/>
                  </a:cubicBezTo>
                  <a:cubicBezTo>
                    <a:pt x="97" y="104"/>
                    <a:pt x="92" y="104"/>
                    <a:pt x="91" y="110"/>
                  </a:cubicBezTo>
                  <a:cubicBezTo>
                    <a:pt x="89" y="116"/>
                    <a:pt x="75" y="125"/>
                    <a:pt x="75" y="125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6" y="111"/>
                    <a:pt x="60" y="115"/>
                    <a:pt x="60" y="118"/>
                  </a:cubicBezTo>
                  <a:cubicBezTo>
                    <a:pt x="59" y="122"/>
                    <a:pt x="59" y="126"/>
                    <a:pt x="53" y="127"/>
                  </a:cubicBezTo>
                  <a:cubicBezTo>
                    <a:pt x="48" y="128"/>
                    <a:pt x="44" y="133"/>
                    <a:pt x="41" y="127"/>
                  </a:cubicBezTo>
                  <a:cubicBezTo>
                    <a:pt x="38" y="121"/>
                    <a:pt x="34" y="115"/>
                    <a:pt x="36" y="114"/>
                  </a:cubicBezTo>
                  <a:cubicBezTo>
                    <a:pt x="38" y="112"/>
                    <a:pt x="44" y="96"/>
                    <a:pt x="45" y="93"/>
                  </a:cubicBezTo>
                  <a:cubicBezTo>
                    <a:pt x="45" y="90"/>
                    <a:pt x="49" y="84"/>
                    <a:pt x="45" y="81"/>
                  </a:cubicBezTo>
                  <a:cubicBezTo>
                    <a:pt x="42" y="78"/>
                    <a:pt x="40" y="71"/>
                    <a:pt x="37" y="72"/>
                  </a:cubicBezTo>
                  <a:cubicBezTo>
                    <a:pt x="34" y="72"/>
                    <a:pt x="31" y="64"/>
                    <a:pt x="27" y="64"/>
                  </a:cubicBezTo>
                  <a:cubicBezTo>
                    <a:pt x="23" y="64"/>
                    <a:pt x="17" y="61"/>
                    <a:pt x="17" y="57"/>
                  </a:cubicBezTo>
                  <a:cubicBezTo>
                    <a:pt x="17" y="54"/>
                    <a:pt x="0" y="50"/>
                    <a:pt x="0" y="5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6" name="Freeform 1361"/>
            <p:cNvSpPr>
              <a:spLocks/>
            </p:cNvSpPr>
            <p:nvPr/>
          </p:nvSpPr>
          <p:spPr bwMode="auto">
            <a:xfrm>
              <a:off x="6270625" y="4367746"/>
              <a:ext cx="125413" cy="119063"/>
            </a:xfrm>
            <a:custGeom>
              <a:avLst/>
              <a:gdLst>
                <a:gd name="T0" fmla="*/ 2147483647 w 141"/>
                <a:gd name="T1" fmla="*/ 2147483647 h 136"/>
                <a:gd name="T2" fmla="*/ 2147483647 w 141"/>
                <a:gd name="T3" fmla="*/ 2147483647 h 136"/>
                <a:gd name="T4" fmla="*/ 2147483647 w 141"/>
                <a:gd name="T5" fmla="*/ 2147483647 h 136"/>
                <a:gd name="T6" fmla="*/ 2147483647 w 141"/>
                <a:gd name="T7" fmla="*/ 2147483647 h 136"/>
                <a:gd name="T8" fmla="*/ 2147483647 w 141"/>
                <a:gd name="T9" fmla="*/ 2147483647 h 136"/>
                <a:gd name="T10" fmla="*/ 2147483647 w 141"/>
                <a:gd name="T11" fmla="*/ 2147483647 h 136"/>
                <a:gd name="T12" fmla="*/ 2147483647 w 141"/>
                <a:gd name="T13" fmla="*/ 2147483647 h 136"/>
                <a:gd name="T14" fmla="*/ 2147483647 w 141"/>
                <a:gd name="T15" fmla="*/ 2147483647 h 136"/>
                <a:gd name="T16" fmla="*/ 2147483647 w 141"/>
                <a:gd name="T17" fmla="*/ 2147483647 h 136"/>
                <a:gd name="T18" fmla="*/ 2147483647 w 141"/>
                <a:gd name="T19" fmla="*/ 0 h 136"/>
                <a:gd name="T20" fmla="*/ 2147483647 w 141"/>
                <a:gd name="T21" fmla="*/ 0 h 136"/>
                <a:gd name="T22" fmla="*/ 2147483647 w 141"/>
                <a:gd name="T23" fmla="*/ 2147483647 h 136"/>
                <a:gd name="T24" fmla="*/ 2147483647 w 141"/>
                <a:gd name="T25" fmla="*/ 2147483647 h 136"/>
                <a:gd name="T26" fmla="*/ 2147483647 w 141"/>
                <a:gd name="T27" fmla="*/ 2147483647 h 136"/>
                <a:gd name="T28" fmla="*/ 2147483647 w 141"/>
                <a:gd name="T29" fmla="*/ 2147483647 h 136"/>
                <a:gd name="T30" fmla="*/ 2147483647 w 141"/>
                <a:gd name="T31" fmla="*/ 2147483647 h 136"/>
                <a:gd name="T32" fmla="*/ 2147483647 w 141"/>
                <a:gd name="T33" fmla="*/ 2147483647 h 136"/>
                <a:gd name="T34" fmla="*/ 2147483647 w 141"/>
                <a:gd name="T35" fmla="*/ 2147483647 h 136"/>
                <a:gd name="T36" fmla="*/ 2147483647 w 141"/>
                <a:gd name="T37" fmla="*/ 2147483647 h 136"/>
                <a:gd name="T38" fmla="*/ 2147483647 w 141"/>
                <a:gd name="T39" fmla="*/ 2147483647 h 136"/>
                <a:gd name="T40" fmla="*/ 2147483647 w 141"/>
                <a:gd name="T41" fmla="*/ 2147483647 h 136"/>
                <a:gd name="T42" fmla="*/ 2147483647 w 141"/>
                <a:gd name="T43" fmla="*/ 2147483647 h 136"/>
                <a:gd name="T44" fmla="*/ 2147483647 w 141"/>
                <a:gd name="T45" fmla="*/ 2147483647 h 136"/>
                <a:gd name="T46" fmla="*/ 2147483647 w 141"/>
                <a:gd name="T47" fmla="*/ 2147483647 h 136"/>
                <a:gd name="T48" fmla="*/ 2147483647 w 141"/>
                <a:gd name="T49" fmla="*/ 2147483647 h 136"/>
                <a:gd name="T50" fmla="*/ 2147483647 w 141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1" h="136">
                  <a:moveTo>
                    <a:pt x="62" y="129"/>
                  </a:moveTo>
                  <a:cubicBezTo>
                    <a:pt x="62" y="129"/>
                    <a:pt x="59" y="123"/>
                    <a:pt x="66" y="117"/>
                  </a:cubicBezTo>
                  <a:cubicBezTo>
                    <a:pt x="73" y="111"/>
                    <a:pt x="68" y="105"/>
                    <a:pt x="77" y="110"/>
                  </a:cubicBezTo>
                  <a:cubicBezTo>
                    <a:pt x="86" y="114"/>
                    <a:pt x="86" y="107"/>
                    <a:pt x="91" y="106"/>
                  </a:cubicBezTo>
                  <a:cubicBezTo>
                    <a:pt x="96" y="105"/>
                    <a:pt x="94" y="82"/>
                    <a:pt x="101" y="79"/>
                  </a:cubicBezTo>
                  <a:cubicBezTo>
                    <a:pt x="108" y="77"/>
                    <a:pt x="112" y="77"/>
                    <a:pt x="120" y="74"/>
                  </a:cubicBezTo>
                  <a:cubicBezTo>
                    <a:pt x="128" y="70"/>
                    <a:pt x="141" y="70"/>
                    <a:pt x="140" y="58"/>
                  </a:cubicBezTo>
                  <a:cubicBezTo>
                    <a:pt x="139" y="47"/>
                    <a:pt x="136" y="44"/>
                    <a:pt x="136" y="34"/>
                  </a:cubicBezTo>
                  <a:cubicBezTo>
                    <a:pt x="136" y="24"/>
                    <a:pt x="135" y="14"/>
                    <a:pt x="129" y="13"/>
                  </a:cubicBezTo>
                  <a:cubicBezTo>
                    <a:pt x="124" y="12"/>
                    <a:pt x="117" y="13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15" y="5"/>
                    <a:pt x="113" y="7"/>
                  </a:cubicBezTo>
                  <a:cubicBezTo>
                    <a:pt x="111" y="10"/>
                    <a:pt x="101" y="4"/>
                    <a:pt x="101" y="4"/>
                  </a:cubicBezTo>
                  <a:cubicBezTo>
                    <a:pt x="101" y="4"/>
                    <a:pt x="100" y="1"/>
                    <a:pt x="97" y="3"/>
                  </a:cubicBezTo>
                  <a:cubicBezTo>
                    <a:pt x="95" y="4"/>
                    <a:pt x="88" y="7"/>
                    <a:pt x="86" y="3"/>
                  </a:cubicBezTo>
                  <a:cubicBezTo>
                    <a:pt x="86" y="3"/>
                    <a:pt x="72" y="7"/>
                    <a:pt x="69" y="8"/>
                  </a:cubicBezTo>
                  <a:cubicBezTo>
                    <a:pt x="65" y="10"/>
                    <a:pt x="50" y="12"/>
                    <a:pt x="50" y="12"/>
                  </a:cubicBezTo>
                  <a:cubicBezTo>
                    <a:pt x="50" y="12"/>
                    <a:pt x="34" y="10"/>
                    <a:pt x="30" y="11"/>
                  </a:cubicBezTo>
                  <a:cubicBezTo>
                    <a:pt x="26" y="12"/>
                    <a:pt x="18" y="13"/>
                    <a:pt x="15" y="17"/>
                  </a:cubicBezTo>
                  <a:cubicBezTo>
                    <a:pt x="13" y="21"/>
                    <a:pt x="0" y="24"/>
                    <a:pt x="7" y="34"/>
                  </a:cubicBezTo>
                  <a:cubicBezTo>
                    <a:pt x="14" y="44"/>
                    <a:pt x="19" y="55"/>
                    <a:pt x="20" y="60"/>
                  </a:cubicBezTo>
                  <a:cubicBezTo>
                    <a:pt x="20" y="65"/>
                    <a:pt x="20" y="77"/>
                    <a:pt x="21" y="81"/>
                  </a:cubicBezTo>
                  <a:cubicBezTo>
                    <a:pt x="22" y="85"/>
                    <a:pt x="21" y="93"/>
                    <a:pt x="23" y="96"/>
                  </a:cubicBezTo>
                  <a:cubicBezTo>
                    <a:pt x="25" y="100"/>
                    <a:pt x="22" y="118"/>
                    <a:pt x="28" y="122"/>
                  </a:cubicBezTo>
                  <a:cubicBezTo>
                    <a:pt x="33" y="126"/>
                    <a:pt x="45" y="121"/>
                    <a:pt x="45" y="121"/>
                  </a:cubicBezTo>
                  <a:cubicBezTo>
                    <a:pt x="45" y="121"/>
                    <a:pt x="55" y="136"/>
                    <a:pt x="62" y="12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7" name="Freeform 1362"/>
            <p:cNvSpPr>
              <a:spLocks/>
            </p:cNvSpPr>
            <p:nvPr/>
          </p:nvSpPr>
          <p:spPr bwMode="auto">
            <a:xfrm>
              <a:off x="6154738" y="4224871"/>
              <a:ext cx="195262" cy="352425"/>
            </a:xfrm>
            <a:custGeom>
              <a:avLst/>
              <a:gdLst>
                <a:gd name="T0" fmla="*/ 2147483647 w 220"/>
                <a:gd name="T1" fmla="*/ 2147483647 h 397"/>
                <a:gd name="T2" fmla="*/ 2147483647 w 220"/>
                <a:gd name="T3" fmla="*/ 2147483647 h 397"/>
                <a:gd name="T4" fmla="*/ 2147483647 w 220"/>
                <a:gd name="T5" fmla="*/ 2147483647 h 397"/>
                <a:gd name="T6" fmla="*/ 2147483647 w 220"/>
                <a:gd name="T7" fmla="*/ 2147483647 h 397"/>
                <a:gd name="T8" fmla="*/ 2147483647 w 220"/>
                <a:gd name="T9" fmla="*/ 2147483647 h 397"/>
                <a:gd name="T10" fmla="*/ 2147483647 w 220"/>
                <a:gd name="T11" fmla="*/ 2147483647 h 397"/>
                <a:gd name="T12" fmla="*/ 2147483647 w 220"/>
                <a:gd name="T13" fmla="*/ 2147483647 h 397"/>
                <a:gd name="T14" fmla="*/ 2147483647 w 220"/>
                <a:gd name="T15" fmla="*/ 2147483647 h 397"/>
                <a:gd name="T16" fmla="*/ 2147483647 w 220"/>
                <a:gd name="T17" fmla="*/ 2147483647 h 397"/>
                <a:gd name="T18" fmla="*/ 2147483647 w 220"/>
                <a:gd name="T19" fmla="*/ 2147483647 h 397"/>
                <a:gd name="T20" fmla="*/ 2147483647 w 220"/>
                <a:gd name="T21" fmla="*/ 2147483647 h 397"/>
                <a:gd name="T22" fmla="*/ 2147483647 w 220"/>
                <a:gd name="T23" fmla="*/ 2147483647 h 397"/>
                <a:gd name="T24" fmla="*/ 2147483647 w 220"/>
                <a:gd name="T25" fmla="*/ 2147483647 h 397"/>
                <a:gd name="T26" fmla="*/ 2147483647 w 220"/>
                <a:gd name="T27" fmla="*/ 2147483647 h 397"/>
                <a:gd name="T28" fmla="*/ 2147483647 w 220"/>
                <a:gd name="T29" fmla="*/ 2147483647 h 397"/>
                <a:gd name="T30" fmla="*/ 2147483647 w 220"/>
                <a:gd name="T31" fmla="*/ 2147483647 h 397"/>
                <a:gd name="T32" fmla="*/ 2147483647 w 220"/>
                <a:gd name="T33" fmla="*/ 2147483647 h 397"/>
                <a:gd name="T34" fmla="*/ 2147483647 w 220"/>
                <a:gd name="T35" fmla="*/ 2147483647 h 397"/>
                <a:gd name="T36" fmla="*/ 2147483647 w 220"/>
                <a:gd name="T37" fmla="*/ 2147483647 h 397"/>
                <a:gd name="T38" fmla="*/ 2147483647 w 220"/>
                <a:gd name="T39" fmla="*/ 2147483647 h 397"/>
                <a:gd name="T40" fmla="*/ 2147483647 w 220"/>
                <a:gd name="T41" fmla="*/ 2147483647 h 397"/>
                <a:gd name="T42" fmla="*/ 2147483647 w 220"/>
                <a:gd name="T43" fmla="*/ 2147483647 h 397"/>
                <a:gd name="T44" fmla="*/ 2147483647 w 220"/>
                <a:gd name="T45" fmla="*/ 2147483647 h 397"/>
                <a:gd name="T46" fmla="*/ 2147483647 w 220"/>
                <a:gd name="T47" fmla="*/ 2147483647 h 397"/>
                <a:gd name="T48" fmla="*/ 2147483647 w 220"/>
                <a:gd name="T49" fmla="*/ 2147483647 h 397"/>
                <a:gd name="T50" fmla="*/ 2147483647 w 220"/>
                <a:gd name="T51" fmla="*/ 2147483647 h 397"/>
                <a:gd name="T52" fmla="*/ 2147483647 w 220"/>
                <a:gd name="T53" fmla="*/ 2147483647 h 397"/>
                <a:gd name="T54" fmla="*/ 2147483647 w 220"/>
                <a:gd name="T55" fmla="*/ 2147483647 h 397"/>
                <a:gd name="T56" fmla="*/ 2147483647 w 220"/>
                <a:gd name="T57" fmla="*/ 2147483647 h 397"/>
                <a:gd name="T58" fmla="*/ 2147483647 w 220"/>
                <a:gd name="T59" fmla="*/ 2147483647 h 397"/>
                <a:gd name="T60" fmla="*/ 2147483647 w 220"/>
                <a:gd name="T61" fmla="*/ 2147483647 h 397"/>
                <a:gd name="T62" fmla="*/ 2147483647 w 220"/>
                <a:gd name="T63" fmla="*/ 2147483647 h 397"/>
                <a:gd name="T64" fmla="*/ 2147483647 w 220"/>
                <a:gd name="T65" fmla="*/ 2147483647 h 397"/>
                <a:gd name="T66" fmla="*/ 2147483647 w 220"/>
                <a:gd name="T67" fmla="*/ 2147483647 h 3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0" h="397">
                  <a:moveTo>
                    <a:pt x="159" y="282"/>
                  </a:moveTo>
                  <a:cubicBezTo>
                    <a:pt x="153" y="278"/>
                    <a:pt x="156" y="260"/>
                    <a:pt x="154" y="256"/>
                  </a:cubicBezTo>
                  <a:cubicBezTo>
                    <a:pt x="152" y="253"/>
                    <a:pt x="153" y="245"/>
                    <a:pt x="152" y="241"/>
                  </a:cubicBezTo>
                  <a:cubicBezTo>
                    <a:pt x="151" y="237"/>
                    <a:pt x="151" y="225"/>
                    <a:pt x="151" y="220"/>
                  </a:cubicBezTo>
                  <a:cubicBezTo>
                    <a:pt x="150" y="215"/>
                    <a:pt x="145" y="204"/>
                    <a:pt x="138" y="194"/>
                  </a:cubicBezTo>
                  <a:cubicBezTo>
                    <a:pt x="131" y="184"/>
                    <a:pt x="144" y="181"/>
                    <a:pt x="146" y="177"/>
                  </a:cubicBezTo>
                  <a:cubicBezTo>
                    <a:pt x="149" y="173"/>
                    <a:pt x="157" y="172"/>
                    <a:pt x="161" y="171"/>
                  </a:cubicBezTo>
                  <a:cubicBezTo>
                    <a:pt x="165" y="170"/>
                    <a:pt x="181" y="172"/>
                    <a:pt x="181" y="172"/>
                  </a:cubicBezTo>
                  <a:cubicBezTo>
                    <a:pt x="181" y="172"/>
                    <a:pt x="196" y="170"/>
                    <a:pt x="200" y="168"/>
                  </a:cubicBezTo>
                  <a:cubicBezTo>
                    <a:pt x="203" y="167"/>
                    <a:pt x="217" y="163"/>
                    <a:pt x="217" y="163"/>
                  </a:cubicBezTo>
                  <a:cubicBezTo>
                    <a:pt x="217" y="162"/>
                    <a:pt x="217" y="162"/>
                    <a:pt x="217" y="162"/>
                  </a:cubicBezTo>
                  <a:cubicBezTo>
                    <a:pt x="215" y="158"/>
                    <a:pt x="212" y="152"/>
                    <a:pt x="216" y="149"/>
                  </a:cubicBezTo>
                  <a:cubicBezTo>
                    <a:pt x="220" y="146"/>
                    <a:pt x="218" y="136"/>
                    <a:pt x="215" y="133"/>
                  </a:cubicBezTo>
                  <a:cubicBezTo>
                    <a:pt x="212" y="130"/>
                    <a:pt x="205" y="123"/>
                    <a:pt x="205" y="121"/>
                  </a:cubicBezTo>
                  <a:cubicBezTo>
                    <a:pt x="205" y="119"/>
                    <a:pt x="200" y="114"/>
                    <a:pt x="198" y="115"/>
                  </a:cubicBezTo>
                  <a:cubicBezTo>
                    <a:pt x="195" y="115"/>
                    <a:pt x="187" y="114"/>
                    <a:pt x="187" y="108"/>
                  </a:cubicBezTo>
                  <a:cubicBezTo>
                    <a:pt x="187" y="101"/>
                    <a:pt x="189" y="93"/>
                    <a:pt x="184" y="91"/>
                  </a:cubicBezTo>
                  <a:cubicBezTo>
                    <a:pt x="178" y="90"/>
                    <a:pt x="173" y="67"/>
                    <a:pt x="173" y="67"/>
                  </a:cubicBezTo>
                  <a:cubicBezTo>
                    <a:pt x="173" y="67"/>
                    <a:pt x="166" y="65"/>
                    <a:pt x="163" y="65"/>
                  </a:cubicBezTo>
                  <a:cubicBezTo>
                    <a:pt x="160" y="65"/>
                    <a:pt x="155" y="65"/>
                    <a:pt x="154" y="71"/>
                  </a:cubicBezTo>
                  <a:cubicBezTo>
                    <a:pt x="152" y="77"/>
                    <a:pt x="138" y="86"/>
                    <a:pt x="138" y="86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3" y="76"/>
                    <a:pt x="123" y="79"/>
                  </a:cubicBezTo>
                  <a:cubicBezTo>
                    <a:pt x="122" y="83"/>
                    <a:pt x="122" y="87"/>
                    <a:pt x="116" y="88"/>
                  </a:cubicBezTo>
                  <a:cubicBezTo>
                    <a:pt x="111" y="89"/>
                    <a:pt x="107" y="94"/>
                    <a:pt x="104" y="88"/>
                  </a:cubicBezTo>
                  <a:cubicBezTo>
                    <a:pt x="101" y="82"/>
                    <a:pt x="97" y="76"/>
                    <a:pt x="99" y="75"/>
                  </a:cubicBezTo>
                  <a:cubicBezTo>
                    <a:pt x="101" y="73"/>
                    <a:pt x="107" y="57"/>
                    <a:pt x="108" y="54"/>
                  </a:cubicBezTo>
                  <a:cubicBezTo>
                    <a:pt x="108" y="51"/>
                    <a:pt x="112" y="45"/>
                    <a:pt x="108" y="42"/>
                  </a:cubicBezTo>
                  <a:cubicBezTo>
                    <a:pt x="105" y="39"/>
                    <a:pt x="103" y="32"/>
                    <a:pt x="100" y="33"/>
                  </a:cubicBezTo>
                  <a:cubicBezTo>
                    <a:pt x="97" y="33"/>
                    <a:pt x="94" y="25"/>
                    <a:pt x="90" y="25"/>
                  </a:cubicBezTo>
                  <a:cubicBezTo>
                    <a:pt x="86" y="25"/>
                    <a:pt x="80" y="22"/>
                    <a:pt x="80" y="18"/>
                  </a:cubicBezTo>
                  <a:cubicBezTo>
                    <a:pt x="80" y="15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7" y="9"/>
                    <a:pt x="55" y="0"/>
                    <a:pt x="48" y="12"/>
                  </a:cubicBezTo>
                  <a:cubicBezTo>
                    <a:pt x="40" y="25"/>
                    <a:pt x="20" y="39"/>
                    <a:pt x="21" y="46"/>
                  </a:cubicBezTo>
                  <a:cubicBezTo>
                    <a:pt x="22" y="53"/>
                    <a:pt x="15" y="59"/>
                    <a:pt x="10" y="61"/>
                  </a:cubicBezTo>
                  <a:cubicBezTo>
                    <a:pt x="5" y="64"/>
                    <a:pt x="0" y="68"/>
                    <a:pt x="8" y="74"/>
                  </a:cubicBezTo>
                  <a:cubicBezTo>
                    <a:pt x="15" y="81"/>
                    <a:pt x="29" y="88"/>
                    <a:pt x="34" y="98"/>
                  </a:cubicBezTo>
                  <a:cubicBezTo>
                    <a:pt x="39" y="108"/>
                    <a:pt x="36" y="109"/>
                    <a:pt x="38" y="124"/>
                  </a:cubicBezTo>
                  <a:cubicBezTo>
                    <a:pt x="41" y="139"/>
                    <a:pt x="25" y="144"/>
                    <a:pt x="33" y="156"/>
                  </a:cubicBezTo>
                  <a:cubicBezTo>
                    <a:pt x="41" y="169"/>
                    <a:pt x="50" y="183"/>
                    <a:pt x="53" y="190"/>
                  </a:cubicBezTo>
                  <a:cubicBezTo>
                    <a:pt x="56" y="196"/>
                    <a:pt x="63" y="197"/>
                    <a:pt x="61" y="210"/>
                  </a:cubicBezTo>
                  <a:cubicBezTo>
                    <a:pt x="59" y="223"/>
                    <a:pt x="54" y="227"/>
                    <a:pt x="56" y="234"/>
                  </a:cubicBezTo>
                  <a:cubicBezTo>
                    <a:pt x="59" y="241"/>
                    <a:pt x="59" y="261"/>
                    <a:pt x="56" y="267"/>
                  </a:cubicBezTo>
                  <a:cubicBezTo>
                    <a:pt x="54" y="273"/>
                    <a:pt x="53" y="278"/>
                    <a:pt x="48" y="280"/>
                  </a:cubicBezTo>
                  <a:cubicBezTo>
                    <a:pt x="42" y="283"/>
                    <a:pt x="36" y="283"/>
                    <a:pt x="36" y="283"/>
                  </a:cubicBezTo>
                  <a:cubicBezTo>
                    <a:pt x="36" y="283"/>
                    <a:pt x="35" y="305"/>
                    <a:pt x="34" y="310"/>
                  </a:cubicBezTo>
                  <a:cubicBezTo>
                    <a:pt x="33" y="316"/>
                    <a:pt x="27" y="325"/>
                    <a:pt x="27" y="330"/>
                  </a:cubicBezTo>
                  <a:cubicBezTo>
                    <a:pt x="27" y="335"/>
                    <a:pt x="26" y="336"/>
                    <a:pt x="33" y="343"/>
                  </a:cubicBezTo>
                  <a:cubicBezTo>
                    <a:pt x="39" y="350"/>
                    <a:pt x="49" y="353"/>
                    <a:pt x="54" y="359"/>
                  </a:cubicBezTo>
                  <a:cubicBezTo>
                    <a:pt x="59" y="366"/>
                    <a:pt x="59" y="371"/>
                    <a:pt x="65" y="374"/>
                  </a:cubicBezTo>
                  <a:cubicBezTo>
                    <a:pt x="71" y="378"/>
                    <a:pt x="88" y="381"/>
                    <a:pt x="98" y="388"/>
                  </a:cubicBezTo>
                  <a:cubicBezTo>
                    <a:pt x="108" y="394"/>
                    <a:pt x="111" y="396"/>
                    <a:pt x="117" y="397"/>
                  </a:cubicBezTo>
                  <a:cubicBezTo>
                    <a:pt x="124" y="397"/>
                    <a:pt x="126" y="394"/>
                    <a:pt x="127" y="393"/>
                  </a:cubicBezTo>
                  <a:cubicBezTo>
                    <a:pt x="129" y="391"/>
                    <a:pt x="121" y="380"/>
                    <a:pt x="115" y="379"/>
                  </a:cubicBezTo>
                  <a:cubicBezTo>
                    <a:pt x="109" y="378"/>
                    <a:pt x="93" y="369"/>
                    <a:pt x="93" y="369"/>
                  </a:cubicBezTo>
                  <a:cubicBezTo>
                    <a:pt x="81" y="349"/>
                    <a:pt x="81" y="349"/>
                    <a:pt x="81" y="349"/>
                  </a:cubicBezTo>
                  <a:cubicBezTo>
                    <a:pt x="81" y="349"/>
                    <a:pt x="80" y="334"/>
                    <a:pt x="79" y="328"/>
                  </a:cubicBezTo>
                  <a:cubicBezTo>
                    <a:pt x="77" y="322"/>
                    <a:pt x="75" y="317"/>
                    <a:pt x="67" y="315"/>
                  </a:cubicBezTo>
                  <a:cubicBezTo>
                    <a:pt x="59" y="313"/>
                    <a:pt x="54" y="310"/>
                    <a:pt x="53" y="305"/>
                  </a:cubicBezTo>
                  <a:cubicBezTo>
                    <a:pt x="52" y="301"/>
                    <a:pt x="62" y="281"/>
                    <a:pt x="66" y="264"/>
                  </a:cubicBezTo>
                  <a:cubicBezTo>
                    <a:pt x="70" y="248"/>
                    <a:pt x="72" y="236"/>
                    <a:pt x="73" y="223"/>
                  </a:cubicBezTo>
                  <a:cubicBezTo>
                    <a:pt x="73" y="211"/>
                    <a:pt x="68" y="197"/>
                    <a:pt x="79" y="199"/>
                  </a:cubicBezTo>
                  <a:cubicBezTo>
                    <a:pt x="91" y="201"/>
                    <a:pt x="101" y="197"/>
                    <a:pt x="102" y="209"/>
                  </a:cubicBezTo>
                  <a:cubicBezTo>
                    <a:pt x="102" y="220"/>
                    <a:pt x="112" y="231"/>
                    <a:pt x="119" y="232"/>
                  </a:cubicBezTo>
                  <a:cubicBezTo>
                    <a:pt x="126" y="234"/>
                    <a:pt x="131" y="234"/>
                    <a:pt x="135" y="238"/>
                  </a:cubicBezTo>
                  <a:cubicBezTo>
                    <a:pt x="140" y="242"/>
                    <a:pt x="146" y="243"/>
                    <a:pt x="148" y="258"/>
                  </a:cubicBezTo>
                  <a:cubicBezTo>
                    <a:pt x="150" y="273"/>
                    <a:pt x="151" y="284"/>
                    <a:pt x="159" y="28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78" name="Freeform 1363"/>
            <p:cNvSpPr>
              <a:spLocks/>
            </p:cNvSpPr>
            <p:nvPr/>
          </p:nvSpPr>
          <p:spPr bwMode="auto">
            <a:xfrm>
              <a:off x="6213475" y="4556659"/>
              <a:ext cx="107950" cy="131762"/>
            </a:xfrm>
            <a:custGeom>
              <a:avLst/>
              <a:gdLst>
                <a:gd name="T0" fmla="*/ 0 w 121"/>
                <a:gd name="T1" fmla="*/ 0 h 149"/>
                <a:gd name="T2" fmla="*/ 2147483647 w 121"/>
                <a:gd name="T3" fmla="*/ 2147483647 h 149"/>
                <a:gd name="T4" fmla="*/ 2147483647 w 121"/>
                <a:gd name="T5" fmla="*/ 2147483647 h 149"/>
                <a:gd name="T6" fmla="*/ 2147483647 w 121"/>
                <a:gd name="T7" fmla="*/ 2147483647 h 149"/>
                <a:gd name="T8" fmla="*/ 2147483647 w 121"/>
                <a:gd name="T9" fmla="*/ 2147483647 h 149"/>
                <a:gd name="T10" fmla="*/ 2147483647 w 121"/>
                <a:gd name="T11" fmla="*/ 2147483647 h 149"/>
                <a:gd name="T12" fmla="*/ 2147483647 w 121"/>
                <a:gd name="T13" fmla="*/ 2147483647 h 149"/>
                <a:gd name="T14" fmla="*/ 2147483647 w 121"/>
                <a:gd name="T15" fmla="*/ 2147483647 h 149"/>
                <a:gd name="T16" fmla="*/ 2147483647 w 121"/>
                <a:gd name="T17" fmla="*/ 2147483647 h 149"/>
                <a:gd name="T18" fmla="*/ 2147483647 w 121"/>
                <a:gd name="T19" fmla="*/ 2147483647 h 149"/>
                <a:gd name="T20" fmla="*/ 2147483647 w 121"/>
                <a:gd name="T21" fmla="*/ 2147483647 h 149"/>
                <a:gd name="T22" fmla="*/ 2147483647 w 121"/>
                <a:gd name="T23" fmla="*/ 2147483647 h 149"/>
                <a:gd name="T24" fmla="*/ 2147483647 w 121"/>
                <a:gd name="T25" fmla="*/ 2147483647 h 149"/>
                <a:gd name="T26" fmla="*/ 2147483647 w 121"/>
                <a:gd name="T27" fmla="*/ 2147483647 h 149"/>
                <a:gd name="T28" fmla="*/ 2147483647 w 121"/>
                <a:gd name="T29" fmla="*/ 2147483647 h 149"/>
                <a:gd name="T30" fmla="*/ 2147483647 w 121"/>
                <a:gd name="T31" fmla="*/ 2147483647 h 149"/>
                <a:gd name="T32" fmla="*/ 2147483647 w 121"/>
                <a:gd name="T33" fmla="*/ 2147483647 h 149"/>
                <a:gd name="T34" fmla="*/ 2147483647 w 121"/>
                <a:gd name="T35" fmla="*/ 2147483647 h 149"/>
                <a:gd name="T36" fmla="*/ 2147483647 w 121"/>
                <a:gd name="T37" fmla="*/ 2147483647 h 149"/>
                <a:gd name="T38" fmla="*/ 2147483647 w 121"/>
                <a:gd name="T39" fmla="*/ 2147483647 h 149"/>
                <a:gd name="T40" fmla="*/ 2147483647 w 121"/>
                <a:gd name="T41" fmla="*/ 2147483647 h 149"/>
                <a:gd name="T42" fmla="*/ 2147483647 w 121"/>
                <a:gd name="T43" fmla="*/ 2147483647 h 149"/>
                <a:gd name="T44" fmla="*/ 2147483647 w 121"/>
                <a:gd name="T45" fmla="*/ 2147483647 h 149"/>
                <a:gd name="T46" fmla="*/ 0 w 121"/>
                <a:gd name="T47" fmla="*/ 0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1" h="149">
                  <a:moveTo>
                    <a:pt x="0" y="0"/>
                  </a:moveTo>
                  <a:cubicBezTo>
                    <a:pt x="6" y="4"/>
                    <a:pt x="23" y="7"/>
                    <a:pt x="33" y="14"/>
                  </a:cubicBezTo>
                  <a:cubicBezTo>
                    <a:pt x="43" y="20"/>
                    <a:pt x="46" y="22"/>
                    <a:pt x="52" y="23"/>
                  </a:cubicBezTo>
                  <a:cubicBezTo>
                    <a:pt x="59" y="23"/>
                    <a:pt x="61" y="20"/>
                    <a:pt x="62" y="19"/>
                  </a:cubicBezTo>
                  <a:cubicBezTo>
                    <a:pt x="62" y="19"/>
                    <a:pt x="67" y="27"/>
                    <a:pt x="72" y="31"/>
                  </a:cubicBezTo>
                  <a:cubicBezTo>
                    <a:pt x="77" y="36"/>
                    <a:pt x="84" y="40"/>
                    <a:pt x="87" y="46"/>
                  </a:cubicBezTo>
                  <a:cubicBezTo>
                    <a:pt x="91" y="52"/>
                    <a:pt x="95" y="53"/>
                    <a:pt x="96" y="62"/>
                  </a:cubicBezTo>
                  <a:cubicBezTo>
                    <a:pt x="96" y="72"/>
                    <a:pt x="91" y="72"/>
                    <a:pt x="93" y="82"/>
                  </a:cubicBezTo>
                  <a:cubicBezTo>
                    <a:pt x="95" y="92"/>
                    <a:pt x="90" y="102"/>
                    <a:pt x="96" y="109"/>
                  </a:cubicBezTo>
                  <a:cubicBezTo>
                    <a:pt x="103" y="116"/>
                    <a:pt x="106" y="117"/>
                    <a:pt x="109" y="120"/>
                  </a:cubicBezTo>
                  <a:cubicBezTo>
                    <a:pt x="113" y="123"/>
                    <a:pt x="109" y="125"/>
                    <a:pt x="113" y="126"/>
                  </a:cubicBezTo>
                  <a:cubicBezTo>
                    <a:pt x="117" y="126"/>
                    <a:pt x="121" y="131"/>
                    <a:pt x="120" y="133"/>
                  </a:cubicBezTo>
                  <a:cubicBezTo>
                    <a:pt x="119" y="135"/>
                    <a:pt x="112" y="132"/>
                    <a:pt x="112" y="137"/>
                  </a:cubicBezTo>
                  <a:cubicBezTo>
                    <a:pt x="112" y="141"/>
                    <a:pt x="110" y="139"/>
                    <a:pt x="108" y="143"/>
                  </a:cubicBezTo>
                  <a:cubicBezTo>
                    <a:pt x="106" y="147"/>
                    <a:pt x="103" y="149"/>
                    <a:pt x="99" y="146"/>
                  </a:cubicBezTo>
                  <a:cubicBezTo>
                    <a:pt x="94" y="142"/>
                    <a:pt x="93" y="138"/>
                    <a:pt x="91" y="135"/>
                  </a:cubicBezTo>
                  <a:cubicBezTo>
                    <a:pt x="89" y="131"/>
                    <a:pt x="88" y="127"/>
                    <a:pt x="81" y="124"/>
                  </a:cubicBezTo>
                  <a:cubicBezTo>
                    <a:pt x="73" y="120"/>
                    <a:pt x="58" y="112"/>
                    <a:pt x="52" y="108"/>
                  </a:cubicBezTo>
                  <a:cubicBezTo>
                    <a:pt x="46" y="105"/>
                    <a:pt x="38" y="96"/>
                    <a:pt x="35" y="92"/>
                  </a:cubicBezTo>
                  <a:cubicBezTo>
                    <a:pt x="33" y="88"/>
                    <a:pt x="29" y="81"/>
                    <a:pt x="28" y="77"/>
                  </a:cubicBezTo>
                  <a:cubicBezTo>
                    <a:pt x="28" y="73"/>
                    <a:pt x="25" y="64"/>
                    <a:pt x="22" y="61"/>
                  </a:cubicBezTo>
                  <a:cubicBezTo>
                    <a:pt x="20" y="58"/>
                    <a:pt x="17" y="54"/>
                    <a:pt x="14" y="49"/>
                  </a:cubicBezTo>
                  <a:cubicBezTo>
                    <a:pt x="11" y="44"/>
                    <a:pt x="13" y="33"/>
                    <a:pt x="13" y="30"/>
                  </a:cubicBezTo>
                  <a:cubicBezTo>
                    <a:pt x="14" y="26"/>
                    <a:pt x="11" y="8"/>
                    <a:pt x="0" y="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79" name="Freeform 1364"/>
            <p:cNvSpPr>
              <a:spLocks/>
            </p:cNvSpPr>
            <p:nvPr/>
          </p:nvSpPr>
          <p:spPr bwMode="auto">
            <a:xfrm>
              <a:off x="5502275" y="3831171"/>
              <a:ext cx="477838" cy="706438"/>
            </a:xfrm>
            <a:custGeom>
              <a:avLst/>
              <a:gdLst>
                <a:gd name="T0" fmla="*/ 2147483647 w 539"/>
                <a:gd name="T1" fmla="*/ 2147483647 h 798"/>
                <a:gd name="T2" fmla="*/ 2147483647 w 539"/>
                <a:gd name="T3" fmla="*/ 2147483647 h 798"/>
                <a:gd name="T4" fmla="*/ 2147483647 w 539"/>
                <a:gd name="T5" fmla="*/ 2147483647 h 798"/>
                <a:gd name="T6" fmla="*/ 2147483647 w 539"/>
                <a:gd name="T7" fmla="*/ 2147483647 h 798"/>
                <a:gd name="T8" fmla="*/ 2147483647 w 539"/>
                <a:gd name="T9" fmla="*/ 2147483647 h 798"/>
                <a:gd name="T10" fmla="*/ 2147483647 w 539"/>
                <a:gd name="T11" fmla="*/ 2147483647 h 798"/>
                <a:gd name="T12" fmla="*/ 2147483647 w 539"/>
                <a:gd name="T13" fmla="*/ 0 h 798"/>
                <a:gd name="T14" fmla="*/ 2147483647 w 539"/>
                <a:gd name="T15" fmla="*/ 2147483647 h 798"/>
                <a:gd name="T16" fmla="*/ 2147483647 w 539"/>
                <a:gd name="T17" fmla="*/ 2147483647 h 798"/>
                <a:gd name="T18" fmla="*/ 2147483647 w 539"/>
                <a:gd name="T19" fmla="*/ 2147483647 h 798"/>
                <a:gd name="T20" fmla="*/ 2147483647 w 539"/>
                <a:gd name="T21" fmla="*/ 2147483647 h 798"/>
                <a:gd name="T22" fmla="*/ 2147483647 w 539"/>
                <a:gd name="T23" fmla="*/ 2147483647 h 798"/>
                <a:gd name="T24" fmla="*/ 2147483647 w 539"/>
                <a:gd name="T25" fmla="*/ 2147483647 h 798"/>
                <a:gd name="T26" fmla="*/ 2147483647 w 539"/>
                <a:gd name="T27" fmla="*/ 2147483647 h 798"/>
                <a:gd name="T28" fmla="*/ 2147483647 w 539"/>
                <a:gd name="T29" fmla="*/ 2147483647 h 798"/>
                <a:gd name="T30" fmla="*/ 2147483647 w 539"/>
                <a:gd name="T31" fmla="*/ 2147483647 h 798"/>
                <a:gd name="T32" fmla="*/ 2147483647 w 539"/>
                <a:gd name="T33" fmla="*/ 2147483647 h 798"/>
                <a:gd name="T34" fmla="*/ 2147483647 w 539"/>
                <a:gd name="T35" fmla="*/ 2147483647 h 798"/>
                <a:gd name="T36" fmla="*/ 2147483647 w 539"/>
                <a:gd name="T37" fmla="*/ 2147483647 h 798"/>
                <a:gd name="T38" fmla="*/ 2147483647 w 539"/>
                <a:gd name="T39" fmla="*/ 2147483647 h 798"/>
                <a:gd name="T40" fmla="*/ 2147483647 w 539"/>
                <a:gd name="T41" fmla="*/ 2147483647 h 798"/>
                <a:gd name="T42" fmla="*/ 2147483647 w 539"/>
                <a:gd name="T43" fmla="*/ 2147483647 h 798"/>
                <a:gd name="T44" fmla="*/ 2147483647 w 539"/>
                <a:gd name="T45" fmla="*/ 2147483647 h 798"/>
                <a:gd name="T46" fmla="*/ 2147483647 w 539"/>
                <a:gd name="T47" fmla="*/ 2147483647 h 798"/>
                <a:gd name="T48" fmla="*/ 2147483647 w 539"/>
                <a:gd name="T49" fmla="*/ 2147483647 h 798"/>
                <a:gd name="T50" fmla="*/ 2147483647 w 539"/>
                <a:gd name="T51" fmla="*/ 2147483647 h 798"/>
                <a:gd name="T52" fmla="*/ 2147483647 w 539"/>
                <a:gd name="T53" fmla="*/ 2147483647 h 798"/>
                <a:gd name="T54" fmla="*/ 2147483647 w 539"/>
                <a:gd name="T55" fmla="*/ 2147483647 h 798"/>
                <a:gd name="T56" fmla="*/ 2147483647 w 539"/>
                <a:gd name="T57" fmla="*/ 2147483647 h 798"/>
                <a:gd name="T58" fmla="*/ 2147483647 w 539"/>
                <a:gd name="T59" fmla="*/ 2147483647 h 798"/>
                <a:gd name="T60" fmla="*/ 2147483647 w 539"/>
                <a:gd name="T61" fmla="*/ 2147483647 h 798"/>
                <a:gd name="T62" fmla="*/ 2147483647 w 539"/>
                <a:gd name="T63" fmla="*/ 2147483647 h 798"/>
                <a:gd name="T64" fmla="*/ 2147483647 w 539"/>
                <a:gd name="T65" fmla="*/ 2147483647 h 798"/>
                <a:gd name="T66" fmla="*/ 2147483647 w 539"/>
                <a:gd name="T67" fmla="*/ 2147483647 h 798"/>
                <a:gd name="T68" fmla="*/ 2147483647 w 539"/>
                <a:gd name="T69" fmla="*/ 2147483647 h 798"/>
                <a:gd name="T70" fmla="*/ 2147483647 w 539"/>
                <a:gd name="T71" fmla="*/ 2147483647 h 798"/>
                <a:gd name="T72" fmla="*/ 2147483647 w 539"/>
                <a:gd name="T73" fmla="*/ 2147483647 h 798"/>
                <a:gd name="T74" fmla="*/ 2147483647 w 539"/>
                <a:gd name="T75" fmla="*/ 2147483647 h 798"/>
                <a:gd name="T76" fmla="*/ 2147483647 w 539"/>
                <a:gd name="T77" fmla="*/ 2147483647 h 798"/>
                <a:gd name="T78" fmla="*/ 2147483647 w 539"/>
                <a:gd name="T79" fmla="*/ 2147483647 h 798"/>
                <a:gd name="T80" fmla="*/ 2147483647 w 539"/>
                <a:gd name="T81" fmla="*/ 2147483647 h 798"/>
                <a:gd name="T82" fmla="*/ 2147483647 w 539"/>
                <a:gd name="T83" fmla="*/ 2147483647 h 798"/>
                <a:gd name="T84" fmla="*/ 2147483647 w 539"/>
                <a:gd name="T85" fmla="*/ 2147483647 h 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39" h="798">
                  <a:moveTo>
                    <a:pt x="0" y="372"/>
                  </a:moveTo>
                  <a:cubicBezTo>
                    <a:pt x="0" y="372"/>
                    <a:pt x="8" y="366"/>
                    <a:pt x="13" y="358"/>
                  </a:cubicBezTo>
                  <a:cubicBezTo>
                    <a:pt x="17" y="350"/>
                    <a:pt x="24" y="349"/>
                    <a:pt x="30" y="340"/>
                  </a:cubicBezTo>
                  <a:cubicBezTo>
                    <a:pt x="36" y="332"/>
                    <a:pt x="47" y="344"/>
                    <a:pt x="56" y="346"/>
                  </a:cubicBezTo>
                  <a:cubicBezTo>
                    <a:pt x="66" y="349"/>
                    <a:pt x="77" y="347"/>
                    <a:pt x="80" y="336"/>
                  </a:cubicBezTo>
                  <a:cubicBezTo>
                    <a:pt x="82" y="324"/>
                    <a:pt x="71" y="320"/>
                    <a:pt x="63" y="319"/>
                  </a:cubicBezTo>
                  <a:cubicBezTo>
                    <a:pt x="55" y="318"/>
                    <a:pt x="63" y="311"/>
                    <a:pt x="54" y="308"/>
                  </a:cubicBezTo>
                  <a:cubicBezTo>
                    <a:pt x="44" y="304"/>
                    <a:pt x="33" y="283"/>
                    <a:pt x="29" y="265"/>
                  </a:cubicBezTo>
                  <a:cubicBezTo>
                    <a:pt x="26" y="248"/>
                    <a:pt x="44" y="258"/>
                    <a:pt x="56" y="258"/>
                  </a:cubicBezTo>
                  <a:cubicBezTo>
                    <a:pt x="68" y="258"/>
                    <a:pt x="82" y="245"/>
                    <a:pt x="90" y="243"/>
                  </a:cubicBezTo>
                  <a:cubicBezTo>
                    <a:pt x="98" y="241"/>
                    <a:pt x="121" y="215"/>
                    <a:pt x="124" y="204"/>
                  </a:cubicBezTo>
                  <a:cubicBezTo>
                    <a:pt x="128" y="194"/>
                    <a:pt x="149" y="177"/>
                    <a:pt x="156" y="164"/>
                  </a:cubicBezTo>
                  <a:cubicBezTo>
                    <a:pt x="163" y="151"/>
                    <a:pt x="169" y="148"/>
                    <a:pt x="174" y="142"/>
                  </a:cubicBezTo>
                  <a:cubicBezTo>
                    <a:pt x="178" y="136"/>
                    <a:pt x="185" y="116"/>
                    <a:pt x="181" y="110"/>
                  </a:cubicBezTo>
                  <a:cubicBezTo>
                    <a:pt x="176" y="105"/>
                    <a:pt x="165" y="100"/>
                    <a:pt x="159" y="96"/>
                  </a:cubicBezTo>
                  <a:cubicBezTo>
                    <a:pt x="154" y="93"/>
                    <a:pt x="141" y="67"/>
                    <a:pt x="136" y="54"/>
                  </a:cubicBezTo>
                  <a:cubicBezTo>
                    <a:pt x="131" y="41"/>
                    <a:pt x="149" y="38"/>
                    <a:pt x="163" y="36"/>
                  </a:cubicBezTo>
                  <a:cubicBezTo>
                    <a:pt x="177" y="35"/>
                    <a:pt x="177" y="38"/>
                    <a:pt x="185" y="40"/>
                  </a:cubicBezTo>
                  <a:cubicBezTo>
                    <a:pt x="193" y="42"/>
                    <a:pt x="218" y="46"/>
                    <a:pt x="224" y="42"/>
                  </a:cubicBezTo>
                  <a:cubicBezTo>
                    <a:pt x="230" y="39"/>
                    <a:pt x="225" y="24"/>
                    <a:pt x="229" y="20"/>
                  </a:cubicBezTo>
                  <a:cubicBezTo>
                    <a:pt x="232" y="16"/>
                    <a:pt x="238" y="0"/>
                    <a:pt x="238" y="0"/>
                  </a:cubicBezTo>
                  <a:cubicBezTo>
                    <a:pt x="243" y="0"/>
                    <a:pt x="252" y="0"/>
                    <a:pt x="252" y="0"/>
                  </a:cubicBezTo>
                  <a:cubicBezTo>
                    <a:pt x="252" y="0"/>
                    <a:pt x="269" y="11"/>
                    <a:pt x="274" y="18"/>
                  </a:cubicBezTo>
                  <a:cubicBezTo>
                    <a:pt x="278" y="26"/>
                    <a:pt x="299" y="36"/>
                    <a:pt x="286" y="41"/>
                  </a:cubicBezTo>
                  <a:cubicBezTo>
                    <a:pt x="273" y="46"/>
                    <a:pt x="270" y="51"/>
                    <a:pt x="277" y="58"/>
                  </a:cubicBezTo>
                  <a:cubicBezTo>
                    <a:pt x="284" y="65"/>
                    <a:pt x="297" y="65"/>
                    <a:pt x="292" y="73"/>
                  </a:cubicBezTo>
                  <a:cubicBezTo>
                    <a:pt x="287" y="81"/>
                    <a:pt x="274" y="76"/>
                    <a:pt x="279" y="82"/>
                  </a:cubicBezTo>
                  <a:cubicBezTo>
                    <a:pt x="284" y="88"/>
                    <a:pt x="289" y="80"/>
                    <a:pt x="293" y="89"/>
                  </a:cubicBezTo>
                  <a:cubicBezTo>
                    <a:pt x="298" y="99"/>
                    <a:pt x="298" y="103"/>
                    <a:pt x="292" y="107"/>
                  </a:cubicBezTo>
                  <a:cubicBezTo>
                    <a:pt x="286" y="110"/>
                    <a:pt x="282" y="113"/>
                    <a:pt x="278" y="112"/>
                  </a:cubicBezTo>
                  <a:cubicBezTo>
                    <a:pt x="274" y="110"/>
                    <a:pt x="278" y="101"/>
                    <a:pt x="272" y="105"/>
                  </a:cubicBezTo>
                  <a:cubicBezTo>
                    <a:pt x="266" y="108"/>
                    <a:pt x="260" y="113"/>
                    <a:pt x="269" y="120"/>
                  </a:cubicBezTo>
                  <a:cubicBezTo>
                    <a:pt x="277" y="127"/>
                    <a:pt x="285" y="113"/>
                    <a:pt x="286" y="127"/>
                  </a:cubicBezTo>
                  <a:cubicBezTo>
                    <a:pt x="287" y="141"/>
                    <a:pt x="272" y="143"/>
                    <a:pt x="283" y="148"/>
                  </a:cubicBezTo>
                  <a:cubicBezTo>
                    <a:pt x="293" y="153"/>
                    <a:pt x="301" y="153"/>
                    <a:pt x="312" y="156"/>
                  </a:cubicBezTo>
                  <a:cubicBezTo>
                    <a:pt x="323" y="160"/>
                    <a:pt x="327" y="149"/>
                    <a:pt x="333" y="167"/>
                  </a:cubicBezTo>
                  <a:cubicBezTo>
                    <a:pt x="333" y="167"/>
                    <a:pt x="325" y="182"/>
                    <a:pt x="317" y="185"/>
                  </a:cubicBezTo>
                  <a:cubicBezTo>
                    <a:pt x="309" y="188"/>
                    <a:pt x="306" y="198"/>
                    <a:pt x="314" y="211"/>
                  </a:cubicBezTo>
                  <a:cubicBezTo>
                    <a:pt x="322" y="224"/>
                    <a:pt x="339" y="231"/>
                    <a:pt x="351" y="238"/>
                  </a:cubicBezTo>
                  <a:cubicBezTo>
                    <a:pt x="363" y="245"/>
                    <a:pt x="392" y="254"/>
                    <a:pt x="418" y="264"/>
                  </a:cubicBezTo>
                  <a:cubicBezTo>
                    <a:pt x="443" y="274"/>
                    <a:pt x="451" y="274"/>
                    <a:pt x="461" y="285"/>
                  </a:cubicBezTo>
                  <a:cubicBezTo>
                    <a:pt x="471" y="296"/>
                    <a:pt x="503" y="292"/>
                    <a:pt x="503" y="292"/>
                  </a:cubicBezTo>
                  <a:cubicBezTo>
                    <a:pt x="507" y="314"/>
                    <a:pt x="507" y="314"/>
                    <a:pt x="507" y="314"/>
                  </a:cubicBezTo>
                  <a:cubicBezTo>
                    <a:pt x="510" y="320"/>
                    <a:pt x="515" y="313"/>
                    <a:pt x="518" y="312"/>
                  </a:cubicBezTo>
                  <a:cubicBezTo>
                    <a:pt x="521" y="311"/>
                    <a:pt x="522" y="314"/>
                    <a:pt x="526" y="317"/>
                  </a:cubicBezTo>
                  <a:cubicBezTo>
                    <a:pt x="529" y="319"/>
                    <a:pt x="526" y="329"/>
                    <a:pt x="525" y="332"/>
                  </a:cubicBezTo>
                  <a:cubicBezTo>
                    <a:pt x="524" y="335"/>
                    <a:pt x="522" y="349"/>
                    <a:pt x="522" y="356"/>
                  </a:cubicBezTo>
                  <a:cubicBezTo>
                    <a:pt x="522" y="362"/>
                    <a:pt x="528" y="367"/>
                    <a:pt x="530" y="369"/>
                  </a:cubicBezTo>
                  <a:cubicBezTo>
                    <a:pt x="532" y="372"/>
                    <a:pt x="539" y="402"/>
                    <a:pt x="537" y="407"/>
                  </a:cubicBezTo>
                  <a:cubicBezTo>
                    <a:pt x="522" y="411"/>
                    <a:pt x="522" y="411"/>
                    <a:pt x="522" y="411"/>
                  </a:cubicBezTo>
                  <a:cubicBezTo>
                    <a:pt x="519" y="423"/>
                    <a:pt x="505" y="431"/>
                    <a:pt x="505" y="426"/>
                  </a:cubicBezTo>
                  <a:cubicBezTo>
                    <a:pt x="507" y="416"/>
                    <a:pt x="502" y="411"/>
                    <a:pt x="502" y="411"/>
                  </a:cubicBezTo>
                  <a:cubicBezTo>
                    <a:pt x="502" y="411"/>
                    <a:pt x="486" y="417"/>
                    <a:pt x="487" y="422"/>
                  </a:cubicBezTo>
                  <a:cubicBezTo>
                    <a:pt x="489" y="426"/>
                    <a:pt x="472" y="428"/>
                    <a:pt x="476" y="432"/>
                  </a:cubicBezTo>
                  <a:cubicBezTo>
                    <a:pt x="481" y="437"/>
                    <a:pt x="470" y="451"/>
                    <a:pt x="470" y="451"/>
                  </a:cubicBezTo>
                  <a:cubicBezTo>
                    <a:pt x="470" y="451"/>
                    <a:pt x="472" y="461"/>
                    <a:pt x="472" y="466"/>
                  </a:cubicBezTo>
                  <a:cubicBezTo>
                    <a:pt x="472" y="471"/>
                    <a:pt x="469" y="477"/>
                    <a:pt x="464" y="471"/>
                  </a:cubicBezTo>
                  <a:cubicBezTo>
                    <a:pt x="460" y="464"/>
                    <a:pt x="449" y="471"/>
                    <a:pt x="449" y="471"/>
                  </a:cubicBezTo>
                  <a:cubicBezTo>
                    <a:pt x="439" y="471"/>
                    <a:pt x="439" y="471"/>
                    <a:pt x="439" y="471"/>
                  </a:cubicBezTo>
                  <a:cubicBezTo>
                    <a:pt x="442" y="482"/>
                    <a:pt x="442" y="482"/>
                    <a:pt x="442" y="482"/>
                  </a:cubicBezTo>
                  <a:cubicBezTo>
                    <a:pt x="427" y="485"/>
                    <a:pt x="427" y="485"/>
                    <a:pt x="427" y="485"/>
                  </a:cubicBezTo>
                  <a:cubicBezTo>
                    <a:pt x="421" y="476"/>
                    <a:pt x="421" y="476"/>
                    <a:pt x="421" y="476"/>
                  </a:cubicBezTo>
                  <a:cubicBezTo>
                    <a:pt x="418" y="490"/>
                    <a:pt x="421" y="502"/>
                    <a:pt x="421" y="502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05" y="511"/>
                    <a:pt x="398" y="529"/>
                    <a:pt x="390" y="525"/>
                  </a:cubicBezTo>
                  <a:cubicBezTo>
                    <a:pt x="383" y="520"/>
                    <a:pt x="375" y="513"/>
                    <a:pt x="375" y="525"/>
                  </a:cubicBezTo>
                  <a:cubicBezTo>
                    <a:pt x="375" y="537"/>
                    <a:pt x="374" y="546"/>
                    <a:pt x="369" y="549"/>
                  </a:cubicBezTo>
                  <a:cubicBezTo>
                    <a:pt x="365" y="552"/>
                    <a:pt x="353" y="547"/>
                    <a:pt x="353" y="547"/>
                  </a:cubicBezTo>
                  <a:cubicBezTo>
                    <a:pt x="353" y="547"/>
                    <a:pt x="346" y="555"/>
                    <a:pt x="351" y="561"/>
                  </a:cubicBezTo>
                  <a:cubicBezTo>
                    <a:pt x="356" y="567"/>
                    <a:pt x="357" y="567"/>
                    <a:pt x="353" y="572"/>
                  </a:cubicBezTo>
                  <a:cubicBezTo>
                    <a:pt x="348" y="576"/>
                    <a:pt x="340" y="573"/>
                    <a:pt x="340" y="573"/>
                  </a:cubicBezTo>
                  <a:cubicBezTo>
                    <a:pt x="340" y="573"/>
                    <a:pt x="333" y="573"/>
                    <a:pt x="330" y="578"/>
                  </a:cubicBezTo>
                  <a:cubicBezTo>
                    <a:pt x="327" y="582"/>
                    <a:pt x="324" y="573"/>
                    <a:pt x="319" y="573"/>
                  </a:cubicBezTo>
                  <a:cubicBezTo>
                    <a:pt x="315" y="573"/>
                    <a:pt x="310" y="565"/>
                    <a:pt x="309" y="575"/>
                  </a:cubicBezTo>
                  <a:cubicBezTo>
                    <a:pt x="307" y="584"/>
                    <a:pt x="312" y="596"/>
                    <a:pt x="312" y="596"/>
                  </a:cubicBezTo>
                  <a:cubicBezTo>
                    <a:pt x="312" y="596"/>
                    <a:pt x="303" y="597"/>
                    <a:pt x="303" y="603"/>
                  </a:cubicBezTo>
                  <a:cubicBezTo>
                    <a:pt x="303" y="609"/>
                    <a:pt x="310" y="618"/>
                    <a:pt x="310" y="618"/>
                  </a:cubicBezTo>
                  <a:cubicBezTo>
                    <a:pt x="310" y="618"/>
                    <a:pt x="313" y="620"/>
                    <a:pt x="312" y="629"/>
                  </a:cubicBezTo>
                  <a:cubicBezTo>
                    <a:pt x="310" y="638"/>
                    <a:pt x="307" y="641"/>
                    <a:pt x="310" y="647"/>
                  </a:cubicBezTo>
                  <a:cubicBezTo>
                    <a:pt x="313" y="653"/>
                    <a:pt x="324" y="644"/>
                    <a:pt x="319" y="655"/>
                  </a:cubicBezTo>
                  <a:cubicBezTo>
                    <a:pt x="315" y="665"/>
                    <a:pt x="308" y="666"/>
                    <a:pt x="304" y="671"/>
                  </a:cubicBezTo>
                  <a:cubicBezTo>
                    <a:pt x="295" y="683"/>
                    <a:pt x="312" y="673"/>
                    <a:pt x="295" y="683"/>
                  </a:cubicBezTo>
                  <a:cubicBezTo>
                    <a:pt x="278" y="694"/>
                    <a:pt x="278" y="694"/>
                    <a:pt x="278" y="694"/>
                  </a:cubicBezTo>
                  <a:cubicBezTo>
                    <a:pt x="278" y="694"/>
                    <a:pt x="285" y="692"/>
                    <a:pt x="292" y="697"/>
                  </a:cubicBezTo>
                  <a:cubicBezTo>
                    <a:pt x="300" y="702"/>
                    <a:pt x="300" y="692"/>
                    <a:pt x="300" y="702"/>
                  </a:cubicBezTo>
                  <a:cubicBezTo>
                    <a:pt x="300" y="711"/>
                    <a:pt x="300" y="702"/>
                    <a:pt x="300" y="702"/>
                  </a:cubicBezTo>
                  <a:cubicBezTo>
                    <a:pt x="300" y="702"/>
                    <a:pt x="307" y="723"/>
                    <a:pt x="301" y="723"/>
                  </a:cubicBezTo>
                  <a:cubicBezTo>
                    <a:pt x="295" y="723"/>
                    <a:pt x="301" y="720"/>
                    <a:pt x="295" y="723"/>
                  </a:cubicBezTo>
                  <a:cubicBezTo>
                    <a:pt x="289" y="726"/>
                    <a:pt x="292" y="729"/>
                    <a:pt x="292" y="729"/>
                  </a:cubicBezTo>
                  <a:cubicBezTo>
                    <a:pt x="280" y="739"/>
                    <a:pt x="280" y="739"/>
                    <a:pt x="280" y="739"/>
                  </a:cubicBezTo>
                  <a:cubicBezTo>
                    <a:pt x="278" y="748"/>
                    <a:pt x="278" y="748"/>
                    <a:pt x="278" y="748"/>
                  </a:cubicBezTo>
                  <a:cubicBezTo>
                    <a:pt x="278" y="748"/>
                    <a:pt x="268" y="747"/>
                    <a:pt x="271" y="754"/>
                  </a:cubicBezTo>
                  <a:cubicBezTo>
                    <a:pt x="274" y="762"/>
                    <a:pt x="263" y="770"/>
                    <a:pt x="257" y="767"/>
                  </a:cubicBezTo>
                  <a:cubicBezTo>
                    <a:pt x="251" y="764"/>
                    <a:pt x="244" y="757"/>
                    <a:pt x="247" y="768"/>
                  </a:cubicBezTo>
                  <a:cubicBezTo>
                    <a:pt x="250" y="779"/>
                    <a:pt x="262" y="785"/>
                    <a:pt x="254" y="789"/>
                  </a:cubicBezTo>
                  <a:cubicBezTo>
                    <a:pt x="247" y="794"/>
                    <a:pt x="241" y="786"/>
                    <a:pt x="238" y="792"/>
                  </a:cubicBezTo>
                  <a:cubicBezTo>
                    <a:pt x="235" y="798"/>
                    <a:pt x="224" y="795"/>
                    <a:pt x="224" y="795"/>
                  </a:cubicBezTo>
                  <a:cubicBezTo>
                    <a:pt x="220" y="777"/>
                    <a:pt x="220" y="777"/>
                    <a:pt x="220" y="777"/>
                  </a:cubicBezTo>
                  <a:cubicBezTo>
                    <a:pt x="220" y="777"/>
                    <a:pt x="221" y="762"/>
                    <a:pt x="213" y="767"/>
                  </a:cubicBezTo>
                  <a:cubicBezTo>
                    <a:pt x="213" y="767"/>
                    <a:pt x="218" y="745"/>
                    <a:pt x="210" y="745"/>
                  </a:cubicBezTo>
                  <a:cubicBezTo>
                    <a:pt x="203" y="745"/>
                    <a:pt x="195" y="744"/>
                    <a:pt x="198" y="738"/>
                  </a:cubicBezTo>
                  <a:cubicBezTo>
                    <a:pt x="201" y="732"/>
                    <a:pt x="201" y="721"/>
                    <a:pt x="201" y="721"/>
                  </a:cubicBezTo>
                  <a:cubicBezTo>
                    <a:pt x="201" y="721"/>
                    <a:pt x="194" y="715"/>
                    <a:pt x="192" y="711"/>
                  </a:cubicBezTo>
                  <a:cubicBezTo>
                    <a:pt x="191" y="706"/>
                    <a:pt x="192" y="692"/>
                    <a:pt x="192" y="692"/>
                  </a:cubicBezTo>
                  <a:cubicBezTo>
                    <a:pt x="185" y="674"/>
                    <a:pt x="185" y="674"/>
                    <a:pt x="185" y="674"/>
                  </a:cubicBezTo>
                  <a:cubicBezTo>
                    <a:pt x="185" y="674"/>
                    <a:pt x="176" y="676"/>
                    <a:pt x="168" y="664"/>
                  </a:cubicBezTo>
                  <a:cubicBezTo>
                    <a:pt x="161" y="652"/>
                    <a:pt x="161" y="650"/>
                    <a:pt x="165" y="649"/>
                  </a:cubicBezTo>
                  <a:cubicBezTo>
                    <a:pt x="168" y="635"/>
                    <a:pt x="168" y="635"/>
                    <a:pt x="168" y="635"/>
                  </a:cubicBezTo>
                  <a:cubicBezTo>
                    <a:pt x="159" y="624"/>
                    <a:pt x="159" y="624"/>
                    <a:pt x="159" y="624"/>
                  </a:cubicBezTo>
                  <a:cubicBezTo>
                    <a:pt x="159" y="624"/>
                    <a:pt x="148" y="618"/>
                    <a:pt x="153" y="615"/>
                  </a:cubicBezTo>
                  <a:cubicBezTo>
                    <a:pt x="158" y="612"/>
                    <a:pt x="155" y="606"/>
                    <a:pt x="148" y="602"/>
                  </a:cubicBezTo>
                  <a:cubicBezTo>
                    <a:pt x="142" y="597"/>
                    <a:pt x="135" y="575"/>
                    <a:pt x="135" y="575"/>
                  </a:cubicBezTo>
                  <a:cubicBezTo>
                    <a:pt x="135" y="575"/>
                    <a:pt x="136" y="553"/>
                    <a:pt x="129" y="538"/>
                  </a:cubicBezTo>
                  <a:cubicBezTo>
                    <a:pt x="121" y="523"/>
                    <a:pt x="114" y="519"/>
                    <a:pt x="114" y="507"/>
                  </a:cubicBezTo>
                  <a:cubicBezTo>
                    <a:pt x="114" y="494"/>
                    <a:pt x="114" y="483"/>
                    <a:pt x="117" y="471"/>
                  </a:cubicBezTo>
                  <a:cubicBezTo>
                    <a:pt x="120" y="458"/>
                    <a:pt x="117" y="476"/>
                    <a:pt x="120" y="445"/>
                  </a:cubicBezTo>
                  <a:cubicBezTo>
                    <a:pt x="123" y="413"/>
                    <a:pt x="132" y="404"/>
                    <a:pt x="117" y="401"/>
                  </a:cubicBezTo>
                  <a:cubicBezTo>
                    <a:pt x="102" y="398"/>
                    <a:pt x="94" y="392"/>
                    <a:pt x="97" y="402"/>
                  </a:cubicBezTo>
                  <a:cubicBezTo>
                    <a:pt x="100" y="413"/>
                    <a:pt x="99" y="422"/>
                    <a:pt x="99" y="422"/>
                  </a:cubicBezTo>
                  <a:cubicBezTo>
                    <a:pt x="99" y="422"/>
                    <a:pt x="100" y="437"/>
                    <a:pt x="93" y="442"/>
                  </a:cubicBezTo>
                  <a:cubicBezTo>
                    <a:pt x="85" y="446"/>
                    <a:pt x="79" y="458"/>
                    <a:pt x="70" y="451"/>
                  </a:cubicBezTo>
                  <a:cubicBezTo>
                    <a:pt x="61" y="443"/>
                    <a:pt x="64" y="429"/>
                    <a:pt x="56" y="437"/>
                  </a:cubicBezTo>
                  <a:cubicBezTo>
                    <a:pt x="49" y="445"/>
                    <a:pt x="41" y="449"/>
                    <a:pt x="37" y="437"/>
                  </a:cubicBezTo>
                  <a:cubicBezTo>
                    <a:pt x="32" y="425"/>
                    <a:pt x="9" y="419"/>
                    <a:pt x="20" y="410"/>
                  </a:cubicBezTo>
                  <a:cubicBezTo>
                    <a:pt x="31" y="401"/>
                    <a:pt x="35" y="402"/>
                    <a:pt x="46" y="396"/>
                  </a:cubicBezTo>
                  <a:cubicBezTo>
                    <a:pt x="56" y="390"/>
                    <a:pt x="61" y="378"/>
                    <a:pt x="61" y="378"/>
                  </a:cubicBezTo>
                  <a:cubicBezTo>
                    <a:pt x="61" y="378"/>
                    <a:pt x="59" y="381"/>
                    <a:pt x="49" y="381"/>
                  </a:cubicBezTo>
                  <a:cubicBezTo>
                    <a:pt x="38" y="381"/>
                    <a:pt x="29" y="381"/>
                    <a:pt x="25" y="387"/>
                  </a:cubicBezTo>
                  <a:cubicBezTo>
                    <a:pt x="20" y="393"/>
                    <a:pt x="5" y="395"/>
                    <a:pt x="5" y="387"/>
                  </a:cubicBezTo>
                  <a:cubicBezTo>
                    <a:pt x="5" y="380"/>
                    <a:pt x="0" y="372"/>
                    <a:pt x="0" y="37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0" name="Freeform 1365"/>
            <p:cNvSpPr>
              <a:spLocks/>
            </p:cNvSpPr>
            <p:nvPr/>
          </p:nvSpPr>
          <p:spPr bwMode="auto">
            <a:xfrm>
              <a:off x="6430963" y="4547134"/>
              <a:ext cx="231775" cy="155575"/>
            </a:xfrm>
            <a:custGeom>
              <a:avLst/>
              <a:gdLst>
                <a:gd name="T0" fmla="*/ 2147483647 w 262"/>
                <a:gd name="T1" fmla="*/ 2147483647 h 176"/>
                <a:gd name="T2" fmla="*/ 2147483647 w 262"/>
                <a:gd name="T3" fmla="*/ 2147483647 h 176"/>
                <a:gd name="T4" fmla="*/ 2147483647 w 262"/>
                <a:gd name="T5" fmla="*/ 2147483647 h 176"/>
                <a:gd name="T6" fmla="*/ 2147483647 w 262"/>
                <a:gd name="T7" fmla="*/ 2147483647 h 176"/>
                <a:gd name="T8" fmla="*/ 2147483647 w 262"/>
                <a:gd name="T9" fmla="*/ 2147483647 h 176"/>
                <a:gd name="T10" fmla="*/ 2147483647 w 262"/>
                <a:gd name="T11" fmla="*/ 2147483647 h 176"/>
                <a:gd name="T12" fmla="*/ 2147483647 w 262"/>
                <a:gd name="T13" fmla="*/ 2147483647 h 176"/>
                <a:gd name="T14" fmla="*/ 2147483647 w 262"/>
                <a:gd name="T15" fmla="*/ 2147483647 h 176"/>
                <a:gd name="T16" fmla="*/ 2147483647 w 262"/>
                <a:gd name="T17" fmla="*/ 2147483647 h 176"/>
                <a:gd name="T18" fmla="*/ 2147483647 w 262"/>
                <a:gd name="T19" fmla="*/ 2147483647 h 176"/>
                <a:gd name="T20" fmla="*/ 0 w 262"/>
                <a:gd name="T21" fmla="*/ 2147483647 h 176"/>
                <a:gd name="T22" fmla="*/ 2147483647 w 262"/>
                <a:gd name="T23" fmla="*/ 2147483647 h 176"/>
                <a:gd name="T24" fmla="*/ 2147483647 w 262"/>
                <a:gd name="T25" fmla="*/ 2147483647 h 176"/>
                <a:gd name="T26" fmla="*/ 2147483647 w 262"/>
                <a:gd name="T27" fmla="*/ 2147483647 h 176"/>
                <a:gd name="T28" fmla="*/ 2147483647 w 262"/>
                <a:gd name="T29" fmla="*/ 2147483647 h 176"/>
                <a:gd name="T30" fmla="*/ 2147483647 w 262"/>
                <a:gd name="T31" fmla="*/ 2147483647 h 176"/>
                <a:gd name="T32" fmla="*/ 2147483647 w 262"/>
                <a:gd name="T33" fmla="*/ 2147483647 h 176"/>
                <a:gd name="T34" fmla="*/ 2147483647 w 262"/>
                <a:gd name="T35" fmla="*/ 2147483647 h 176"/>
                <a:gd name="T36" fmla="*/ 2147483647 w 262"/>
                <a:gd name="T37" fmla="*/ 2147483647 h 176"/>
                <a:gd name="T38" fmla="*/ 2147483647 w 262"/>
                <a:gd name="T39" fmla="*/ 2147483647 h 176"/>
                <a:gd name="T40" fmla="*/ 2147483647 w 262"/>
                <a:gd name="T41" fmla="*/ 2147483647 h 176"/>
                <a:gd name="T42" fmla="*/ 2147483647 w 262"/>
                <a:gd name="T43" fmla="*/ 2147483647 h 176"/>
                <a:gd name="T44" fmla="*/ 2147483647 w 262"/>
                <a:gd name="T45" fmla="*/ 2147483647 h 176"/>
                <a:gd name="T46" fmla="*/ 2147483647 w 262"/>
                <a:gd name="T47" fmla="*/ 2147483647 h 176"/>
                <a:gd name="T48" fmla="*/ 2147483647 w 262"/>
                <a:gd name="T49" fmla="*/ 2147483647 h 176"/>
                <a:gd name="T50" fmla="*/ 2147483647 w 262"/>
                <a:gd name="T51" fmla="*/ 2147483647 h 176"/>
                <a:gd name="T52" fmla="*/ 2147483647 w 262"/>
                <a:gd name="T53" fmla="*/ 2147483647 h 176"/>
                <a:gd name="T54" fmla="*/ 2147483647 w 262"/>
                <a:gd name="T55" fmla="*/ 2147483647 h 176"/>
                <a:gd name="T56" fmla="*/ 2147483647 w 262"/>
                <a:gd name="T57" fmla="*/ 2147483647 h 176"/>
                <a:gd name="T58" fmla="*/ 2147483647 w 262"/>
                <a:gd name="T59" fmla="*/ 2147483647 h 176"/>
                <a:gd name="T60" fmla="*/ 2147483647 w 262"/>
                <a:gd name="T61" fmla="*/ 2147483647 h 176"/>
                <a:gd name="T62" fmla="*/ 2147483647 w 262"/>
                <a:gd name="T63" fmla="*/ 2147483647 h 176"/>
                <a:gd name="T64" fmla="*/ 2147483647 w 262"/>
                <a:gd name="T65" fmla="*/ 2147483647 h 176"/>
                <a:gd name="T66" fmla="*/ 2147483647 w 262"/>
                <a:gd name="T67" fmla="*/ 2147483647 h 1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62" h="176">
                  <a:moveTo>
                    <a:pt x="212" y="10"/>
                  </a:moveTo>
                  <a:cubicBezTo>
                    <a:pt x="205" y="5"/>
                    <a:pt x="194" y="0"/>
                    <a:pt x="189" y="8"/>
                  </a:cubicBezTo>
                  <a:cubicBezTo>
                    <a:pt x="183" y="17"/>
                    <a:pt x="173" y="24"/>
                    <a:pt x="168" y="33"/>
                  </a:cubicBezTo>
                  <a:cubicBezTo>
                    <a:pt x="163" y="42"/>
                    <a:pt x="146" y="45"/>
                    <a:pt x="146" y="57"/>
                  </a:cubicBezTo>
                  <a:cubicBezTo>
                    <a:pt x="145" y="68"/>
                    <a:pt x="144" y="68"/>
                    <a:pt x="130" y="75"/>
                  </a:cubicBezTo>
                  <a:cubicBezTo>
                    <a:pt x="115" y="82"/>
                    <a:pt x="103" y="106"/>
                    <a:pt x="96" y="111"/>
                  </a:cubicBezTo>
                  <a:cubicBezTo>
                    <a:pt x="90" y="117"/>
                    <a:pt x="63" y="144"/>
                    <a:pt x="63" y="148"/>
                  </a:cubicBezTo>
                  <a:cubicBezTo>
                    <a:pt x="62" y="152"/>
                    <a:pt x="56" y="158"/>
                    <a:pt x="50" y="156"/>
                  </a:cubicBezTo>
                  <a:cubicBezTo>
                    <a:pt x="43" y="155"/>
                    <a:pt x="45" y="151"/>
                    <a:pt x="34" y="146"/>
                  </a:cubicBezTo>
                  <a:cubicBezTo>
                    <a:pt x="23" y="142"/>
                    <a:pt x="14" y="133"/>
                    <a:pt x="10" y="135"/>
                  </a:cubicBezTo>
                  <a:cubicBezTo>
                    <a:pt x="5" y="137"/>
                    <a:pt x="0" y="137"/>
                    <a:pt x="0" y="137"/>
                  </a:cubicBezTo>
                  <a:cubicBezTo>
                    <a:pt x="0" y="137"/>
                    <a:pt x="14" y="149"/>
                    <a:pt x="20" y="151"/>
                  </a:cubicBezTo>
                  <a:cubicBezTo>
                    <a:pt x="27" y="153"/>
                    <a:pt x="26" y="160"/>
                    <a:pt x="33" y="165"/>
                  </a:cubicBezTo>
                  <a:cubicBezTo>
                    <a:pt x="41" y="170"/>
                    <a:pt x="46" y="176"/>
                    <a:pt x="57" y="174"/>
                  </a:cubicBezTo>
                  <a:cubicBezTo>
                    <a:pt x="69" y="173"/>
                    <a:pt x="62" y="163"/>
                    <a:pt x="76" y="163"/>
                  </a:cubicBezTo>
                  <a:cubicBezTo>
                    <a:pt x="91" y="162"/>
                    <a:pt x="83" y="152"/>
                    <a:pt x="96" y="153"/>
                  </a:cubicBezTo>
                  <a:cubicBezTo>
                    <a:pt x="110" y="155"/>
                    <a:pt x="106" y="153"/>
                    <a:pt x="123" y="151"/>
                  </a:cubicBezTo>
                  <a:cubicBezTo>
                    <a:pt x="140" y="150"/>
                    <a:pt x="146" y="140"/>
                    <a:pt x="147" y="130"/>
                  </a:cubicBezTo>
                  <a:cubicBezTo>
                    <a:pt x="148" y="121"/>
                    <a:pt x="140" y="117"/>
                    <a:pt x="149" y="107"/>
                  </a:cubicBezTo>
                  <a:cubicBezTo>
                    <a:pt x="157" y="98"/>
                    <a:pt x="176" y="69"/>
                    <a:pt x="183" y="72"/>
                  </a:cubicBezTo>
                  <a:cubicBezTo>
                    <a:pt x="191" y="75"/>
                    <a:pt x="193" y="83"/>
                    <a:pt x="203" y="83"/>
                  </a:cubicBezTo>
                  <a:cubicBezTo>
                    <a:pt x="214" y="84"/>
                    <a:pt x="209" y="73"/>
                    <a:pt x="219" y="70"/>
                  </a:cubicBezTo>
                  <a:cubicBezTo>
                    <a:pt x="229" y="67"/>
                    <a:pt x="224" y="66"/>
                    <a:pt x="235" y="68"/>
                  </a:cubicBezTo>
                  <a:cubicBezTo>
                    <a:pt x="246" y="70"/>
                    <a:pt x="240" y="59"/>
                    <a:pt x="249" y="57"/>
                  </a:cubicBezTo>
                  <a:cubicBezTo>
                    <a:pt x="259" y="56"/>
                    <a:pt x="247" y="53"/>
                    <a:pt x="240" y="54"/>
                  </a:cubicBezTo>
                  <a:cubicBezTo>
                    <a:pt x="233" y="54"/>
                    <a:pt x="232" y="47"/>
                    <a:pt x="238" y="46"/>
                  </a:cubicBezTo>
                  <a:cubicBezTo>
                    <a:pt x="244" y="45"/>
                    <a:pt x="242" y="37"/>
                    <a:pt x="249" y="44"/>
                  </a:cubicBezTo>
                  <a:cubicBezTo>
                    <a:pt x="256" y="50"/>
                    <a:pt x="252" y="50"/>
                    <a:pt x="257" y="47"/>
                  </a:cubicBezTo>
                  <a:cubicBezTo>
                    <a:pt x="262" y="44"/>
                    <a:pt x="259" y="34"/>
                    <a:pt x="256" y="33"/>
                  </a:cubicBezTo>
                  <a:cubicBezTo>
                    <a:pt x="252" y="32"/>
                    <a:pt x="249" y="27"/>
                    <a:pt x="246" y="30"/>
                  </a:cubicBezTo>
                  <a:cubicBezTo>
                    <a:pt x="242" y="34"/>
                    <a:pt x="236" y="33"/>
                    <a:pt x="232" y="35"/>
                  </a:cubicBezTo>
                  <a:cubicBezTo>
                    <a:pt x="229" y="37"/>
                    <a:pt x="220" y="33"/>
                    <a:pt x="218" y="31"/>
                  </a:cubicBezTo>
                  <a:cubicBezTo>
                    <a:pt x="216" y="30"/>
                    <a:pt x="213" y="25"/>
                    <a:pt x="212" y="22"/>
                  </a:cubicBezTo>
                  <a:cubicBezTo>
                    <a:pt x="210" y="19"/>
                    <a:pt x="212" y="10"/>
                    <a:pt x="212" y="10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1" name="Freeform 1366"/>
            <p:cNvSpPr>
              <a:spLocks/>
            </p:cNvSpPr>
            <p:nvPr/>
          </p:nvSpPr>
          <p:spPr bwMode="auto">
            <a:xfrm>
              <a:off x="6423025" y="4607459"/>
              <a:ext cx="239713" cy="207962"/>
            </a:xfrm>
            <a:custGeom>
              <a:avLst/>
              <a:gdLst>
                <a:gd name="T0" fmla="*/ 2147483647 w 270"/>
                <a:gd name="T1" fmla="*/ 2147483647 h 234"/>
                <a:gd name="T2" fmla="*/ 2147483647 w 270"/>
                <a:gd name="T3" fmla="*/ 2147483647 h 234"/>
                <a:gd name="T4" fmla="*/ 2147483647 w 270"/>
                <a:gd name="T5" fmla="*/ 2147483647 h 234"/>
                <a:gd name="T6" fmla="*/ 2147483647 w 270"/>
                <a:gd name="T7" fmla="*/ 2147483647 h 234"/>
                <a:gd name="T8" fmla="*/ 2147483647 w 270"/>
                <a:gd name="T9" fmla="*/ 2147483647 h 234"/>
                <a:gd name="T10" fmla="*/ 2147483647 w 270"/>
                <a:gd name="T11" fmla="*/ 2147483647 h 234"/>
                <a:gd name="T12" fmla="*/ 2147483647 w 270"/>
                <a:gd name="T13" fmla="*/ 2147483647 h 234"/>
                <a:gd name="T14" fmla="*/ 2147483647 w 270"/>
                <a:gd name="T15" fmla="*/ 2147483647 h 234"/>
                <a:gd name="T16" fmla="*/ 2147483647 w 270"/>
                <a:gd name="T17" fmla="*/ 2147483647 h 234"/>
                <a:gd name="T18" fmla="*/ 2147483647 w 270"/>
                <a:gd name="T19" fmla="*/ 2147483647 h 234"/>
                <a:gd name="T20" fmla="*/ 2147483647 w 270"/>
                <a:gd name="T21" fmla="*/ 2147483647 h 234"/>
                <a:gd name="T22" fmla="*/ 2147483647 w 270"/>
                <a:gd name="T23" fmla="*/ 2147483647 h 234"/>
                <a:gd name="T24" fmla="*/ 2147483647 w 270"/>
                <a:gd name="T25" fmla="*/ 2147483647 h 234"/>
                <a:gd name="T26" fmla="*/ 2147483647 w 270"/>
                <a:gd name="T27" fmla="*/ 2147483647 h 234"/>
                <a:gd name="T28" fmla="*/ 2147483647 w 270"/>
                <a:gd name="T29" fmla="*/ 2147483647 h 234"/>
                <a:gd name="T30" fmla="*/ 2147483647 w 270"/>
                <a:gd name="T31" fmla="*/ 2147483647 h 234"/>
                <a:gd name="T32" fmla="*/ 2147483647 w 270"/>
                <a:gd name="T33" fmla="*/ 2147483647 h 234"/>
                <a:gd name="T34" fmla="*/ 2147483647 w 270"/>
                <a:gd name="T35" fmla="*/ 2147483647 h 234"/>
                <a:gd name="T36" fmla="*/ 2147483647 w 270"/>
                <a:gd name="T37" fmla="*/ 2147483647 h 234"/>
                <a:gd name="T38" fmla="*/ 2147483647 w 270"/>
                <a:gd name="T39" fmla="*/ 2147483647 h 234"/>
                <a:gd name="T40" fmla="*/ 2147483647 w 270"/>
                <a:gd name="T41" fmla="*/ 2147483647 h 234"/>
                <a:gd name="T42" fmla="*/ 2147483647 w 270"/>
                <a:gd name="T43" fmla="*/ 2147483647 h 234"/>
                <a:gd name="T44" fmla="*/ 2147483647 w 270"/>
                <a:gd name="T45" fmla="*/ 2147483647 h 234"/>
                <a:gd name="T46" fmla="*/ 2147483647 w 270"/>
                <a:gd name="T47" fmla="*/ 2147483647 h 234"/>
                <a:gd name="T48" fmla="*/ 2147483647 w 270"/>
                <a:gd name="T49" fmla="*/ 2147483647 h 234"/>
                <a:gd name="T50" fmla="*/ 2147483647 w 270"/>
                <a:gd name="T51" fmla="*/ 2147483647 h 234"/>
                <a:gd name="T52" fmla="*/ 2147483647 w 270"/>
                <a:gd name="T53" fmla="*/ 2147483647 h 234"/>
                <a:gd name="T54" fmla="*/ 2147483647 w 270"/>
                <a:gd name="T55" fmla="*/ 2147483647 h 234"/>
                <a:gd name="T56" fmla="*/ 2147483647 w 270"/>
                <a:gd name="T57" fmla="*/ 2147483647 h 234"/>
                <a:gd name="T58" fmla="*/ 2147483647 w 270"/>
                <a:gd name="T59" fmla="*/ 2147483647 h 234"/>
                <a:gd name="T60" fmla="*/ 2147483647 w 270"/>
                <a:gd name="T61" fmla="*/ 2147483647 h 234"/>
                <a:gd name="T62" fmla="*/ 2147483647 w 270"/>
                <a:gd name="T63" fmla="*/ 2147483647 h 234"/>
                <a:gd name="T64" fmla="*/ 2147483647 w 270"/>
                <a:gd name="T65" fmla="*/ 2147483647 h 234"/>
                <a:gd name="T66" fmla="*/ 2147483647 w 270"/>
                <a:gd name="T67" fmla="*/ 2147483647 h 234"/>
                <a:gd name="T68" fmla="*/ 2147483647 w 270"/>
                <a:gd name="T69" fmla="*/ 2147483647 h 234"/>
                <a:gd name="T70" fmla="*/ 2147483647 w 270"/>
                <a:gd name="T71" fmla="*/ 2147483647 h 234"/>
                <a:gd name="T72" fmla="*/ 2147483647 w 270"/>
                <a:gd name="T73" fmla="*/ 2147483647 h 234"/>
                <a:gd name="T74" fmla="*/ 2147483647 w 270"/>
                <a:gd name="T75" fmla="*/ 2147483647 h 234"/>
                <a:gd name="T76" fmla="*/ 2147483647 w 270"/>
                <a:gd name="T77" fmla="*/ 2147483647 h 234"/>
                <a:gd name="T78" fmla="*/ 2147483647 w 270"/>
                <a:gd name="T79" fmla="*/ 2147483647 h 234"/>
                <a:gd name="T80" fmla="*/ 2147483647 w 270"/>
                <a:gd name="T81" fmla="*/ 2147483647 h 234"/>
                <a:gd name="T82" fmla="*/ 2147483647 w 270"/>
                <a:gd name="T83" fmla="*/ 2147483647 h 234"/>
                <a:gd name="T84" fmla="*/ 2147483647 w 270"/>
                <a:gd name="T85" fmla="*/ 2147483647 h 234"/>
                <a:gd name="T86" fmla="*/ 2147483647 w 270"/>
                <a:gd name="T87" fmla="*/ 2147483647 h 234"/>
                <a:gd name="T88" fmla="*/ 2147483647 w 270"/>
                <a:gd name="T89" fmla="*/ 2147483647 h 234"/>
                <a:gd name="T90" fmla="*/ 2147483647 w 270"/>
                <a:gd name="T91" fmla="*/ 2147483647 h 234"/>
                <a:gd name="T92" fmla="*/ 2147483647 w 270"/>
                <a:gd name="T93" fmla="*/ 2147483647 h 234"/>
                <a:gd name="T94" fmla="*/ 2147483647 w 270"/>
                <a:gd name="T95" fmla="*/ 2147483647 h 234"/>
                <a:gd name="T96" fmla="*/ 2147483647 w 270"/>
                <a:gd name="T97" fmla="*/ 2147483647 h 234"/>
                <a:gd name="T98" fmla="*/ 2147483647 w 270"/>
                <a:gd name="T99" fmla="*/ 2147483647 h 234"/>
                <a:gd name="T100" fmla="*/ 2147483647 w 270"/>
                <a:gd name="T101" fmla="*/ 2147483647 h 234"/>
                <a:gd name="T102" fmla="*/ 2147483647 w 270"/>
                <a:gd name="T103" fmla="*/ 2147483647 h 234"/>
                <a:gd name="T104" fmla="*/ 2147483647 w 270"/>
                <a:gd name="T105" fmla="*/ 2147483647 h 2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0" h="234">
                  <a:moveTo>
                    <a:pt x="211" y="14"/>
                  </a:moveTo>
                  <a:cubicBezTo>
                    <a:pt x="201" y="14"/>
                    <a:pt x="199" y="6"/>
                    <a:pt x="191" y="3"/>
                  </a:cubicBezTo>
                  <a:cubicBezTo>
                    <a:pt x="184" y="0"/>
                    <a:pt x="165" y="29"/>
                    <a:pt x="157" y="38"/>
                  </a:cubicBezTo>
                  <a:cubicBezTo>
                    <a:pt x="148" y="48"/>
                    <a:pt x="156" y="52"/>
                    <a:pt x="155" y="61"/>
                  </a:cubicBezTo>
                  <a:cubicBezTo>
                    <a:pt x="154" y="71"/>
                    <a:pt x="148" y="81"/>
                    <a:pt x="131" y="82"/>
                  </a:cubicBezTo>
                  <a:cubicBezTo>
                    <a:pt x="114" y="84"/>
                    <a:pt x="118" y="86"/>
                    <a:pt x="104" y="84"/>
                  </a:cubicBezTo>
                  <a:cubicBezTo>
                    <a:pt x="91" y="83"/>
                    <a:pt x="99" y="93"/>
                    <a:pt x="84" y="94"/>
                  </a:cubicBezTo>
                  <a:cubicBezTo>
                    <a:pt x="70" y="94"/>
                    <a:pt x="77" y="104"/>
                    <a:pt x="65" y="105"/>
                  </a:cubicBezTo>
                  <a:cubicBezTo>
                    <a:pt x="54" y="107"/>
                    <a:pt x="49" y="101"/>
                    <a:pt x="41" y="96"/>
                  </a:cubicBezTo>
                  <a:cubicBezTo>
                    <a:pt x="34" y="91"/>
                    <a:pt x="35" y="84"/>
                    <a:pt x="28" y="82"/>
                  </a:cubicBezTo>
                  <a:cubicBezTo>
                    <a:pt x="22" y="80"/>
                    <a:pt x="8" y="68"/>
                    <a:pt x="8" y="68"/>
                  </a:cubicBezTo>
                  <a:cubicBezTo>
                    <a:pt x="8" y="68"/>
                    <a:pt x="11" y="83"/>
                    <a:pt x="8" y="86"/>
                  </a:cubicBezTo>
                  <a:cubicBezTo>
                    <a:pt x="5" y="89"/>
                    <a:pt x="0" y="98"/>
                    <a:pt x="5" y="107"/>
                  </a:cubicBezTo>
                  <a:cubicBezTo>
                    <a:pt x="11" y="115"/>
                    <a:pt x="15" y="128"/>
                    <a:pt x="16" y="131"/>
                  </a:cubicBezTo>
                  <a:cubicBezTo>
                    <a:pt x="18" y="134"/>
                    <a:pt x="15" y="141"/>
                    <a:pt x="18" y="145"/>
                  </a:cubicBezTo>
                  <a:cubicBezTo>
                    <a:pt x="20" y="150"/>
                    <a:pt x="28" y="154"/>
                    <a:pt x="31" y="155"/>
                  </a:cubicBezTo>
                  <a:cubicBezTo>
                    <a:pt x="34" y="156"/>
                    <a:pt x="38" y="158"/>
                    <a:pt x="38" y="162"/>
                  </a:cubicBezTo>
                  <a:cubicBezTo>
                    <a:pt x="38" y="166"/>
                    <a:pt x="39" y="177"/>
                    <a:pt x="39" y="184"/>
                  </a:cubicBezTo>
                  <a:cubicBezTo>
                    <a:pt x="39" y="190"/>
                    <a:pt x="38" y="188"/>
                    <a:pt x="39" y="194"/>
                  </a:cubicBezTo>
                  <a:cubicBezTo>
                    <a:pt x="40" y="200"/>
                    <a:pt x="45" y="202"/>
                    <a:pt x="49" y="200"/>
                  </a:cubicBezTo>
                  <a:cubicBezTo>
                    <a:pt x="54" y="197"/>
                    <a:pt x="57" y="191"/>
                    <a:pt x="58" y="197"/>
                  </a:cubicBezTo>
                  <a:cubicBezTo>
                    <a:pt x="60" y="204"/>
                    <a:pt x="55" y="213"/>
                    <a:pt x="61" y="210"/>
                  </a:cubicBezTo>
                  <a:cubicBezTo>
                    <a:pt x="67" y="208"/>
                    <a:pt x="62" y="201"/>
                    <a:pt x="70" y="203"/>
                  </a:cubicBezTo>
                  <a:cubicBezTo>
                    <a:pt x="78" y="204"/>
                    <a:pt x="75" y="203"/>
                    <a:pt x="78" y="204"/>
                  </a:cubicBezTo>
                  <a:cubicBezTo>
                    <a:pt x="81" y="206"/>
                    <a:pt x="84" y="198"/>
                    <a:pt x="84" y="205"/>
                  </a:cubicBezTo>
                  <a:cubicBezTo>
                    <a:pt x="84" y="212"/>
                    <a:pt x="74" y="209"/>
                    <a:pt x="78" y="215"/>
                  </a:cubicBezTo>
                  <a:cubicBezTo>
                    <a:pt x="83" y="221"/>
                    <a:pt x="88" y="215"/>
                    <a:pt x="91" y="214"/>
                  </a:cubicBezTo>
                  <a:cubicBezTo>
                    <a:pt x="94" y="212"/>
                    <a:pt x="89" y="200"/>
                    <a:pt x="98" y="206"/>
                  </a:cubicBezTo>
                  <a:cubicBezTo>
                    <a:pt x="108" y="211"/>
                    <a:pt x="106" y="196"/>
                    <a:pt x="112" y="197"/>
                  </a:cubicBezTo>
                  <a:cubicBezTo>
                    <a:pt x="118" y="199"/>
                    <a:pt x="118" y="197"/>
                    <a:pt x="122" y="204"/>
                  </a:cubicBezTo>
                  <a:cubicBezTo>
                    <a:pt x="126" y="212"/>
                    <a:pt x="125" y="202"/>
                    <a:pt x="134" y="207"/>
                  </a:cubicBezTo>
                  <a:cubicBezTo>
                    <a:pt x="142" y="211"/>
                    <a:pt x="138" y="213"/>
                    <a:pt x="139" y="218"/>
                  </a:cubicBezTo>
                  <a:cubicBezTo>
                    <a:pt x="140" y="223"/>
                    <a:pt x="136" y="220"/>
                    <a:pt x="143" y="227"/>
                  </a:cubicBezTo>
                  <a:cubicBezTo>
                    <a:pt x="150" y="234"/>
                    <a:pt x="156" y="229"/>
                    <a:pt x="156" y="229"/>
                  </a:cubicBezTo>
                  <a:cubicBezTo>
                    <a:pt x="156" y="229"/>
                    <a:pt x="153" y="214"/>
                    <a:pt x="160" y="216"/>
                  </a:cubicBezTo>
                  <a:cubicBezTo>
                    <a:pt x="167" y="218"/>
                    <a:pt x="169" y="219"/>
                    <a:pt x="169" y="219"/>
                  </a:cubicBezTo>
                  <a:cubicBezTo>
                    <a:pt x="169" y="219"/>
                    <a:pt x="187" y="228"/>
                    <a:pt x="191" y="221"/>
                  </a:cubicBezTo>
                  <a:cubicBezTo>
                    <a:pt x="194" y="214"/>
                    <a:pt x="195" y="204"/>
                    <a:pt x="191" y="200"/>
                  </a:cubicBezTo>
                  <a:cubicBezTo>
                    <a:pt x="186" y="197"/>
                    <a:pt x="180" y="189"/>
                    <a:pt x="186" y="184"/>
                  </a:cubicBezTo>
                  <a:cubicBezTo>
                    <a:pt x="192" y="180"/>
                    <a:pt x="191" y="167"/>
                    <a:pt x="192" y="163"/>
                  </a:cubicBezTo>
                  <a:cubicBezTo>
                    <a:pt x="194" y="158"/>
                    <a:pt x="187" y="143"/>
                    <a:pt x="197" y="147"/>
                  </a:cubicBezTo>
                  <a:cubicBezTo>
                    <a:pt x="206" y="151"/>
                    <a:pt x="204" y="146"/>
                    <a:pt x="214" y="150"/>
                  </a:cubicBezTo>
                  <a:cubicBezTo>
                    <a:pt x="224" y="154"/>
                    <a:pt x="217" y="154"/>
                    <a:pt x="224" y="131"/>
                  </a:cubicBezTo>
                  <a:cubicBezTo>
                    <a:pt x="231" y="108"/>
                    <a:pt x="226" y="94"/>
                    <a:pt x="234" y="94"/>
                  </a:cubicBezTo>
                  <a:cubicBezTo>
                    <a:pt x="243" y="94"/>
                    <a:pt x="238" y="87"/>
                    <a:pt x="248" y="93"/>
                  </a:cubicBezTo>
                  <a:cubicBezTo>
                    <a:pt x="258" y="98"/>
                    <a:pt x="267" y="101"/>
                    <a:pt x="269" y="97"/>
                  </a:cubicBezTo>
                  <a:cubicBezTo>
                    <a:pt x="270" y="94"/>
                    <a:pt x="257" y="83"/>
                    <a:pt x="254" y="83"/>
                  </a:cubicBezTo>
                  <a:cubicBezTo>
                    <a:pt x="250" y="83"/>
                    <a:pt x="240" y="79"/>
                    <a:pt x="236" y="76"/>
                  </a:cubicBezTo>
                  <a:cubicBezTo>
                    <a:pt x="232" y="73"/>
                    <a:pt x="227" y="69"/>
                    <a:pt x="225" y="68"/>
                  </a:cubicBezTo>
                  <a:cubicBezTo>
                    <a:pt x="223" y="66"/>
                    <a:pt x="218" y="61"/>
                    <a:pt x="224" y="54"/>
                  </a:cubicBezTo>
                  <a:cubicBezTo>
                    <a:pt x="229" y="47"/>
                    <a:pt x="227" y="38"/>
                    <a:pt x="225" y="33"/>
                  </a:cubicBezTo>
                  <a:cubicBezTo>
                    <a:pt x="223" y="28"/>
                    <a:pt x="221" y="23"/>
                    <a:pt x="224" y="21"/>
                  </a:cubicBezTo>
                  <a:cubicBezTo>
                    <a:pt x="227" y="18"/>
                    <a:pt x="211" y="14"/>
                    <a:pt x="211" y="1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2" name="Freeform 1367"/>
            <p:cNvSpPr>
              <a:spLocks/>
            </p:cNvSpPr>
            <p:nvPr/>
          </p:nvSpPr>
          <p:spPr bwMode="auto">
            <a:xfrm>
              <a:off x="6650038" y="4663021"/>
              <a:ext cx="157162" cy="187325"/>
            </a:xfrm>
            <a:custGeom>
              <a:avLst/>
              <a:gdLst>
                <a:gd name="T0" fmla="*/ 2147483647 w 177"/>
                <a:gd name="T1" fmla="*/ 2147483647 h 213"/>
                <a:gd name="T2" fmla="*/ 2147483647 w 177"/>
                <a:gd name="T3" fmla="*/ 2147483647 h 213"/>
                <a:gd name="T4" fmla="*/ 2147483647 w 177"/>
                <a:gd name="T5" fmla="*/ 2147483647 h 213"/>
                <a:gd name="T6" fmla="*/ 2147483647 w 177"/>
                <a:gd name="T7" fmla="*/ 2147483647 h 213"/>
                <a:gd name="T8" fmla="*/ 2147483647 w 177"/>
                <a:gd name="T9" fmla="*/ 2147483647 h 213"/>
                <a:gd name="T10" fmla="*/ 2147483647 w 177"/>
                <a:gd name="T11" fmla="*/ 2147483647 h 213"/>
                <a:gd name="T12" fmla="*/ 2147483647 w 177"/>
                <a:gd name="T13" fmla="*/ 2147483647 h 213"/>
                <a:gd name="T14" fmla="*/ 2147483647 w 177"/>
                <a:gd name="T15" fmla="*/ 2147483647 h 213"/>
                <a:gd name="T16" fmla="*/ 2147483647 w 177"/>
                <a:gd name="T17" fmla="*/ 2147483647 h 213"/>
                <a:gd name="T18" fmla="*/ 2147483647 w 177"/>
                <a:gd name="T19" fmla="*/ 2147483647 h 213"/>
                <a:gd name="T20" fmla="*/ 2147483647 w 177"/>
                <a:gd name="T21" fmla="*/ 2147483647 h 213"/>
                <a:gd name="T22" fmla="*/ 2147483647 w 177"/>
                <a:gd name="T23" fmla="*/ 2147483647 h 213"/>
                <a:gd name="T24" fmla="*/ 2147483647 w 177"/>
                <a:gd name="T25" fmla="*/ 2147483647 h 213"/>
                <a:gd name="T26" fmla="*/ 2147483647 w 177"/>
                <a:gd name="T27" fmla="*/ 2147483647 h 213"/>
                <a:gd name="T28" fmla="*/ 2147483647 w 177"/>
                <a:gd name="T29" fmla="*/ 2147483647 h 213"/>
                <a:gd name="T30" fmla="*/ 2147483647 w 177"/>
                <a:gd name="T31" fmla="*/ 2147483647 h 213"/>
                <a:gd name="T32" fmla="*/ 2147483647 w 177"/>
                <a:gd name="T33" fmla="*/ 2147483647 h 213"/>
                <a:gd name="T34" fmla="*/ 2147483647 w 177"/>
                <a:gd name="T35" fmla="*/ 2147483647 h 213"/>
                <a:gd name="T36" fmla="*/ 2147483647 w 177"/>
                <a:gd name="T37" fmla="*/ 2147483647 h 213"/>
                <a:gd name="T38" fmla="*/ 2147483647 w 177"/>
                <a:gd name="T39" fmla="*/ 2147483647 h 213"/>
                <a:gd name="T40" fmla="*/ 2147483647 w 177"/>
                <a:gd name="T41" fmla="*/ 2147483647 h 213"/>
                <a:gd name="T42" fmla="*/ 2147483647 w 177"/>
                <a:gd name="T43" fmla="*/ 2147483647 h 213"/>
                <a:gd name="T44" fmla="*/ 2147483647 w 177"/>
                <a:gd name="T45" fmla="*/ 2147483647 h 213"/>
                <a:gd name="T46" fmla="*/ 2147483647 w 177"/>
                <a:gd name="T47" fmla="*/ 2147483647 h 213"/>
                <a:gd name="T48" fmla="*/ 2147483647 w 177"/>
                <a:gd name="T49" fmla="*/ 2147483647 h 213"/>
                <a:gd name="T50" fmla="*/ 2147483647 w 177"/>
                <a:gd name="T51" fmla="*/ 2147483647 h 213"/>
                <a:gd name="T52" fmla="*/ 2147483647 w 177"/>
                <a:gd name="T53" fmla="*/ 2147483647 h 213"/>
                <a:gd name="T54" fmla="*/ 2147483647 w 177"/>
                <a:gd name="T55" fmla="*/ 2147483647 h 213"/>
                <a:gd name="T56" fmla="*/ 2147483647 w 177"/>
                <a:gd name="T57" fmla="*/ 2147483647 h 213"/>
                <a:gd name="T58" fmla="*/ 2147483647 w 177"/>
                <a:gd name="T59" fmla="*/ 2147483647 h 213"/>
                <a:gd name="T60" fmla="*/ 2147483647 w 177"/>
                <a:gd name="T61" fmla="*/ 2147483647 h 213"/>
                <a:gd name="T62" fmla="*/ 2147483647 w 177"/>
                <a:gd name="T63" fmla="*/ 2147483647 h 213"/>
                <a:gd name="T64" fmla="*/ 2147483647 w 177"/>
                <a:gd name="T65" fmla="*/ 2147483647 h 213"/>
                <a:gd name="T66" fmla="*/ 2147483647 w 177"/>
                <a:gd name="T67" fmla="*/ 2147483647 h 213"/>
                <a:gd name="T68" fmla="*/ 2147483647 w 177"/>
                <a:gd name="T69" fmla="*/ 2147483647 h 213"/>
                <a:gd name="T70" fmla="*/ 2147483647 w 177"/>
                <a:gd name="T71" fmla="*/ 2147483647 h 213"/>
                <a:gd name="T72" fmla="*/ 2147483647 w 177"/>
                <a:gd name="T73" fmla="*/ 2147483647 h 213"/>
                <a:gd name="T74" fmla="*/ 2147483647 w 177"/>
                <a:gd name="T75" fmla="*/ 2147483647 h 213"/>
                <a:gd name="T76" fmla="*/ 2147483647 w 177"/>
                <a:gd name="T77" fmla="*/ 2147483647 h 213"/>
                <a:gd name="T78" fmla="*/ 2147483647 w 177"/>
                <a:gd name="T79" fmla="*/ 2147483647 h 213"/>
                <a:gd name="T80" fmla="*/ 2147483647 w 177"/>
                <a:gd name="T81" fmla="*/ 2147483647 h 213"/>
                <a:gd name="T82" fmla="*/ 2147483647 w 177"/>
                <a:gd name="T83" fmla="*/ 2147483647 h 213"/>
                <a:gd name="T84" fmla="*/ 2147483647 w 177"/>
                <a:gd name="T85" fmla="*/ 2147483647 h 213"/>
                <a:gd name="T86" fmla="*/ 2147483647 w 177"/>
                <a:gd name="T87" fmla="*/ 2147483647 h 213"/>
                <a:gd name="T88" fmla="*/ 2147483647 w 177"/>
                <a:gd name="T89" fmla="*/ 2147483647 h 213"/>
                <a:gd name="T90" fmla="*/ 2147483647 w 177"/>
                <a:gd name="T91" fmla="*/ 2147483647 h 213"/>
                <a:gd name="T92" fmla="*/ 2147483647 w 177"/>
                <a:gd name="T93" fmla="*/ 2147483647 h 213"/>
                <a:gd name="T94" fmla="*/ 2147483647 w 177"/>
                <a:gd name="T95" fmla="*/ 2147483647 h 213"/>
                <a:gd name="T96" fmla="*/ 2147483647 w 177"/>
                <a:gd name="T97" fmla="*/ 2147483647 h 213"/>
                <a:gd name="T98" fmla="*/ 2147483647 w 177"/>
                <a:gd name="T99" fmla="*/ 2147483647 h 213"/>
                <a:gd name="T100" fmla="*/ 2147483647 w 177"/>
                <a:gd name="T101" fmla="*/ 2147483647 h 213"/>
                <a:gd name="T102" fmla="*/ 2147483647 w 177"/>
                <a:gd name="T103" fmla="*/ 2147483647 h 213"/>
                <a:gd name="T104" fmla="*/ 2147483647 w 177"/>
                <a:gd name="T105" fmla="*/ 2147483647 h 213"/>
                <a:gd name="T106" fmla="*/ 2147483647 w 177"/>
                <a:gd name="T107" fmla="*/ 2147483647 h 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7" h="213">
                  <a:moveTo>
                    <a:pt x="164" y="5"/>
                  </a:moveTo>
                  <a:cubicBezTo>
                    <a:pt x="157" y="0"/>
                    <a:pt x="155" y="4"/>
                    <a:pt x="151" y="11"/>
                  </a:cubicBezTo>
                  <a:cubicBezTo>
                    <a:pt x="148" y="18"/>
                    <a:pt x="136" y="28"/>
                    <a:pt x="133" y="32"/>
                  </a:cubicBezTo>
                  <a:cubicBezTo>
                    <a:pt x="129" y="35"/>
                    <a:pt x="111" y="45"/>
                    <a:pt x="100" y="38"/>
                  </a:cubicBezTo>
                  <a:cubicBezTo>
                    <a:pt x="88" y="31"/>
                    <a:pt x="75" y="22"/>
                    <a:pt x="63" y="27"/>
                  </a:cubicBezTo>
                  <a:cubicBezTo>
                    <a:pt x="52" y="32"/>
                    <a:pt x="35" y="40"/>
                    <a:pt x="30" y="51"/>
                  </a:cubicBezTo>
                  <a:cubicBezTo>
                    <a:pt x="26" y="61"/>
                    <a:pt x="16" y="68"/>
                    <a:pt x="14" y="76"/>
                  </a:cubicBezTo>
                  <a:cubicBezTo>
                    <a:pt x="12" y="85"/>
                    <a:pt x="6" y="105"/>
                    <a:pt x="9" y="112"/>
                  </a:cubicBezTo>
                  <a:cubicBezTo>
                    <a:pt x="13" y="119"/>
                    <a:pt x="18" y="125"/>
                    <a:pt x="10" y="133"/>
                  </a:cubicBezTo>
                  <a:cubicBezTo>
                    <a:pt x="3" y="141"/>
                    <a:pt x="0" y="152"/>
                    <a:pt x="7" y="155"/>
                  </a:cubicBezTo>
                  <a:cubicBezTo>
                    <a:pt x="14" y="159"/>
                    <a:pt x="14" y="156"/>
                    <a:pt x="20" y="160"/>
                  </a:cubicBezTo>
                  <a:cubicBezTo>
                    <a:pt x="26" y="163"/>
                    <a:pt x="19" y="187"/>
                    <a:pt x="19" y="187"/>
                  </a:cubicBezTo>
                  <a:cubicBezTo>
                    <a:pt x="23" y="201"/>
                    <a:pt x="25" y="197"/>
                    <a:pt x="30" y="204"/>
                  </a:cubicBezTo>
                  <a:cubicBezTo>
                    <a:pt x="36" y="211"/>
                    <a:pt x="42" y="213"/>
                    <a:pt x="48" y="207"/>
                  </a:cubicBezTo>
                  <a:cubicBezTo>
                    <a:pt x="54" y="201"/>
                    <a:pt x="55" y="199"/>
                    <a:pt x="48" y="194"/>
                  </a:cubicBezTo>
                  <a:cubicBezTo>
                    <a:pt x="41" y="189"/>
                    <a:pt x="35" y="187"/>
                    <a:pt x="40" y="180"/>
                  </a:cubicBezTo>
                  <a:cubicBezTo>
                    <a:pt x="44" y="173"/>
                    <a:pt x="47" y="168"/>
                    <a:pt x="43" y="161"/>
                  </a:cubicBezTo>
                  <a:cubicBezTo>
                    <a:pt x="40" y="154"/>
                    <a:pt x="37" y="146"/>
                    <a:pt x="39" y="140"/>
                  </a:cubicBezTo>
                  <a:cubicBezTo>
                    <a:pt x="40" y="134"/>
                    <a:pt x="35" y="126"/>
                    <a:pt x="42" y="127"/>
                  </a:cubicBezTo>
                  <a:cubicBezTo>
                    <a:pt x="49" y="128"/>
                    <a:pt x="61" y="132"/>
                    <a:pt x="57" y="140"/>
                  </a:cubicBezTo>
                  <a:cubicBezTo>
                    <a:pt x="54" y="148"/>
                    <a:pt x="47" y="155"/>
                    <a:pt x="57" y="157"/>
                  </a:cubicBezTo>
                  <a:cubicBezTo>
                    <a:pt x="68" y="160"/>
                    <a:pt x="73" y="157"/>
                    <a:pt x="76" y="161"/>
                  </a:cubicBezTo>
                  <a:cubicBezTo>
                    <a:pt x="80" y="164"/>
                    <a:pt x="71" y="167"/>
                    <a:pt x="71" y="173"/>
                  </a:cubicBezTo>
                  <a:cubicBezTo>
                    <a:pt x="71" y="179"/>
                    <a:pt x="76" y="186"/>
                    <a:pt x="76" y="186"/>
                  </a:cubicBezTo>
                  <a:cubicBezTo>
                    <a:pt x="76" y="186"/>
                    <a:pt x="55" y="190"/>
                    <a:pt x="69" y="194"/>
                  </a:cubicBezTo>
                  <a:cubicBezTo>
                    <a:pt x="83" y="197"/>
                    <a:pt x="82" y="189"/>
                    <a:pt x="86" y="183"/>
                  </a:cubicBezTo>
                  <a:cubicBezTo>
                    <a:pt x="89" y="177"/>
                    <a:pt x="97" y="189"/>
                    <a:pt x="102" y="195"/>
                  </a:cubicBezTo>
                  <a:cubicBezTo>
                    <a:pt x="107" y="201"/>
                    <a:pt x="107" y="204"/>
                    <a:pt x="114" y="200"/>
                  </a:cubicBezTo>
                  <a:cubicBezTo>
                    <a:pt x="121" y="195"/>
                    <a:pt x="124" y="182"/>
                    <a:pt x="117" y="180"/>
                  </a:cubicBezTo>
                  <a:cubicBezTo>
                    <a:pt x="110" y="177"/>
                    <a:pt x="97" y="169"/>
                    <a:pt x="97" y="169"/>
                  </a:cubicBezTo>
                  <a:cubicBezTo>
                    <a:pt x="97" y="169"/>
                    <a:pt x="89" y="172"/>
                    <a:pt x="89" y="163"/>
                  </a:cubicBezTo>
                  <a:cubicBezTo>
                    <a:pt x="89" y="155"/>
                    <a:pt x="87" y="153"/>
                    <a:pt x="89" y="148"/>
                  </a:cubicBezTo>
                  <a:cubicBezTo>
                    <a:pt x="91" y="143"/>
                    <a:pt x="88" y="128"/>
                    <a:pt x="83" y="129"/>
                  </a:cubicBezTo>
                  <a:cubicBezTo>
                    <a:pt x="79" y="130"/>
                    <a:pt x="76" y="123"/>
                    <a:pt x="73" y="121"/>
                  </a:cubicBezTo>
                  <a:cubicBezTo>
                    <a:pt x="69" y="119"/>
                    <a:pt x="62" y="113"/>
                    <a:pt x="62" y="113"/>
                  </a:cubicBezTo>
                  <a:cubicBezTo>
                    <a:pt x="62" y="113"/>
                    <a:pt x="71" y="100"/>
                    <a:pt x="82" y="103"/>
                  </a:cubicBezTo>
                  <a:cubicBezTo>
                    <a:pt x="93" y="107"/>
                    <a:pt x="88" y="96"/>
                    <a:pt x="96" y="96"/>
                  </a:cubicBezTo>
                  <a:cubicBezTo>
                    <a:pt x="104" y="96"/>
                    <a:pt x="106" y="98"/>
                    <a:pt x="110" y="100"/>
                  </a:cubicBezTo>
                  <a:cubicBezTo>
                    <a:pt x="115" y="102"/>
                    <a:pt x="111" y="91"/>
                    <a:pt x="118" y="92"/>
                  </a:cubicBezTo>
                  <a:cubicBezTo>
                    <a:pt x="125" y="93"/>
                    <a:pt x="107" y="67"/>
                    <a:pt x="106" y="78"/>
                  </a:cubicBezTo>
                  <a:cubicBezTo>
                    <a:pt x="104" y="88"/>
                    <a:pt x="100" y="85"/>
                    <a:pt x="95" y="85"/>
                  </a:cubicBezTo>
                  <a:cubicBezTo>
                    <a:pt x="90" y="85"/>
                    <a:pt x="87" y="78"/>
                    <a:pt x="84" y="82"/>
                  </a:cubicBezTo>
                  <a:cubicBezTo>
                    <a:pt x="82" y="87"/>
                    <a:pt x="80" y="86"/>
                    <a:pt x="75" y="86"/>
                  </a:cubicBezTo>
                  <a:cubicBezTo>
                    <a:pt x="70" y="86"/>
                    <a:pt x="67" y="83"/>
                    <a:pt x="64" y="87"/>
                  </a:cubicBezTo>
                  <a:cubicBezTo>
                    <a:pt x="62" y="91"/>
                    <a:pt x="54" y="91"/>
                    <a:pt x="54" y="91"/>
                  </a:cubicBezTo>
                  <a:cubicBezTo>
                    <a:pt x="54" y="91"/>
                    <a:pt x="39" y="95"/>
                    <a:pt x="37" y="91"/>
                  </a:cubicBezTo>
                  <a:cubicBezTo>
                    <a:pt x="36" y="86"/>
                    <a:pt x="28" y="80"/>
                    <a:pt x="33" y="74"/>
                  </a:cubicBezTo>
                  <a:cubicBezTo>
                    <a:pt x="37" y="68"/>
                    <a:pt x="40" y="62"/>
                    <a:pt x="43" y="58"/>
                  </a:cubicBezTo>
                  <a:cubicBezTo>
                    <a:pt x="47" y="53"/>
                    <a:pt x="43" y="48"/>
                    <a:pt x="54" y="46"/>
                  </a:cubicBezTo>
                  <a:cubicBezTo>
                    <a:pt x="64" y="44"/>
                    <a:pt x="73" y="35"/>
                    <a:pt x="81" y="44"/>
                  </a:cubicBezTo>
                  <a:cubicBezTo>
                    <a:pt x="89" y="52"/>
                    <a:pt x="91" y="58"/>
                    <a:pt x="110" y="58"/>
                  </a:cubicBezTo>
                  <a:cubicBezTo>
                    <a:pt x="129" y="58"/>
                    <a:pt x="140" y="61"/>
                    <a:pt x="143" y="51"/>
                  </a:cubicBezTo>
                  <a:cubicBezTo>
                    <a:pt x="147" y="40"/>
                    <a:pt x="147" y="35"/>
                    <a:pt x="155" y="33"/>
                  </a:cubicBezTo>
                  <a:cubicBezTo>
                    <a:pt x="163" y="31"/>
                    <a:pt x="177" y="25"/>
                    <a:pt x="165" y="8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3" name="Freeform 1368"/>
            <p:cNvSpPr>
              <a:spLocks/>
            </p:cNvSpPr>
            <p:nvPr/>
          </p:nvSpPr>
          <p:spPr bwMode="auto">
            <a:xfrm>
              <a:off x="6650038" y="4663021"/>
              <a:ext cx="157162" cy="187325"/>
            </a:xfrm>
            <a:custGeom>
              <a:avLst/>
              <a:gdLst>
                <a:gd name="T0" fmla="*/ 2147483647 w 177"/>
                <a:gd name="T1" fmla="*/ 2147483647 h 213"/>
                <a:gd name="T2" fmla="*/ 2147483647 w 177"/>
                <a:gd name="T3" fmla="*/ 2147483647 h 213"/>
                <a:gd name="T4" fmla="*/ 2147483647 w 177"/>
                <a:gd name="T5" fmla="*/ 2147483647 h 213"/>
                <a:gd name="T6" fmla="*/ 2147483647 w 177"/>
                <a:gd name="T7" fmla="*/ 2147483647 h 213"/>
                <a:gd name="T8" fmla="*/ 2147483647 w 177"/>
                <a:gd name="T9" fmla="*/ 2147483647 h 213"/>
                <a:gd name="T10" fmla="*/ 2147483647 w 177"/>
                <a:gd name="T11" fmla="*/ 2147483647 h 213"/>
                <a:gd name="T12" fmla="*/ 2147483647 w 177"/>
                <a:gd name="T13" fmla="*/ 2147483647 h 213"/>
                <a:gd name="T14" fmla="*/ 2147483647 w 177"/>
                <a:gd name="T15" fmla="*/ 2147483647 h 213"/>
                <a:gd name="T16" fmla="*/ 2147483647 w 177"/>
                <a:gd name="T17" fmla="*/ 2147483647 h 213"/>
                <a:gd name="T18" fmla="*/ 2147483647 w 177"/>
                <a:gd name="T19" fmla="*/ 2147483647 h 213"/>
                <a:gd name="T20" fmla="*/ 2147483647 w 177"/>
                <a:gd name="T21" fmla="*/ 2147483647 h 213"/>
                <a:gd name="T22" fmla="*/ 2147483647 w 177"/>
                <a:gd name="T23" fmla="*/ 2147483647 h 213"/>
                <a:gd name="T24" fmla="*/ 2147483647 w 177"/>
                <a:gd name="T25" fmla="*/ 2147483647 h 213"/>
                <a:gd name="T26" fmla="*/ 2147483647 w 177"/>
                <a:gd name="T27" fmla="*/ 2147483647 h 213"/>
                <a:gd name="T28" fmla="*/ 2147483647 w 177"/>
                <a:gd name="T29" fmla="*/ 2147483647 h 213"/>
                <a:gd name="T30" fmla="*/ 2147483647 w 177"/>
                <a:gd name="T31" fmla="*/ 2147483647 h 213"/>
                <a:gd name="T32" fmla="*/ 2147483647 w 177"/>
                <a:gd name="T33" fmla="*/ 2147483647 h 213"/>
                <a:gd name="T34" fmla="*/ 2147483647 w 177"/>
                <a:gd name="T35" fmla="*/ 2147483647 h 213"/>
                <a:gd name="T36" fmla="*/ 2147483647 w 177"/>
                <a:gd name="T37" fmla="*/ 2147483647 h 213"/>
                <a:gd name="T38" fmla="*/ 2147483647 w 177"/>
                <a:gd name="T39" fmla="*/ 2147483647 h 213"/>
                <a:gd name="T40" fmla="*/ 2147483647 w 177"/>
                <a:gd name="T41" fmla="*/ 2147483647 h 213"/>
                <a:gd name="T42" fmla="*/ 2147483647 w 177"/>
                <a:gd name="T43" fmla="*/ 2147483647 h 213"/>
                <a:gd name="T44" fmla="*/ 2147483647 w 177"/>
                <a:gd name="T45" fmla="*/ 2147483647 h 213"/>
                <a:gd name="T46" fmla="*/ 2147483647 w 177"/>
                <a:gd name="T47" fmla="*/ 2147483647 h 213"/>
                <a:gd name="T48" fmla="*/ 2147483647 w 177"/>
                <a:gd name="T49" fmla="*/ 2147483647 h 213"/>
                <a:gd name="T50" fmla="*/ 2147483647 w 177"/>
                <a:gd name="T51" fmla="*/ 2147483647 h 213"/>
                <a:gd name="T52" fmla="*/ 2147483647 w 177"/>
                <a:gd name="T53" fmla="*/ 2147483647 h 213"/>
                <a:gd name="T54" fmla="*/ 2147483647 w 177"/>
                <a:gd name="T55" fmla="*/ 2147483647 h 213"/>
                <a:gd name="T56" fmla="*/ 2147483647 w 177"/>
                <a:gd name="T57" fmla="*/ 2147483647 h 213"/>
                <a:gd name="T58" fmla="*/ 2147483647 w 177"/>
                <a:gd name="T59" fmla="*/ 2147483647 h 213"/>
                <a:gd name="T60" fmla="*/ 2147483647 w 177"/>
                <a:gd name="T61" fmla="*/ 2147483647 h 213"/>
                <a:gd name="T62" fmla="*/ 2147483647 w 177"/>
                <a:gd name="T63" fmla="*/ 2147483647 h 213"/>
                <a:gd name="T64" fmla="*/ 2147483647 w 177"/>
                <a:gd name="T65" fmla="*/ 2147483647 h 213"/>
                <a:gd name="T66" fmla="*/ 2147483647 w 177"/>
                <a:gd name="T67" fmla="*/ 2147483647 h 213"/>
                <a:gd name="T68" fmla="*/ 2147483647 w 177"/>
                <a:gd name="T69" fmla="*/ 2147483647 h 213"/>
                <a:gd name="T70" fmla="*/ 2147483647 w 177"/>
                <a:gd name="T71" fmla="*/ 2147483647 h 213"/>
                <a:gd name="T72" fmla="*/ 2147483647 w 177"/>
                <a:gd name="T73" fmla="*/ 2147483647 h 213"/>
                <a:gd name="T74" fmla="*/ 2147483647 w 177"/>
                <a:gd name="T75" fmla="*/ 2147483647 h 213"/>
                <a:gd name="T76" fmla="*/ 2147483647 w 177"/>
                <a:gd name="T77" fmla="*/ 2147483647 h 213"/>
                <a:gd name="T78" fmla="*/ 2147483647 w 177"/>
                <a:gd name="T79" fmla="*/ 2147483647 h 213"/>
                <a:gd name="T80" fmla="*/ 2147483647 w 177"/>
                <a:gd name="T81" fmla="*/ 2147483647 h 213"/>
                <a:gd name="T82" fmla="*/ 2147483647 w 177"/>
                <a:gd name="T83" fmla="*/ 2147483647 h 213"/>
                <a:gd name="T84" fmla="*/ 2147483647 w 177"/>
                <a:gd name="T85" fmla="*/ 2147483647 h 213"/>
                <a:gd name="T86" fmla="*/ 2147483647 w 177"/>
                <a:gd name="T87" fmla="*/ 2147483647 h 213"/>
                <a:gd name="T88" fmla="*/ 2147483647 w 177"/>
                <a:gd name="T89" fmla="*/ 2147483647 h 213"/>
                <a:gd name="T90" fmla="*/ 2147483647 w 177"/>
                <a:gd name="T91" fmla="*/ 2147483647 h 213"/>
                <a:gd name="T92" fmla="*/ 2147483647 w 177"/>
                <a:gd name="T93" fmla="*/ 2147483647 h 213"/>
                <a:gd name="T94" fmla="*/ 2147483647 w 177"/>
                <a:gd name="T95" fmla="*/ 2147483647 h 213"/>
                <a:gd name="T96" fmla="*/ 2147483647 w 177"/>
                <a:gd name="T97" fmla="*/ 2147483647 h 213"/>
                <a:gd name="T98" fmla="*/ 2147483647 w 177"/>
                <a:gd name="T99" fmla="*/ 2147483647 h 213"/>
                <a:gd name="T100" fmla="*/ 2147483647 w 177"/>
                <a:gd name="T101" fmla="*/ 2147483647 h 213"/>
                <a:gd name="T102" fmla="*/ 2147483647 w 177"/>
                <a:gd name="T103" fmla="*/ 2147483647 h 213"/>
                <a:gd name="T104" fmla="*/ 2147483647 w 177"/>
                <a:gd name="T105" fmla="*/ 2147483647 h 213"/>
                <a:gd name="T106" fmla="*/ 2147483647 w 177"/>
                <a:gd name="T107" fmla="*/ 2147483647 h 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7" h="213">
                  <a:moveTo>
                    <a:pt x="164" y="5"/>
                  </a:moveTo>
                  <a:cubicBezTo>
                    <a:pt x="157" y="0"/>
                    <a:pt x="155" y="4"/>
                    <a:pt x="151" y="11"/>
                  </a:cubicBezTo>
                  <a:cubicBezTo>
                    <a:pt x="148" y="18"/>
                    <a:pt x="136" y="28"/>
                    <a:pt x="133" y="32"/>
                  </a:cubicBezTo>
                  <a:cubicBezTo>
                    <a:pt x="129" y="35"/>
                    <a:pt x="111" y="45"/>
                    <a:pt x="100" y="38"/>
                  </a:cubicBezTo>
                  <a:cubicBezTo>
                    <a:pt x="88" y="31"/>
                    <a:pt x="75" y="22"/>
                    <a:pt x="63" y="27"/>
                  </a:cubicBezTo>
                  <a:cubicBezTo>
                    <a:pt x="52" y="32"/>
                    <a:pt x="35" y="40"/>
                    <a:pt x="30" y="51"/>
                  </a:cubicBezTo>
                  <a:cubicBezTo>
                    <a:pt x="26" y="61"/>
                    <a:pt x="16" y="68"/>
                    <a:pt x="14" y="76"/>
                  </a:cubicBezTo>
                  <a:cubicBezTo>
                    <a:pt x="12" y="85"/>
                    <a:pt x="6" y="105"/>
                    <a:pt x="9" y="112"/>
                  </a:cubicBezTo>
                  <a:cubicBezTo>
                    <a:pt x="13" y="119"/>
                    <a:pt x="18" y="125"/>
                    <a:pt x="10" y="133"/>
                  </a:cubicBezTo>
                  <a:cubicBezTo>
                    <a:pt x="3" y="141"/>
                    <a:pt x="0" y="152"/>
                    <a:pt x="7" y="155"/>
                  </a:cubicBezTo>
                  <a:cubicBezTo>
                    <a:pt x="14" y="159"/>
                    <a:pt x="14" y="156"/>
                    <a:pt x="20" y="160"/>
                  </a:cubicBezTo>
                  <a:cubicBezTo>
                    <a:pt x="26" y="163"/>
                    <a:pt x="19" y="187"/>
                    <a:pt x="19" y="187"/>
                  </a:cubicBezTo>
                  <a:cubicBezTo>
                    <a:pt x="23" y="201"/>
                    <a:pt x="25" y="197"/>
                    <a:pt x="30" y="204"/>
                  </a:cubicBezTo>
                  <a:cubicBezTo>
                    <a:pt x="36" y="211"/>
                    <a:pt x="42" y="213"/>
                    <a:pt x="48" y="207"/>
                  </a:cubicBezTo>
                  <a:cubicBezTo>
                    <a:pt x="54" y="201"/>
                    <a:pt x="55" y="199"/>
                    <a:pt x="48" y="194"/>
                  </a:cubicBezTo>
                  <a:cubicBezTo>
                    <a:pt x="41" y="189"/>
                    <a:pt x="35" y="187"/>
                    <a:pt x="40" y="180"/>
                  </a:cubicBezTo>
                  <a:cubicBezTo>
                    <a:pt x="44" y="173"/>
                    <a:pt x="47" y="168"/>
                    <a:pt x="43" y="161"/>
                  </a:cubicBezTo>
                  <a:cubicBezTo>
                    <a:pt x="40" y="154"/>
                    <a:pt x="37" y="146"/>
                    <a:pt x="39" y="140"/>
                  </a:cubicBezTo>
                  <a:cubicBezTo>
                    <a:pt x="40" y="134"/>
                    <a:pt x="35" y="126"/>
                    <a:pt x="42" y="127"/>
                  </a:cubicBezTo>
                  <a:cubicBezTo>
                    <a:pt x="49" y="128"/>
                    <a:pt x="61" y="132"/>
                    <a:pt x="57" y="140"/>
                  </a:cubicBezTo>
                  <a:cubicBezTo>
                    <a:pt x="54" y="148"/>
                    <a:pt x="47" y="155"/>
                    <a:pt x="57" y="157"/>
                  </a:cubicBezTo>
                  <a:cubicBezTo>
                    <a:pt x="68" y="160"/>
                    <a:pt x="73" y="157"/>
                    <a:pt x="76" y="161"/>
                  </a:cubicBezTo>
                  <a:cubicBezTo>
                    <a:pt x="80" y="164"/>
                    <a:pt x="71" y="167"/>
                    <a:pt x="71" y="173"/>
                  </a:cubicBezTo>
                  <a:cubicBezTo>
                    <a:pt x="71" y="179"/>
                    <a:pt x="76" y="186"/>
                    <a:pt x="76" y="186"/>
                  </a:cubicBezTo>
                  <a:cubicBezTo>
                    <a:pt x="76" y="186"/>
                    <a:pt x="55" y="190"/>
                    <a:pt x="69" y="194"/>
                  </a:cubicBezTo>
                  <a:cubicBezTo>
                    <a:pt x="83" y="197"/>
                    <a:pt x="82" y="189"/>
                    <a:pt x="86" y="183"/>
                  </a:cubicBezTo>
                  <a:cubicBezTo>
                    <a:pt x="89" y="177"/>
                    <a:pt x="97" y="189"/>
                    <a:pt x="102" y="195"/>
                  </a:cubicBezTo>
                  <a:cubicBezTo>
                    <a:pt x="107" y="201"/>
                    <a:pt x="107" y="204"/>
                    <a:pt x="114" y="200"/>
                  </a:cubicBezTo>
                  <a:cubicBezTo>
                    <a:pt x="121" y="195"/>
                    <a:pt x="124" y="182"/>
                    <a:pt x="117" y="180"/>
                  </a:cubicBezTo>
                  <a:cubicBezTo>
                    <a:pt x="110" y="177"/>
                    <a:pt x="97" y="169"/>
                    <a:pt x="97" y="169"/>
                  </a:cubicBezTo>
                  <a:cubicBezTo>
                    <a:pt x="97" y="169"/>
                    <a:pt x="89" y="172"/>
                    <a:pt x="89" y="163"/>
                  </a:cubicBezTo>
                  <a:cubicBezTo>
                    <a:pt x="89" y="155"/>
                    <a:pt x="87" y="153"/>
                    <a:pt x="89" y="148"/>
                  </a:cubicBezTo>
                  <a:cubicBezTo>
                    <a:pt x="91" y="143"/>
                    <a:pt x="88" y="128"/>
                    <a:pt x="83" y="129"/>
                  </a:cubicBezTo>
                  <a:cubicBezTo>
                    <a:pt x="79" y="130"/>
                    <a:pt x="76" y="123"/>
                    <a:pt x="73" y="121"/>
                  </a:cubicBezTo>
                  <a:cubicBezTo>
                    <a:pt x="69" y="119"/>
                    <a:pt x="62" y="113"/>
                    <a:pt x="62" y="113"/>
                  </a:cubicBezTo>
                  <a:cubicBezTo>
                    <a:pt x="62" y="113"/>
                    <a:pt x="71" y="100"/>
                    <a:pt x="82" y="103"/>
                  </a:cubicBezTo>
                  <a:cubicBezTo>
                    <a:pt x="93" y="107"/>
                    <a:pt x="88" y="96"/>
                    <a:pt x="96" y="96"/>
                  </a:cubicBezTo>
                  <a:cubicBezTo>
                    <a:pt x="104" y="96"/>
                    <a:pt x="106" y="98"/>
                    <a:pt x="110" y="100"/>
                  </a:cubicBezTo>
                  <a:cubicBezTo>
                    <a:pt x="115" y="102"/>
                    <a:pt x="111" y="91"/>
                    <a:pt x="118" y="92"/>
                  </a:cubicBezTo>
                  <a:cubicBezTo>
                    <a:pt x="125" y="93"/>
                    <a:pt x="107" y="67"/>
                    <a:pt x="106" y="78"/>
                  </a:cubicBezTo>
                  <a:cubicBezTo>
                    <a:pt x="104" y="88"/>
                    <a:pt x="100" y="85"/>
                    <a:pt x="95" y="85"/>
                  </a:cubicBezTo>
                  <a:cubicBezTo>
                    <a:pt x="90" y="85"/>
                    <a:pt x="87" y="78"/>
                    <a:pt x="84" y="82"/>
                  </a:cubicBezTo>
                  <a:cubicBezTo>
                    <a:pt x="82" y="87"/>
                    <a:pt x="80" y="86"/>
                    <a:pt x="75" y="86"/>
                  </a:cubicBezTo>
                  <a:cubicBezTo>
                    <a:pt x="70" y="86"/>
                    <a:pt x="67" y="83"/>
                    <a:pt x="64" y="87"/>
                  </a:cubicBezTo>
                  <a:cubicBezTo>
                    <a:pt x="62" y="91"/>
                    <a:pt x="54" y="91"/>
                    <a:pt x="54" y="91"/>
                  </a:cubicBezTo>
                  <a:cubicBezTo>
                    <a:pt x="54" y="91"/>
                    <a:pt x="39" y="95"/>
                    <a:pt x="37" y="91"/>
                  </a:cubicBezTo>
                  <a:cubicBezTo>
                    <a:pt x="36" y="86"/>
                    <a:pt x="28" y="80"/>
                    <a:pt x="33" y="74"/>
                  </a:cubicBezTo>
                  <a:cubicBezTo>
                    <a:pt x="37" y="68"/>
                    <a:pt x="40" y="62"/>
                    <a:pt x="43" y="58"/>
                  </a:cubicBezTo>
                  <a:cubicBezTo>
                    <a:pt x="47" y="53"/>
                    <a:pt x="43" y="48"/>
                    <a:pt x="54" y="46"/>
                  </a:cubicBezTo>
                  <a:cubicBezTo>
                    <a:pt x="64" y="44"/>
                    <a:pt x="73" y="35"/>
                    <a:pt x="81" y="44"/>
                  </a:cubicBezTo>
                  <a:cubicBezTo>
                    <a:pt x="89" y="52"/>
                    <a:pt x="91" y="58"/>
                    <a:pt x="110" y="58"/>
                  </a:cubicBezTo>
                  <a:cubicBezTo>
                    <a:pt x="129" y="58"/>
                    <a:pt x="140" y="61"/>
                    <a:pt x="143" y="51"/>
                  </a:cubicBezTo>
                  <a:cubicBezTo>
                    <a:pt x="147" y="40"/>
                    <a:pt x="147" y="35"/>
                    <a:pt x="155" y="33"/>
                  </a:cubicBezTo>
                  <a:cubicBezTo>
                    <a:pt x="163" y="31"/>
                    <a:pt x="177" y="25"/>
                    <a:pt x="165" y="8"/>
                  </a:cubicBezTo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4" name="Freeform 1369"/>
            <p:cNvSpPr>
              <a:spLocks/>
            </p:cNvSpPr>
            <p:nvPr/>
          </p:nvSpPr>
          <p:spPr bwMode="auto">
            <a:xfrm>
              <a:off x="6842125" y="4653496"/>
              <a:ext cx="41275" cy="82550"/>
            </a:xfrm>
            <a:custGeom>
              <a:avLst/>
              <a:gdLst>
                <a:gd name="T0" fmla="*/ 2147483647 w 47"/>
                <a:gd name="T1" fmla="*/ 0 h 93"/>
                <a:gd name="T2" fmla="*/ 2147483647 w 47"/>
                <a:gd name="T3" fmla="*/ 2147483647 h 93"/>
                <a:gd name="T4" fmla="*/ 2147483647 w 47"/>
                <a:gd name="T5" fmla="*/ 2147483647 h 93"/>
                <a:gd name="T6" fmla="*/ 2147483647 w 47"/>
                <a:gd name="T7" fmla="*/ 2147483647 h 93"/>
                <a:gd name="T8" fmla="*/ 2147483647 w 47"/>
                <a:gd name="T9" fmla="*/ 2147483647 h 93"/>
                <a:gd name="T10" fmla="*/ 2147483647 w 47"/>
                <a:gd name="T11" fmla="*/ 2147483647 h 93"/>
                <a:gd name="T12" fmla="*/ 2147483647 w 47"/>
                <a:gd name="T13" fmla="*/ 2147483647 h 93"/>
                <a:gd name="T14" fmla="*/ 2147483647 w 47"/>
                <a:gd name="T15" fmla="*/ 2147483647 h 93"/>
                <a:gd name="T16" fmla="*/ 2147483647 w 47"/>
                <a:gd name="T17" fmla="*/ 2147483647 h 93"/>
                <a:gd name="T18" fmla="*/ 2147483647 w 47"/>
                <a:gd name="T19" fmla="*/ 2147483647 h 93"/>
                <a:gd name="T20" fmla="*/ 2147483647 w 47"/>
                <a:gd name="T21" fmla="*/ 2147483647 h 93"/>
                <a:gd name="T22" fmla="*/ 2147483647 w 47"/>
                <a:gd name="T23" fmla="*/ 2147483647 h 93"/>
                <a:gd name="T24" fmla="*/ 2147483647 w 47"/>
                <a:gd name="T25" fmla="*/ 2147483647 h 93"/>
                <a:gd name="T26" fmla="*/ 2147483647 w 47"/>
                <a:gd name="T27" fmla="*/ 2147483647 h 93"/>
                <a:gd name="T28" fmla="*/ 2147483647 w 47"/>
                <a:gd name="T29" fmla="*/ 2147483647 h 93"/>
                <a:gd name="T30" fmla="*/ 2147483647 w 47"/>
                <a:gd name="T31" fmla="*/ 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" h="93">
                  <a:moveTo>
                    <a:pt x="26" y="0"/>
                  </a:moveTo>
                  <a:cubicBezTo>
                    <a:pt x="21" y="0"/>
                    <a:pt x="15" y="4"/>
                    <a:pt x="9" y="16"/>
                  </a:cubicBezTo>
                  <a:cubicBezTo>
                    <a:pt x="3" y="28"/>
                    <a:pt x="0" y="29"/>
                    <a:pt x="7" y="32"/>
                  </a:cubicBezTo>
                  <a:cubicBezTo>
                    <a:pt x="14" y="36"/>
                    <a:pt x="14" y="43"/>
                    <a:pt x="12" y="48"/>
                  </a:cubicBezTo>
                  <a:cubicBezTo>
                    <a:pt x="9" y="52"/>
                    <a:pt x="8" y="52"/>
                    <a:pt x="9" y="57"/>
                  </a:cubicBezTo>
                  <a:cubicBezTo>
                    <a:pt x="10" y="62"/>
                    <a:pt x="1" y="65"/>
                    <a:pt x="5" y="72"/>
                  </a:cubicBezTo>
                  <a:cubicBezTo>
                    <a:pt x="8" y="79"/>
                    <a:pt x="13" y="82"/>
                    <a:pt x="21" y="88"/>
                  </a:cubicBezTo>
                  <a:cubicBezTo>
                    <a:pt x="29" y="93"/>
                    <a:pt x="5" y="65"/>
                    <a:pt x="20" y="66"/>
                  </a:cubicBezTo>
                  <a:cubicBezTo>
                    <a:pt x="35" y="68"/>
                    <a:pt x="35" y="65"/>
                    <a:pt x="40" y="64"/>
                  </a:cubicBezTo>
                  <a:cubicBezTo>
                    <a:pt x="44" y="63"/>
                    <a:pt x="47" y="44"/>
                    <a:pt x="40" y="48"/>
                  </a:cubicBezTo>
                  <a:cubicBezTo>
                    <a:pt x="33" y="51"/>
                    <a:pt x="26" y="54"/>
                    <a:pt x="23" y="50"/>
                  </a:cubicBezTo>
                  <a:cubicBezTo>
                    <a:pt x="21" y="47"/>
                    <a:pt x="20" y="36"/>
                    <a:pt x="26" y="36"/>
                  </a:cubicBezTo>
                  <a:cubicBezTo>
                    <a:pt x="32" y="36"/>
                    <a:pt x="34" y="35"/>
                    <a:pt x="35" y="30"/>
                  </a:cubicBezTo>
                  <a:cubicBezTo>
                    <a:pt x="36" y="25"/>
                    <a:pt x="29" y="5"/>
                    <a:pt x="26" y="17"/>
                  </a:cubicBezTo>
                  <a:cubicBezTo>
                    <a:pt x="22" y="29"/>
                    <a:pt x="13" y="29"/>
                    <a:pt x="16" y="22"/>
                  </a:cubicBezTo>
                  <a:cubicBezTo>
                    <a:pt x="20" y="15"/>
                    <a:pt x="26" y="0"/>
                    <a:pt x="26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5" name="Freeform 1370"/>
            <p:cNvSpPr>
              <a:spLocks/>
            </p:cNvSpPr>
            <p:nvPr/>
          </p:nvSpPr>
          <p:spPr bwMode="auto">
            <a:xfrm>
              <a:off x="6802438" y="4740809"/>
              <a:ext cx="20637" cy="33337"/>
            </a:xfrm>
            <a:custGeom>
              <a:avLst/>
              <a:gdLst>
                <a:gd name="T0" fmla="*/ 2147483647 w 24"/>
                <a:gd name="T1" fmla="*/ 2147483647 h 38"/>
                <a:gd name="T2" fmla="*/ 0 w 24"/>
                <a:gd name="T3" fmla="*/ 2147483647 h 38"/>
                <a:gd name="T4" fmla="*/ 2147483647 w 24"/>
                <a:gd name="T5" fmla="*/ 2147483647 h 38"/>
                <a:gd name="T6" fmla="*/ 2147483647 w 24"/>
                <a:gd name="T7" fmla="*/ 2147483647 h 38"/>
                <a:gd name="T8" fmla="*/ 2147483647 w 24"/>
                <a:gd name="T9" fmla="*/ 2147483647 h 38"/>
                <a:gd name="T10" fmla="*/ 2147483647 w 24"/>
                <a:gd name="T11" fmla="*/ 2147483647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8">
                  <a:moveTo>
                    <a:pt x="20" y="15"/>
                  </a:moveTo>
                  <a:cubicBezTo>
                    <a:pt x="16" y="17"/>
                    <a:pt x="0" y="0"/>
                    <a:pt x="0" y="15"/>
                  </a:cubicBezTo>
                  <a:cubicBezTo>
                    <a:pt x="0" y="31"/>
                    <a:pt x="6" y="38"/>
                    <a:pt x="11" y="34"/>
                  </a:cubicBezTo>
                  <a:cubicBezTo>
                    <a:pt x="16" y="31"/>
                    <a:pt x="7" y="30"/>
                    <a:pt x="16" y="31"/>
                  </a:cubicBezTo>
                  <a:cubicBezTo>
                    <a:pt x="24" y="32"/>
                    <a:pt x="22" y="27"/>
                    <a:pt x="22" y="24"/>
                  </a:cubicBezTo>
                  <a:cubicBezTo>
                    <a:pt x="22" y="20"/>
                    <a:pt x="20" y="15"/>
                    <a:pt x="20" y="1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6" name="Freeform 1371"/>
            <p:cNvSpPr>
              <a:spLocks/>
            </p:cNvSpPr>
            <p:nvPr/>
          </p:nvSpPr>
          <p:spPr bwMode="auto">
            <a:xfrm>
              <a:off x="6915150" y="4712234"/>
              <a:ext cx="82550" cy="46037"/>
            </a:xfrm>
            <a:custGeom>
              <a:avLst/>
              <a:gdLst>
                <a:gd name="T0" fmla="*/ 2147483647 w 93"/>
                <a:gd name="T1" fmla="*/ 2147483647 h 52"/>
                <a:gd name="T2" fmla="*/ 2147483647 w 93"/>
                <a:gd name="T3" fmla="*/ 2147483647 h 52"/>
                <a:gd name="T4" fmla="*/ 2147483647 w 93"/>
                <a:gd name="T5" fmla="*/ 2147483647 h 52"/>
                <a:gd name="T6" fmla="*/ 2147483647 w 93"/>
                <a:gd name="T7" fmla="*/ 2147483647 h 52"/>
                <a:gd name="T8" fmla="*/ 2147483647 w 93"/>
                <a:gd name="T9" fmla="*/ 2147483647 h 52"/>
                <a:gd name="T10" fmla="*/ 2147483647 w 93"/>
                <a:gd name="T11" fmla="*/ 2147483647 h 52"/>
                <a:gd name="T12" fmla="*/ 2147483647 w 93"/>
                <a:gd name="T13" fmla="*/ 2147483647 h 52"/>
                <a:gd name="T14" fmla="*/ 2147483647 w 93"/>
                <a:gd name="T15" fmla="*/ 214748364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" h="52">
                  <a:moveTo>
                    <a:pt x="55" y="16"/>
                  </a:moveTo>
                  <a:cubicBezTo>
                    <a:pt x="44" y="18"/>
                    <a:pt x="42" y="0"/>
                    <a:pt x="31" y="12"/>
                  </a:cubicBezTo>
                  <a:cubicBezTo>
                    <a:pt x="19" y="24"/>
                    <a:pt x="0" y="40"/>
                    <a:pt x="18" y="44"/>
                  </a:cubicBezTo>
                  <a:cubicBezTo>
                    <a:pt x="35" y="47"/>
                    <a:pt x="33" y="45"/>
                    <a:pt x="47" y="49"/>
                  </a:cubicBezTo>
                  <a:cubicBezTo>
                    <a:pt x="61" y="52"/>
                    <a:pt x="61" y="43"/>
                    <a:pt x="75" y="44"/>
                  </a:cubicBezTo>
                  <a:cubicBezTo>
                    <a:pt x="89" y="45"/>
                    <a:pt x="91" y="37"/>
                    <a:pt x="92" y="33"/>
                  </a:cubicBezTo>
                  <a:cubicBezTo>
                    <a:pt x="93" y="30"/>
                    <a:pt x="85" y="16"/>
                    <a:pt x="85" y="16"/>
                  </a:cubicBezTo>
                  <a:lnTo>
                    <a:pt x="55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7" name="Freeform 1372"/>
            <p:cNvSpPr>
              <a:spLocks/>
            </p:cNvSpPr>
            <p:nvPr/>
          </p:nvSpPr>
          <p:spPr bwMode="auto">
            <a:xfrm>
              <a:off x="6961188" y="4758271"/>
              <a:ext cx="39687" cy="53975"/>
            </a:xfrm>
            <a:custGeom>
              <a:avLst/>
              <a:gdLst>
                <a:gd name="T0" fmla="*/ 2147483647 w 44"/>
                <a:gd name="T1" fmla="*/ 2147483647 h 62"/>
                <a:gd name="T2" fmla="*/ 2147483647 w 44"/>
                <a:gd name="T3" fmla="*/ 2147483647 h 62"/>
                <a:gd name="T4" fmla="*/ 2147483647 w 44"/>
                <a:gd name="T5" fmla="*/ 2147483647 h 62"/>
                <a:gd name="T6" fmla="*/ 2147483647 w 44"/>
                <a:gd name="T7" fmla="*/ 2147483647 h 62"/>
                <a:gd name="T8" fmla="*/ 2147483647 w 44"/>
                <a:gd name="T9" fmla="*/ 2147483647 h 62"/>
                <a:gd name="T10" fmla="*/ 2147483647 w 44"/>
                <a:gd name="T11" fmla="*/ 2147483647 h 62"/>
                <a:gd name="T12" fmla="*/ 2147483647 w 44"/>
                <a:gd name="T13" fmla="*/ 2147483647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62">
                  <a:moveTo>
                    <a:pt x="25" y="13"/>
                  </a:moveTo>
                  <a:cubicBezTo>
                    <a:pt x="17" y="15"/>
                    <a:pt x="0" y="0"/>
                    <a:pt x="5" y="22"/>
                  </a:cubicBezTo>
                  <a:cubicBezTo>
                    <a:pt x="10" y="44"/>
                    <a:pt x="18" y="35"/>
                    <a:pt x="18" y="45"/>
                  </a:cubicBezTo>
                  <a:cubicBezTo>
                    <a:pt x="18" y="55"/>
                    <a:pt x="12" y="62"/>
                    <a:pt x="21" y="60"/>
                  </a:cubicBezTo>
                  <a:cubicBezTo>
                    <a:pt x="29" y="58"/>
                    <a:pt x="36" y="47"/>
                    <a:pt x="39" y="44"/>
                  </a:cubicBezTo>
                  <a:cubicBezTo>
                    <a:pt x="42" y="40"/>
                    <a:pt x="44" y="32"/>
                    <a:pt x="42" y="28"/>
                  </a:cubicBezTo>
                  <a:cubicBezTo>
                    <a:pt x="39" y="25"/>
                    <a:pt x="25" y="13"/>
                    <a:pt x="25" y="1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8" name="Freeform 1373"/>
            <p:cNvSpPr>
              <a:spLocks/>
            </p:cNvSpPr>
            <p:nvPr/>
          </p:nvSpPr>
          <p:spPr bwMode="auto">
            <a:xfrm>
              <a:off x="6743700" y="4912259"/>
              <a:ext cx="79375" cy="42862"/>
            </a:xfrm>
            <a:custGeom>
              <a:avLst/>
              <a:gdLst>
                <a:gd name="T0" fmla="*/ 2147483647 w 89"/>
                <a:gd name="T1" fmla="*/ 0 h 47"/>
                <a:gd name="T2" fmla="*/ 2147483647 w 89"/>
                <a:gd name="T3" fmla="*/ 2147483647 h 47"/>
                <a:gd name="T4" fmla="*/ 2147483647 w 89"/>
                <a:gd name="T5" fmla="*/ 2147483647 h 47"/>
                <a:gd name="T6" fmla="*/ 2147483647 w 89"/>
                <a:gd name="T7" fmla="*/ 2147483647 h 47"/>
                <a:gd name="T8" fmla="*/ 2147483647 w 89"/>
                <a:gd name="T9" fmla="*/ 2147483647 h 47"/>
                <a:gd name="T10" fmla="*/ 2147483647 w 89"/>
                <a:gd name="T11" fmla="*/ 2147483647 h 47"/>
                <a:gd name="T12" fmla="*/ 2147483647 w 8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47">
                  <a:moveTo>
                    <a:pt x="89" y="0"/>
                  </a:moveTo>
                  <a:cubicBezTo>
                    <a:pt x="73" y="2"/>
                    <a:pt x="51" y="0"/>
                    <a:pt x="48" y="7"/>
                  </a:cubicBezTo>
                  <a:cubicBezTo>
                    <a:pt x="45" y="13"/>
                    <a:pt x="34" y="19"/>
                    <a:pt x="28" y="22"/>
                  </a:cubicBezTo>
                  <a:cubicBezTo>
                    <a:pt x="21" y="25"/>
                    <a:pt x="0" y="16"/>
                    <a:pt x="14" y="32"/>
                  </a:cubicBezTo>
                  <a:cubicBezTo>
                    <a:pt x="28" y="47"/>
                    <a:pt x="34" y="33"/>
                    <a:pt x="42" y="29"/>
                  </a:cubicBezTo>
                  <a:cubicBezTo>
                    <a:pt x="50" y="24"/>
                    <a:pt x="67" y="16"/>
                    <a:pt x="67" y="16"/>
                  </a:cubicBezTo>
                  <a:lnTo>
                    <a:pt x="89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89" name="Freeform 1374"/>
            <p:cNvSpPr>
              <a:spLocks/>
            </p:cNvSpPr>
            <p:nvPr/>
          </p:nvSpPr>
          <p:spPr bwMode="auto">
            <a:xfrm>
              <a:off x="6662738" y="4902734"/>
              <a:ext cx="73025" cy="20637"/>
            </a:xfrm>
            <a:custGeom>
              <a:avLst/>
              <a:gdLst>
                <a:gd name="T0" fmla="*/ 2147483647 w 83"/>
                <a:gd name="T1" fmla="*/ 2147483647 h 23"/>
                <a:gd name="T2" fmla="*/ 2147483647 w 83"/>
                <a:gd name="T3" fmla="*/ 2147483647 h 23"/>
                <a:gd name="T4" fmla="*/ 2147483647 w 83"/>
                <a:gd name="T5" fmla="*/ 2147483647 h 23"/>
                <a:gd name="T6" fmla="*/ 2147483647 w 83"/>
                <a:gd name="T7" fmla="*/ 2147483647 h 23"/>
                <a:gd name="T8" fmla="*/ 2147483647 w 83"/>
                <a:gd name="T9" fmla="*/ 2147483647 h 23"/>
                <a:gd name="T10" fmla="*/ 2147483647 w 83"/>
                <a:gd name="T11" fmla="*/ 2147483647 h 23"/>
                <a:gd name="T12" fmla="*/ 2147483647 w 83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3">
                  <a:moveTo>
                    <a:pt x="82" y="1"/>
                  </a:moveTo>
                  <a:cubicBezTo>
                    <a:pt x="71" y="8"/>
                    <a:pt x="52" y="11"/>
                    <a:pt x="46" y="11"/>
                  </a:cubicBezTo>
                  <a:cubicBezTo>
                    <a:pt x="39" y="11"/>
                    <a:pt x="30" y="8"/>
                    <a:pt x="25" y="8"/>
                  </a:cubicBezTo>
                  <a:cubicBezTo>
                    <a:pt x="21" y="8"/>
                    <a:pt x="0" y="0"/>
                    <a:pt x="10" y="11"/>
                  </a:cubicBezTo>
                  <a:cubicBezTo>
                    <a:pt x="19" y="22"/>
                    <a:pt x="49" y="23"/>
                    <a:pt x="55" y="23"/>
                  </a:cubicBezTo>
                  <a:cubicBezTo>
                    <a:pt x="61" y="23"/>
                    <a:pt x="74" y="23"/>
                    <a:pt x="78" y="19"/>
                  </a:cubicBezTo>
                  <a:cubicBezTo>
                    <a:pt x="83" y="14"/>
                    <a:pt x="82" y="1"/>
                    <a:pt x="82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0" name="Freeform 1375"/>
            <p:cNvSpPr>
              <a:spLocks/>
            </p:cNvSpPr>
            <p:nvPr/>
          </p:nvSpPr>
          <p:spPr bwMode="auto">
            <a:xfrm>
              <a:off x="6661150" y="4921784"/>
              <a:ext cx="38100" cy="41275"/>
            </a:xfrm>
            <a:custGeom>
              <a:avLst/>
              <a:gdLst>
                <a:gd name="T0" fmla="*/ 2147483647 w 43"/>
                <a:gd name="T1" fmla="*/ 2147483647 h 47"/>
                <a:gd name="T2" fmla="*/ 2147483647 w 43"/>
                <a:gd name="T3" fmla="*/ 2147483647 h 47"/>
                <a:gd name="T4" fmla="*/ 2147483647 w 43"/>
                <a:gd name="T5" fmla="*/ 2147483647 h 47"/>
                <a:gd name="T6" fmla="*/ 2147483647 w 43"/>
                <a:gd name="T7" fmla="*/ 2147483647 h 47"/>
                <a:gd name="T8" fmla="*/ 2147483647 w 43"/>
                <a:gd name="T9" fmla="*/ 2147483647 h 47"/>
                <a:gd name="T10" fmla="*/ 2147483647 w 43"/>
                <a:gd name="T11" fmla="*/ 21474836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7">
                  <a:moveTo>
                    <a:pt x="18" y="8"/>
                  </a:moveTo>
                  <a:cubicBezTo>
                    <a:pt x="14" y="8"/>
                    <a:pt x="11" y="0"/>
                    <a:pt x="6" y="8"/>
                  </a:cubicBezTo>
                  <a:cubicBezTo>
                    <a:pt x="1" y="15"/>
                    <a:pt x="0" y="20"/>
                    <a:pt x="9" y="26"/>
                  </a:cubicBezTo>
                  <a:cubicBezTo>
                    <a:pt x="18" y="33"/>
                    <a:pt x="18" y="28"/>
                    <a:pt x="29" y="37"/>
                  </a:cubicBezTo>
                  <a:cubicBezTo>
                    <a:pt x="40" y="47"/>
                    <a:pt x="40" y="42"/>
                    <a:pt x="42" y="37"/>
                  </a:cubicBezTo>
                  <a:cubicBezTo>
                    <a:pt x="43" y="33"/>
                    <a:pt x="18" y="8"/>
                    <a:pt x="18" y="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1" name="Freeform 1376"/>
            <p:cNvSpPr>
              <a:spLocks/>
            </p:cNvSpPr>
            <p:nvPr/>
          </p:nvSpPr>
          <p:spPr bwMode="auto">
            <a:xfrm>
              <a:off x="6626225" y="4901146"/>
              <a:ext cx="28575" cy="19050"/>
            </a:xfrm>
            <a:custGeom>
              <a:avLst/>
              <a:gdLst>
                <a:gd name="T0" fmla="*/ 2147483647 w 32"/>
                <a:gd name="T1" fmla="*/ 0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2">
                  <a:moveTo>
                    <a:pt x="17" y="0"/>
                  </a:moveTo>
                  <a:cubicBezTo>
                    <a:pt x="9" y="7"/>
                    <a:pt x="0" y="8"/>
                    <a:pt x="3" y="14"/>
                  </a:cubicBezTo>
                  <a:cubicBezTo>
                    <a:pt x="6" y="21"/>
                    <a:pt x="10" y="22"/>
                    <a:pt x="18" y="21"/>
                  </a:cubicBezTo>
                  <a:cubicBezTo>
                    <a:pt x="26" y="19"/>
                    <a:pt x="32" y="14"/>
                    <a:pt x="32" y="14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2" name="Freeform 1377"/>
            <p:cNvSpPr>
              <a:spLocks/>
            </p:cNvSpPr>
            <p:nvPr/>
          </p:nvSpPr>
          <p:spPr bwMode="auto">
            <a:xfrm>
              <a:off x="6581775" y="4902734"/>
              <a:ext cx="22225" cy="17462"/>
            </a:xfrm>
            <a:custGeom>
              <a:avLst/>
              <a:gdLst>
                <a:gd name="T0" fmla="*/ 2147483647 w 25"/>
                <a:gd name="T1" fmla="*/ 0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15" y="0"/>
                  </a:moveTo>
                  <a:cubicBezTo>
                    <a:pt x="10" y="0"/>
                    <a:pt x="0" y="7"/>
                    <a:pt x="8" y="13"/>
                  </a:cubicBezTo>
                  <a:cubicBezTo>
                    <a:pt x="16" y="19"/>
                    <a:pt x="25" y="16"/>
                    <a:pt x="25" y="16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3" name="Freeform 1378"/>
            <p:cNvSpPr>
              <a:spLocks/>
            </p:cNvSpPr>
            <p:nvPr/>
          </p:nvSpPr>
          <p:spPr bwMode="auto">
            <a:xfrm>
              <a:off x="6340475" y="4843996"/>
              <a:ext cx="227013" cy="71438"/>
            </a:xfrm>
            <a:custGeom>
              <a:avLst/>
              <a:gdLst>
                <a:gd name="T0" fmla="*/ 2147483647 w 257"/>
                <a:gd name="T1" fmla="*/ 2147483647 h 80"/>
                <a:gd name="T2" fmla="*/ 2147483647 w 257"/>
                <a:gd name="T3" fmla="*/ 2147483647 h 80"/>
                <a:gd name="T4" fmla="*/ 2147483647 w 257"/>
                <a:gd name="T5" fmla="*/ 2147483647 h 80"/>
                <a:gd name="T6" fmla="*/ 2147483647 w 257"/>
                <a:gd name="T7" fmla="*/ 2147483647 h 80"/>
                <a:gd name="T8" fmla="*/ 2147483647 w 257"/>
                <a:gd name="T9" fmla="*/ 2147483647 h 80"/>
                <a:gd name="T10" fmla="*/ 2147483647 w 257"/>
                <a:gd name="T11" fmla="*/ 2147483647 h 80"/>
                <a:gd name="T12" fmla="*/ 2147483647 w 257"/>
                <a:gd name="T13" fmla="*/ 2147483647 h 80"/>
                <a:gd name="T14" fmla="*/ 2147483647 w 257"/>
                <a:gd name="T15" fmla="*/ 2147483647 h 80"/>
                <a:gd name="T16" fmla="*/ 2147483647 w 257"/>
                <a:gd name="T17" fmla="*/ 2147483647 h 80"/>
                <a:gd name="T18" fmla="*/ 2147483647 w 257"/>
                <a:gd name="T19" fmla="*/ 2147483647 h 80"/>
                <a:gd name="T20" fmla="*/ 2147483647 w 257"/>
                <a:gd name="T21" fmla="*/ 2147483647 h 80"/>
                <a:gd name="T22" fmla="*/ 2147483647 w 257"/>
                <a:gd name="T23" fmla="*/ 2147483647 h 80"/>
                <a:gd name="T24" fmla="*/ 2147483647 w 257"/>
                <a:gd name="T25" fmla="*/ 2147483647 h 80"/>
                <a:gd name="T26" fmla="*/ 2147483647 w 257"/>
                <a:gd name="T27" fmla="*/ 2147483647 h 80"/>
                <a:gd name="T28" fmla="*/ 0 w 257"/>
                <a:gd name="T29" fmla="*/ 2147483647 h 80"/>
                <a:gd name="T30" fmla="*/ 2147483647 w 257"/>
                <a:gd name="T31" fmla="*/ 2147483647 h 80"/>
                <a:gd name="T32" fmla="*/ 2147483647 w 257"/>
                <a:gd name="T33" fmla="*/ 2147483647 h 80"/>
                <a:gd name="T34" fmla="*/ 2147483647 w 257"/>
                <a:gd name="T35" fmla="*/ 2147483647 h 80"/>
                <a:gd name="T36" fmla="*/ 2147483647 w 257"/>
                <a:gd name="T37" fmla="*/ 2147483647 h 80"/>
                <a:gd name="T38" fmla="*/ 2147483647 w 257"/>
                <a:gd name="T39" fmla="*/ 2147483647 h 80"/>
                <a:gd name="T40" fmla="*/ 2147483647 w 257"/>
                <a:gd name="T41" fmla="*/ 2147483647 h 80"/>
                <a:gd name="T42" fmla="*/ 2147483647 w 257"/>
                <a:gd name="T43" fmla="*/ 2147483647 h 80"/>
                <a:gd name="T44" fmla="*/ 2147483647 w 257"/>
                <a:gd name="T45" fmla="*/ 2147483647 h 80"/>
                <a:gd name="T46" fmla="*/ 2147483647 w 257"/>
                <a:gd name="T47" fmla="*/ 2147483647 h 80"/>
                <a:gd name="T48" fmla="*/ 2147483647 w 257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7" h="80">
                  <a:moveTo>
                    <a:pt x="257" y="69"/>
                  </a:moveTo>
                  <a:cubicBezTo>
                    <a:pt x="254" y="63"/>
                    <a:pt x="235" y="60"/>
                    <a:pt x="235" y="60"/>
                  </a:cubicBezTo>
                  <a:cubicBezTo>
                    <a:pt x="235" y="60"/>
                    <a:pt x="225" y="58"/>
                    <a:pt x="222" y="53"/>
                  </a:cubicBezTo>
                  <a:cubicBezTo>
                    <a:pt x="219" y="49"/>
                    <a:pt x="205" y="50"/>
                    <a:pt x="205" y="50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77" y="17"/>
                    <a:pt x="172" y="19"/>
                  </a:cubicBezTo>
                  <a:cubicBezTo>
                    <a:pt x="168" y="20"/>
                    <a:pt x="158" y="20"/>
                    <a:pt x="158" y="20"/>
                  </a:cubicBezTo>
                  <a:cubicBezTo>
                    <a:pt x="158" y="20"/>
                    <a:pt x="147" y="10"/>
                    <a:pt x="144" y="14"/>
                  </a:cubicBezTo>
                  <a:cubicBezTo>
                    <a:pt x="135" y="28"/>
                    <a:pt x="128" y="44"/>
                    <a:pt x="122" y="42"/>
                  </a:cubicBezTo>
                  <a:cubicBezTo>
                    <a:pt x="116" y="41"/>
                    <a:pt x="107" y="27"/>
                    <a:pt x="99" y="28"/>
                  </a:cubicBezTo>
                  <a:cubicBezTo>
                    <a:pt x="91" y="30"/>
                    <a:pt x="83" y="35"/>
                    <a:pt x="80" y="25"/>
                  </a:cubicBezTo>
                  <a:cubicBezTo>
                    <a:pt x="77" y="16"/>
                    <a:pt x="86" y="0"/>
                    <a:pt x="66" y="6"/>
                  </a:cubicBezTo>
                  <a:cubicBezTo>
                    <a:pt x="46" y="13"/>
                    <a:pt x="36" y="2"/>
                    <a:pt x="28" y="10"/>
                  </a:cubicBezTo>
                  <a:cubicBezTo>
                    <a:pt x="20" y="17"/>
                    <a:pt x="14" y="6"/>
                    <a:pt x="10" y="14"/>
                  </a:cubicBezTo>
                  <a:cubicBezTo>
                    <a:pt x="5" y="22"/>
                    <a:pt x="0" y="33"/>
                    <a:pt x="0" y="33"/>
                  </a:cubicBezTo>
                  <a:cubicBezTo>
                    <a:pt x="0" y="33"/>
                    <a:pt x="19" y="27"/>
                    <a:pt x="31" y="30"/>
                  </a:cubicBezTo>
                  <a:cubicBezTo>
                    <a:pt x="44" y="33"/>
                    <a:pt x="47" y="27"/>
                    <a:pt x="55" y="41"/>
                  </a:cubicBezTo>
                  <a:cubicBezTo>
                    <a:pt x="63" y="55"/>
                    <a:pt x="74" y="58"/>
                    <a:pt x="78" y="55"/>
                  </a:cubicBezTo>
                  <a:cubicBezTo>
                    <a:pt x="83" y="52"/>
                    <a:pt x="86" y="24"/>
                    <a:pt x="96" y="46"/>
                  </a:cubicBezTo>
                  <a:cubicBezTo>
                    <a:pt x="105" y="67"/>
                    <a:pt x="108" y="64"/>
                    <a:pt x="121" y="67"/>
                  </a:cubicBezTo>
                  <a:cubicBezTo>
                    <a:pt x="133" y="71"/>
                    <a:pt x="130" y="55"/>
                    <a:pt x="146" y="63"/>
                  </a:cubicBezTo>
                  <a:cubicBezTo>
                    <a:pt x="161" y="71"/>
                    <a:pt x="168" y="58"/>
                    <a:pt x="174" y="63"/>
                  </a:cubicBezTo>
                  <a:cubicBezTo>
                    <a:pt x="180" y="67"/>
                    <a:pt x="191" y="56"/>
                    <a:pt x="196" y="63"/>
                  </a:cubicBezTo>
                  <a:cubicBezTo>
                    <a:pt x="200" y="69"/>
                    <a:pt x="205" y="64"/>
                    <a:pt x="213" y="72"/>
                  </a:cubicBezTo>
                  <a:cubicBezTo>
                    <a:pt x="221" y="80"/>
                    <a:pt x="257" y="69"/>
                    <a:pt x="257" y="6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4" name="Freeform 1379"/>
            <p:cNvSpPr>
              <a:spLocks/>
            </p:cNvSpPr>
            <p:nvPr/>
          </p:nvSpPr>
          <p:spPr bwMode="auto">
            <a:xfrm>
              <a:off x="6091238" y="4572534"/>
              <a:ext cx="268287" cy="285750"/>
            </a:xfrm>
            <a:custGeom>
              <a:avLst/>
              <a:gdLst>
                <a:gd name="T0" fmla="*/ 2147483647 w 302"/>
                <a:gd name="T1" fmla="*/ 2147483647 h 324"/>
                <a:gd name="T2" fmla="*/ 2147483647 w 302"/>
                <a:gd name="T3" fmla="*/ 2147483647 h 324"/>
                <a:gd name="T4" fmla="*/ 2147483647 w 302"/>
                <a:gd name="T5" fmla="*/ 2147483647 h 324"/>
                <a:gd name="T6" fmla="*/ 2147483647 w 302"/>
                <a:gd name="T7" fmla="*/ 2147483647 h 324"/>
                <a:gd name="T8" fmla="*/ 2147483647 w 302"/>
                <a:gd name="T9" fmla="*/ 2147483647 h 324"/>
                <a:gd name="T10" fmla="*/ 2147483647 w 302"/>
                <a:gd name="T11" fmla="*/ 2147483647 h 324"/>
                <a:gd name="T12" fmla="*/ 2147483647 w 302"/>
                <a:gd name="T13" fmla="*/ 2147483647 h 324"/>
                <a:gd name="T14" fmla="*/ 2147483647 w 302"/>
                <a:gd name="T15" fmla="*/ 2147483647 h 324"/>
                <a:gd name="T16" fmla="*/ 2147483647 w 302"/>
                <a:gd name="T17" fmla="*/ 2147483647 h 324"/>
                <a:gd name="T18" fmla="*/ 2147483647 w 302"/>
                <a:gd name="T19" fmla="*/ 2147483647 h 324"/>
                <a:gd name="T20" fmla="*/ 2147483647 w 302"/>
                <a:gd name="T21" fmla="*/ 2147483647 h 324"/>
                <a:gd name="T22" fmla="*/ 2147483647 w 302"/>
                <a:gd name="T23" fmla="*/ 2147483647 h 324"/>
                <a:gd name="T24" fmla="*/ 2147483647 w 302"/>
                <a:gd name="T25" fmla="*/ 2147483647 h 324"/>
                <a:gd name="T26" fmla="*/ 2147483647 w 302"/>
                <a:gd name="T27" fmla="*/ 2147483647 h 324"/>
                <a:gd name="T28" fmla="*/ 2147483647 w 302"/>
                <a:gd name="T29" fmla="*/ 2147483647 h 324"/>
                <a:gd name="T30" fmla="*/ 2147483647 w 302"/>
                <a:gd name="T31" fmla="*/ 2147483647 h 324"/>
                <a:gd name="T32" fmla="*/ 2147483647 w 302"/>
                <a:gd name="T33" fmla="*/ 2147483647 h 324"/>
                <a:gd name="T34" fmla="*/ 2147483647 w 302"/>
                <a:gd name="T35" fmla="*/ 2147483647 h 324"/>
                <a:gd name="T36" fmla="*/ 2147483647 w 302"/>
                <a:gd name="T37" fmla="*/ 2147483647 h 324"/>
                <a:gd name="T38" fmla="*/ 2147483647 w 302"/>
                <a:gd name="T39" fmla="*/ 2147483647 h 324"/>
                <a:gd name="T40" fmla="*/ 2147483647 w 302"/>
                <a:gd name="T41" fmla="*/ 2147483647 h 324"/>
                <a:gd name="T42" fmla="*/ 2147483647 w 302"/>
                <a:gd name="T43" fmla="*/ 2147483647 h 324"/>
                <a:gd name="T44" fmla="*/ 2147483647 w 302"/>
                <a:gd name="T45" fmla="*/ 2147483647 h 324"/>
                <a:gd name="T46" fmla="*/ 2147483647 w 302"/>
                <a:gd name="T47" fmla="*/ 2147483647 h 324"/>
                <a:gd name="T48" fmla="*/ 2147483647 w 302"/>
                <a:gd name="T49" fmla="*/ 2147483647 h 324"/>
                <a:gd name="T50" fmla="*/ 2147483647 w 302"/>
                <a:gd name="T51" fmla="*/ 2147483647 h 324"/>
                <a:gd name="T52" fmla="*/ 2147483647 w 302"/>
                <a:gd name="T53" fmla="*/ 2147483647 h 324"/>
                <a:gd name="T54" fmla="*/ 2147483647 w 302"/>
                <a:gd name="T55" fmla="*/ 2147483647 h 324"/>
                <a:gd name="T56" fmla="*/ 2147483647 w 302"/>
                <a:gd name="T57" fmla="*/ 2147483647 h 324"/>
                <a:gd name="T58" fmla="*/ 2147483647 w 302"/>
                <a:gd name="T59" fmla="*/ 2147483647 h 324"/>
                <a:gd name="T60" fmla="*/ 2147483647 w 302"/>
                <a:gd name="T61" fmla="*/ 2147483647 h 324"/>
                <a:gd name="T62" fmla="*/ 2147483647 w 302"/>
                <a:gd name="T63" fmla="*/ 2147483647 h 324"/>
                <a:gd name="T64" fmla="*/ 2147483647 w 302"/>
                <a:gd name="T65" fmla="*/ 2147483647 h 324"/>
                <a:gd name="T66" fmla="*/ 2147483647 w 302"/>
                <a:gd name="T67" fmla="*/ 2147483647 h 324"/>
                <a:gd name="T68" fmla="*/ 2147483647 w 302"/>
                <a:gd name="T69" fmla="*/ 2147483647 h 3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2" h="324">
                  <a:moveTo>
                    <a:pt x="65" y="21"/>
                  </a:moveTo>
                  <a:cubicBezTo>
                    <a:pt x="54" y="19"/>
                    <a:pt x="40" y="22"/>
                    <a:pt x="30" y="18"/>
                  </a:cubicBezTo>
                  <a:cubicBezTo>
                    <a:pt x="21" y="13"/>
                    <a:pt x="24" y="0"/>
                    <a:pt x="16" y="13"/>
                  </a:cubicBezTo>
                  <a:cubicBezTo>
                    <a:pt x="8" y="25"/>
                    <a:pt x="0" y="35"/>
                    <a:pt x="15" y="40"/>
                  </a:cubicBezTo>
                  <a:cubicBezTo>
                    <a:pt x="29" y="44"/>
                    <a:pt x="41" y="44"/>
                    <a:pt x="46" y="60"/>
                  </a:cubicBezTo>
                  <a:cubicBezTo>
                    <a:pt x="51" y="76"/>
                    <a:pt x="57" y="77"/>
                    <a:pt x="61" y="79"/>
                  </a:cubicBezTo>
                  <a:cubicBezTo>
                    <a:pt x="66" y="80"/>
                    <a:pt x="71" y="77"/>
                    <a:pt x="77" y="85"/>
                  </a:cubicBezTo>
                  <a:cubicBezTo>
                    <a:pt x="83" y="93"/>
                    <a:pt x="82" y="91"/>
                    <a:pt x="87" y="99"/>
                  </a:cubicBezTo>
                  <a:cubicBezTo>
                    <a:pt x="91" y="107"/>
                    <a:pt x="101" y="107"/>
                    <a:pt x="105" y="108"/>
                  </a:cubicBezTo>
                  <a:cubicBezTo>
                    <a:pt x="110" y="110"/>
                    <a:pt x="110" y="99"/>
                    <a:pt x="116" y="110"/>
                  </a:cubicBezTo>
                  <a:cubicBezTo>
                    <a:pt x="123" y="121"/>
                    <a:pt x="121" y="126"/>
                    <a:pt x="123" y="138"/>
                  </a:cubicBezTo>
                  <a:cubicBezTo>
                    <a:pt x="124" y="151"/>
                    <a:pt x="123" y="158"/>
                    <a:pt x="132" y="163"/>
                  </a:cubicBezTo>
                  <a:cubicBezTo>
                    <a:pt x="141" y="168"/>
                    <a:pt x="154" y="176"/>
                    <a:pt x="157" y="180"/>
                  </a:cubicBezTo>
                  <a:cubicBezTo>
                    <a:pt x="160" y="185"/>
                    <a:pt x="165" y="194"/>
                    <a:pt x="169" y="207"/>
                  </a:cubicBezTo>
                  <a:cubicBezTo>
                    <a:pt x="174" y="220"/>
                    <a:pt x="177" y="232"/>
                    <a:pt x="180" y="238"/>
                  </a:cubicBezTo>
                  <a:cubicBezTo>
                    <a:pt x="184" y="245"/>
                    <a:pt x="185" y="249"/>
                    <a:pt x="191" y="257"/>
                  </a:cubicBezTo>
                  <a:cubicBezTo>
                    <a:pt x="198" y="265"/>
                    <a:pt x="202" y="263"/>
                    <a:pt x="215" y="274"/>
                  </a:cubicBezTo>
                  <a:cubicBezTo>
                    <a:pt x="227" y="285"/>
                    <a:pt x="259" y="324"/>
                    <a:pt x="270" y="317"/>
                  </a:cubicBezTo>
                  <a:cubicBezTo>
                    <a:pt x="281" y="309"/>
                    <a:pt x="274" y="299"/>
                    <a:pt x="284" y="296"/>
                  </a:cubicBezTo>
                  <a:cubicBezTo>
                    <a:pt x="293" y="293"/>
                    <a:pt x="302" y="292"/>
                    <a:pt x="302" y="282"/>
                  </a:cubicBezTo>
                  <a:cubicBezTo>
                    <a:pt x="302" y="273"/>
                    <a:pt x="288" y="268"/>
                    <a:pt x="292" y="260"/>
                  </a:cubicBezTo>
                  <a:cubicBezTo>
                    <a:pt x="295" y="252"/>
                    <a:pt x="301" y="248"/>
                    <a:pt x="301" y="248"/>
                  </a:cubicBezTo>
                  <a:cubicBezTo>
                    <a:pt x="301" y="248"/>
                    <a:pt x="292" y="229"/>
                    <a:pt x="288" y="234"/>
                  </a:cubicBezTo>
                  <a:cubicBezTo>
                    <a:pt x="285" y="238"/>
                    <a:pt x="271" y="229"/>
                    <a:pt x="270" y="224"/>
                  </a:cubicBezTo>
                  <a:cubicBezTo>
                    <a:pt x="268" y="220"/>
                    <a:pt x="273" y="204"/>
                    <a:pt x="259" y="204"/>
                  </a:cubicBezTo>
                  <a:cubicBezTo>
                    <a:pt x="245" y="204"/>
                    <a:pt x="237" y="184"/>
                    <a:pt x="237" y="184"/>
                  </a:cubicBezTo>
                  <a:cubicBezTo>
                    <a:pt x="237" y="184"/>
                    <a:pt x="216" y="179"/>
                    <a:pt x="224" y="173"/>
                  </a:cubicBezTo>
                  <a:cubicBezTo>
                    <a:pt x="232" y="166"/>
                    <a:pt x="234" y="151"/>
                    <a:pt x="234" y="151"/>
                  </a:cubicBezTo>
                  <a:cubicBezTo>
                    <a:pt x="234" y="151"/>
                    <a:pt x="229" y="137"/>
                    <a:pt x="224" y="144"/>
                  </a:cubicBezTo>
                  <a:cubicBezTo>
                    <a:pt x="220" y="152"/>
                    <a:pt x="207" y="143"/>
                    <a:pt x="207" y="143"/>
                  </a:cubicBezTo>
                  <a:cubicBezTo>
                    <a:pt x="207" y="143"/>
                    <a:pt x="199" y="137"/>
                    <a:pt x="198" y="129"/>
                  </a:cubicBezTo>
                  <a:cubicBezTo>
                    <a:pt x="196" y="121"/>
                    <a:pt x="190" y="105"/>
                    <a:pt x="182" y="104"/>
                  </a:cubicBezTo>
                  <a:cubicBezTo>
                    <a:pt x="174" y="102"/>
                    <a:pt x="166" y="102"/>
                    <a:pt x="154" y="91"/>
                  </a:cubicBezTo>
                  <a:cubicBezTo>
                    <a:pt x="141" y="80"/>
                    <a:pt x="104" y="35"/>
                    <a:pt x="104" y="35"/>
                  </a:cubicBezTo>
                  <a:cubicBezTo>
                    <a:pt x="104" y="35"/>
                    <a:pt x="80" y="24"/>
                    <a:pt x="65" y="2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5" name="Freeform 1380"/>
            <p:cNvSpPr>
              <a:spLocks/>
            </p:cNvSpPr>
            <p:nvPr/>
          </p:nvSpPr>
          <p:spPr bwMode="auto">
            <a:xfrm>
              <a:off x="5761038" y="4494746"/>
              <a:ext cx="55562" cy="88900"/>
            </a:xfrm>
            <a:custGeom>
              <a:avLst/>
              <a:gdLst>
                <a:gd name="T0" fmla="*/ 2147483647 w 62"/>
                <a:gd name="T1" fmla="*/ 0 h 100"/>
                <a:gd name="T2" fmla="*/ 2147483647 w 62"/>
                <a:gd name="T3" fmla="*/ 2147483647 h 100"/>
                <a:gd name="T4" fmla="*/ 2147483647 w 62"/>
                <a:gd name="T5" fmla="*/ 2147483647 h 100"/>
                <a:gd name="T6" fmla="*/ 2147483647 w 62"/>
                <a:gd name="T7" fmla="*/ 2147483647 h 100"/>
                <a:gd name="T8" fmla="*/ 2147483647 w 62"/>
                <a:gd name="T9" fmla="*/ 2147483647 h 100"/>
                <a:gd name="T10" fmla="*/ 2147483647 w 62"/>
                <a:gd name="T11" fmla="*/ 2147483647 h 100"/>
                <a:gd name="T12" fmla="*/ 2147483647 w 62"/>
                <a:gd name="T13" fmla="*/ 2147483647 h 100"/>
                <a:gd name="T14" fmla="*/ 2147483647 w 62"/>
                <a:gd name="T15" fmla="*/ 2147483647 h 100"/>
                <a:gd name="T16" fmla="*/ 2147483647 w 62"/>
                <a:gd name="T17" fmla="*/ 2147483647 h 100"/>
                <a:gd name="T18" fmla="*/ 2147483647 w 62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" h="100">
                  <a:moveTo>
                    <a:pt x="20" y="0"/>
                  </a:moveTo>
                  <a:cubicBezTo>
                    <a:pt x="12" y="3"/>
                    <a:pt x="13" y="0"/>
                    <a:pt x="13" y="9"/>
                  </a:cubicBezTo>
                  <a:cubicBezTo>
                    <a:pt x="14" y="18"/>
                    <a:pt x="6" y="11"/>
                    <a:pt x="3" y="22"/>
                  </a:cubicBezTo>
                  <a:cubicBezTo>
                    <a:pt x="0" y="33"/>
                    <a:pt x="12" y="52"/>
                    <a:pt x="9" y="58"/>
                  </a:cubicBezTo>
                  <a:cubicBezTo>
                    <a:pt x="7" y="65"/>
                    <a:pt x="7" y="91"/>
                    <a:pt x="14" y="96"/>
                  </a:cubicBezTo>
                  <a:cubicBezTo>
                    <a:pt x="21" y="100"/>
                    <a:pt x="26" y="98"/>
                    <a:pt x="35" y="95"/>
                  </a:cubicBezTo>
                  <a:cubicBezTo>
                    <a:pt x="44" y="92"/>
                    <a:pt x="39" y="80"/>
                    <a:pt x="51" y="80"/>
                  </a:cubicBezTo>
                  <a:cubicBezTo>
                    <a:pt x="62" y="80"/>
                    <a:pt x="56" y="47"/>
                    <a:pt x="53" y="47"/>
                  </a:cubicBezTo>
                  <a:cubicBezTo>
                    <a:pt x="49" y="46"/>
                    <a:pt x="40" y="29"/>
                    <a:pt x="40" y="26"/>
                  </a:cubicBezTo>
                  <a:cubicBezTo>
                    <a:pt x="39" y="23"/>
                    <a:pt x="20" y="0"/>
                    <a:pt x="20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6" name="Freeform 1381"/>
            <p:cNvSpPr>
              <a:spLocks/>
            </p:cNvSpPr>
            <p:nvPr/>
          </p:nvSpPr>
          <p:spPr bwMode="auto">
            <a:xfrm>
              <a:off x="6319838" y="4712234"/>
              <a:ext cx="14287" cy="17462"/>
            </a:xfrm>
            <a:custGeom>
              <a:avLst/>
              <a:gdLst>
                <a:gd name="T0" fmla="*/ 2147483647 w 16"/>
                <a:gd name="T1" fmla="*/ 2147483647 h 20"/>
                <a:gd name="T2" fmla="*/ 2147483647 w 16"/>
                <a:gd name="T3" fmla="*/ 2147483647 h 20"/>
                <a:gd name="T4" fmla="*/ 2147483647 w 16"/>
                <a:gd name="T5" fmla="*/ 2147483647 h 20"/>
                <a:gd name="T6" fmla="*/ 2147483647 w 16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0">
                  <a:moveTo>
                    <a:pt x="14" y="4"/>
                  </a:moveTo>
                  <a:cubicBezTo>
                    <a:pt x="8" y="5"/>
                    <a:pt x="0" y="0"/>
                    <a:pt x="3" y="10"/>
                  </a:cubicBezTo>
                  <a:cubicBezTo>
                    <a:pt x="5" y="20"/>
                    <a:pt x="11" y="17"/>
                    <a:pt x="13" y="14"/>
                  </a:cubicBezTo>
                  <a:cubicBezTo>
                    <a:pt x="16" y="11"/>
                    <a:pt x="14" y="4"/>
                    <a:pt x="14" y="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7" name="Freeform 1382"/>
            <p:cNvSpPr>
              <a:spLocks/>
            </p:cNvSpPr>
            <p:nvPr/>
          </p:nvSpPr>
          <p:spPr bwMode="auto">
            <a:xfrm>
              <a:off x="6348413" y="4761446"/>
              <a:ext cx="23812" cy="17463"/>
            </a:xfrm>
            <a:custGeom>
              <a:avLst/>
              <a:gdLst>
                <a:gd name="T0" fmla="*/ 2147483647 w 28"/>
                <a:gd name="T1" fmla="*/ 0 h 20"/>
                <a:gd name="T2" fmla="*/ 2147483647 w 28"/>
                <a:gd name="T3" fmla="*/ 2147483647 h 20"/>
                <a:gd name="T4" fmla="*/ 2147483647 w 28"/>
                <a:gd name="T5" fmla="*/ 2147483647 h 20"/>
                <a:gd name="T6" fmla="*/ 2147483647 w 28"/>
                <a:gd name="T7" fmla="*/ 2147483647 h 20"/>
                <a:gd name="T8" fmla="*/ 2147483647 w 2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0">
                  <a:moveTo>
                    <a:pt x="12" y="0"/>
                  </a:moveTo>
                  <a:cubicBezTo>
                    <a:pt x="8" y="0"/>
                    <a:pt x="0" y="5"/>
                    <a:pt x="9" y="12"/>
                  </a:cubicBezTo>
                  <a:cubicBezTo>
                    <a:pt x="18" y="20"/>
                    <a:pt x="21" y="19"/>
                    <a:pt x="23" y="17"/>
                  </a:cubicBezTo>
                  <a:cubicBezTo>
                    <a:pt x="26" y="16"/>
                    <a:pt x="28" y="11"/>
                    <a:pt x="26" y="6"/>
                  </a:cubicBezTo>
                  <a:cubicBezTo>
                    <a:pt x="24" y="2"/>
                    <a:pt x="12" y="0"/>
                    <a:pt x="12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8" name="Freeform 1383"/>
            <p:cNvSpPr>
              <a:spLocks/>
            </p:cNvSpPr>
            <p:nvPr/>
          </p:nvSpPr>
          <p:spPr bwMode="auto">
            <a:xfrm>
              <a:off x="6383338" y="4777321"/>
              <a:ext cx="31750" cy="22225"/>
            </a:xfrm>
            <a:custGeom>
              <a:avLst/>
              <a:gdLst>
                <a:gd name="T0" fmla="*/ 2147483647 w 35"/>
                <a:gd name="T1" fmla="*/ 0 h 25"/>
                <a:gd name="T2" fmla="*/ 2147483647 w 35"/>
                <a:gd name="T3" fmla="*/ 2147483647 h 25"/>
                <a:gd name="T4" fmla="*/ 2147483647 w 35"/>
                <a:gd name="T5" fmla="*/ 2147483647 h 25"/>
                <a:gd name="T6" fmla="*/ 2147483647 w 35"/>
                <a:gd name="T7" fmla="*/ 2147483647 h 25"/>
                <a:gd name="T8" fmla="*/ 2147483647 w 3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5">
                  <a:moveTo>
                    <a:pt x="19" y="0"/>
                  </a:moveTo>
                  <a:cubicBezTo>
                    <a:pt x="14" y="3"/>
                    <a:pt x="0" y="8"/>
                    <a:pt x="10" y="16"/>
                  </a:cubicBezTo>
                  <a:cubicBezTo>
                    <a:pt x="21" y="25"/>
                    <a:pt x="22" y="22"/>
                    <a:pt x="27" y="19"/>
                  </a:cubicBezTo>
                  <a:cubicBezTo>
                    <a:pt x="31" y="15"/>
                    <a:pt x="35" y="14"/>
                    <a:pt x="33" y="9"/>
                  </a:cubicBezTo>
                  <a:cubicBezTo>
                    <a:pt x="32" y="4"/>
                    <a:pt x="19" y="0"/>
                    <a:pt x="19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99" name="Freeform 1384"/>
            <p:cNvSpPr>
              <a:spLocks/>
            </p:cNvSpPr>
            <p:nvPr/>
          </p:nvSpPr>
          <p:spPr bwMode="auto">
            <a:xfrm>
              <a:off x="7005638" y="4748746"/>
              <a:ext cx="379412" cy="287338"/>
            </a:xfrm>
            <a:custGeom>
              <a:avLst/>
              <a:gdLst>
                <a:gd name="T0" fmla="*/ 2147483647 w 428"/>
                <a:gd name="T1" fmla="*/ 0 h 325"/>
                <a:gd name="T2" fmla="*/ 2147483647 w 428"/>
                <a:gd name="T3" fmla="*/ 2147483647 h 325"/>
                <a:gd name="T4" fmla="*/ 2147483647 w 428"/>
                <a:gd name="T5" fmla="*/ 2147483647 h 325"/>
                <a:gd name="T6" fmla="*/ 2147483647 w 428"/>
                <a:gd name="T7" fmla="*/ 2147483647 h 325"/>
                <a:gd name="T8" fmla="*/ 2147483647 w 428"/>
                <a:gd name="T9" fmla="*/ 2147483647 h 325"/>
                <a:gd name="T10" fmla="*/ 2147483647 w 428"/>
                <a:gd name="T11" fmla="*/ 2147483647 h 325"/>
                <a:gd name="T12" fmla="*/ 2147483647 w 428"/>
                <a:gd name="T13" fmla="*/ 2147483647 h 325"/>
                <a:gd name="T14" fmla="*/ 2147483647 w 428"/>
                <a:gd name="T15" fmla="*/ 2147483647 h 325"/>
                <a:gd name="T16" fmla="*/ 2147483647 w 428"/>
                <a:gd name="T17" fmla="*/ 2147483647 h 325"/>
                <a:gd name="T18" fmla="*/ 2147483647 w 428"/>
                <a:gd name="T19" fmla="*/ 2147483647 h 325"/>
                <a:gd name="T20" fmla="*/ 2147483647 w 428"/>
                <a:gd name="T21" fmla="*/ 2147483647 h 325"/>
                <a:gd name="T22" fmla="*/ 2147483647 w 428"/>
                <a:gd name="T23" fmla="*/ 2147483647 h 325"/>
                <a:gd name="T24" fmla="*/ 2147483647 w 428"/>
                <a:gd name="T25" fmla="*/ 2147483647 h 325"/>
                <a:gd name="T26" fmla="*/ 2147483647 w 428"/>
                <a:gd name="T27" fmla="*/ 2147483647 h 325"/>
                <a:gd name="T28" fmla="*/ 2147483647 w 428"/>
                <a:gd name="T29" fmla="*/ 2147483647 h 325"/>
                <a:gd name="T30" fmla="*/ 2147483647 w 428"/>
                <a:gd name="T31" fmla="*/ 2147483647 h 325"/>
                <a:gd name="T32" fmla="*/ 2147483647 w 428"/>
                <a:gd name="T33" fmla="*/ 2147483647 h 325"/>
                <a:gd name="T34" fmla="*/ 2147483647 w 428"/>
                <a:gd name="T35" fmla="*/ 2147483647 h 325"/>
                <a:gd name="T36" fmla="*/ 2147483647 w 428"/>
                <a:gd name="T37" fmla="*/ 2147483647 h 325"/>
                <a:gd name="T38" fmla="*/ 2147483647 w 428"/>
                <a:gd name="T39" fmla="*/ 2147483647 h 325"/>
                <a:gd name="T40" fmla="*/ 2147483647 w 428"/>
                <a:gd name="T41" fmla="*/ 2147483647 h 325"/>
                <a:gd name="T42" fmla="*/ 2147483647 w 428"/>
                <a:gd name="T43" fmla="*/ 2147483647 h 325"/>
                <a:gd name="T44" fmla="*/ 2147483647 w 428"/>
                <a:gd name="T45" fmla="*/ 2147483647 h 325"/>
                <a:gd name="T46" fmla="*/ 2147483647 w 428"/>
                <a:gd name="T47" fmla="*/ 2147483647 h 325"/>
                <a:gd name="T48" fmla="*/ 2147483647 w 428"/>
                <a:gd name="T49" fmla="*/ 2147483647 h 325"/>
                <a:gd name="T50" fmla="*/ 2147483647 w 428"/>
                <a:gd name="T51" fmla="*/ 2147483647 h 325"/>
                <a:gd name="T52" fmla="*/ 2147483647 w 428"/>
                <a:gd name="T53" fmla="*/ 2147483647 h 325"/>
                <a:gd name="T54" fmla="*/ 2147483647 w 428"/>
                <a:gd name="T55" fmla="*/ 2147483647 h 325"/>
                <a:gd name="T56" fmla="*/ 2147483647 w 428"/>
                <a:gd name="T57" fmla="*/ 0 h 3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8" h="325">
                  <a:moveTo>
                    <a:pt x="86" y="0"/>
                  </a:moveTo>
                  <a:cubicBezTo>
                    <a:pt x="62" y="16"/>
                    <a:pt x="60" y="31"/>
                    <a:pt x="44" y="38"/>
                  </a:cubicBezTo>
                  <a:cubicBezTo>
                    <a:pt x="29" y="45"/>
                    <a:pt x="32" y="52"/>
                    <a:pt x="24" y="43"/>
                  </a:cubicBezTo>
                  <a:cubicBezTo>
                    <a:pt x="15" y="35"/>
                    <a:pt x="10" y="14"/>
                    <a:pt x="8" y="22"/>
                  </a:cubicBezTo>
                  <a:cubicBezTo>
                    <a:pt x="7" y="31"/>
                    <a:pt x="0" y="50"/>
                    <a:pt x="10" y="60"/>
                  </a:cubicBezTo>
                  <a:cubicBezTo>
                    <a:pt x="20" y="71"/>
                    <a:pt x="22" y="71"/>
                    <a:pt x="39" y="71"/>
                  </a:cubicBezTo>
                  <a:cubicBezTo>
                    <a:pt x="57" y="71"/>
                    <a:pt x="65" y="103"/>
                    <a:pt x="74" y="107"/>
                  </a:cubicBezTo>
                  <a:cubicBezTo>
                    <a:pt x="82" y="110"/>
                    <a:pt x="100" y="107"/>
                    <a:pt x="108" y="121"/>
                  </a:cubicBezTo>
                  <a:cubicBezTo>
                    <a:pt x="117" y="134"/>
                    <a:pt x="103" y="136"/>
                    <a:pt x="112" y="157"/>
                  </a:cubicBezTo>
                  <a:cubicBezTo>
                    <a:pt x="120" y="177"/>
                    <a:pt x="122" y="157"/>
                    <a:pt x="148" y="172"/>
                  </a:cubicBezTo>
                  <a:cubicBezTo>
                    <a:pt x="174" y="188"/>
                    <a:pt x="182" y="182"/>
                    <a:pt x="191" y="201"/>
                  </a:cubicBezTo>
                  <a:cubicBezTo>
                    <a:pt x="199" y="220"/>
                    <a:pt x="179" y="203"/>
                    <a:pt x="196" y="239"/>
                  </a:cubicBezTo>
                  <a:cubicBezTo>
                    <a:pt x="213" y="275"/>
                    <a:pt x="222" y="265"/>
                    <a:pt x="242" y="275"/>
                  </a:cubicBezTo>
                  <a:cubicBezTo>
                    <a:pt x="263" y="286"/>
                    <a:pt x="261" y="267"/>
                    <a:pt x="284" y="296"/>
                  </a:cubicBezTo>
                  <a:cubicBezTo>
                    <a:pt x="306" y="325"/>
                    <a:pt x="340" y="299"/>
                    <a:pt x="356" y="293"/>
                  </a:cubicBezTo>
                  <a:cubicBezTo>
                    <a:pt x="371" y="286"/>
                    <a:pt x="371" y="269"/>
                    <a:pt x="389" y="272"/>
                  </a:cubicBezTo>
                  <a:cubicBezTo>
                    <a:pt x="406" y="275"/>
                    <a:pt x="428" y="220"/>
                    <a:pt x="409" y="212"/>
                  </a:cubicBezTo>
                  <a:cubicBezTo>
                    <a:pt x="390" y="203"/>
                    <a:pt x="356" y="181"/>
                    <a:pt x="356" y="181"/>
                  </a:cubicBezTo>
                  <a:cubicBezTo>
                    <a:pt x="356" y="181"/>
                    <a:pt x="339" y="146"/>
                    <a:pt x="347" y="133"/>
                  </a:cubicBezTo>
                  <a:cubicBezTo>
                    <a:pt x="356" y="119"/>
                    <a:pt x="351" y="96"/>
                    <a:pt x="356" y="88"/>
                  </a:cubicBezTo>
                  <a:cubicBezTo>
                    <a:pt x="361" y="79"/>
                    <a:pt x="366" y="67"/>
                    <a:pt x="358" y="64"/>
                  </a:cubicBezTo>
                  <a:cubicBezTo>
                    <a:pt x="349" y="60"/>
                    <a:pt x="330" y="48"/>
                    <a:pt x="330" y="48"/>
                  </a:cubicBezTo>
                  <a:cubicBezTo>
                    <a:pt x="330" y="48"/>
                    <a:pt x="299" y="45"/>
                    <a:pt x="282" y="47"/>
                  </a:cubicBezTo>
                  <a:cubicBezTo>
                    <a:pt x="265" y="48"/>
                    <a:pt x="232" y="47"/>
                    <a:pt x="223" y="47"/>
                  </a:cubicBezTo>
                  <a:cubicBezTo>
                    <a:pt x="215" y="47"/>
                    <a:pt x="201" y="33"/>
                    <a:pt x="191" y="40"/>
                  </a:cubicBezTo>
                  <a:cubicBezTo>
                    <a:pt x="180" y="47"/>
                    <a:pt x="167" y="59"/>
                    <a:pt x="163" y="43"/>
                  </a:cubicBezTo>
                  <a:cubicBezTo>
                    <a:pt x="160" y="28"/>
                    <a:pt x="161" y="17"/>
                    <a:pt x="151" y="19"/>
                  </a:cubicBezTo>
                  <a:cubicBezTo>
                    <a:pt x="141" y="21"/>
                    <a:pt x="125" y="17"/>
                    <a:pt x="125" y="17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0" name="Freeform 1385"/>
            <p:cNvSpPr>
              <a:spLocks/>
            </p:cNvSpPr>
            <p:nvPr/>
          </p:nvSpPr>
          <p:spPr bwMode="auto">
            <a:xfrm>
              <a:off x="3635375" y="3820059"/>
              <a:ext cx="280988" cy="207962"/>
            </a:xfrm>
            <a:custGeom>
              <a:avLst/>
              <a:gdLst>
                <a:gd name="T0" fmla="*/ 2147483647 w 318"/>
                <a:gd name="T1" fmla="*/ 2147483647 h 234"/>
                <a:gd name="T2" fmla="*/ 2147483647 w 318"/>
                <a:gd name="T3" fmla="*/ 2147483647 h 234"/>
                <a:gd name="T4" fmla="*/ 2147483647 w 318"/>
                <a:gd name="T5" fmla="*/ 2147483647 h 234"/>
                <a:gd name="T6" fmla="*/ 2147483647 w 318"/>
                <a:gd name="T7" fmla="*/ 2147483647 h 234"/>
                <a:gd name="T8" fmla="*/ 2147483647 w 318"/>
                <a:gd name="T9" fmla="*/ 2147483647 h 234"/>
                <a:gd name="T10" fmla="*/ 2147483647 w 318"/>
                <a:gd name="T11" fmla="*/ 2147483647 h 234"/>
                <a:gd name="T12" fmla="*/ 2147483647 w 318"/>
                <a:gd name="T13" fmla="*/ 2147483647 h 234"/>
                <a:gd name="T14" fmla="*/ 2147483647 w 318"/>
                <a:gd name="T15" fmla="*/ 2147483647 h 234"/>
                <a:gd name="T16" fmla="*/ 2147483647 w 318"/>
                <a:gd name="T17" fmla="*/ 2147483647 h 234"/>
                <a:gd name="T18" fmla="*/ 2147483647 w 318"/>
                <a:gd name="T19" fmla="*/ 2147483647 h 234"/>
                <a:gd name="T20" fmla="*/ 2147483647 w 318"/>
                <a:gd name="T21" fmla="*/ 2147483647 h 234"/>
                <a:gd name="T22" fmla="*/ 2147483647 w 318"/>
                <a:gd name="T23" fmla="*/ 2147483647 h 234"/>
                <a:gd name="T24" fmla="*/ 2147483647 w 318"/>
                <a:gd name="T25" fmla="*/ 2147483647 h 234"/>
                <a:gd name="T26" fmla="*/ 2147483647 w 318"/>
                <a:gd name="T27" fmla="*/ 2147483647 h 234"/>
                <a:gd name="T28" fmla="*/ 2147483647 w 318"/>
                <a:gd name="T29" fmla="*/ 2147483647 h 234"/>
                <a:gd name="T30" fmla="*/ 2147483647 w 318"/>
                <a:gd name="T31" fmla="*/ 2147483647 h 234"/>
                <a:gd name="T32" fmla="*/ 2147483647 w 318"/>
                <a:gd name="T33" fmla="*/ 2147483647 h 234"/>
                <a:gd name="T34" fmla="*/ 2147483647 w 318"/>
                <a:gd name="T35" fmla="*/ 2147483647 h 234"/>
                <a:gd name="T36" fmla="*/ 2147483647 w 318"/>
                <a:gd name="T37" fmla="*/ 2147483647 h 234"/>
                <a:gd name="T38" fmla="*/ 2147483647 w 318"/>
                <a:gd name="T39" fmla="*/ 2147483647 h 234"/>
                <a:gd name="T40" fmla="*/ 2147483647 w 318"/>
                <a:gd name="T41" fmla="*/ 2147483647 h 234"/>
                <a:gd name="T42" fmla="*/ 0 w 318"/>
                <a:gd name="T43" fmla="*/ 2147483647 h 234"/>
                <a:gd name="T44" fmla="*/ 2147483647 w 318"/>
                <a:gd name="T45" fmla="*/ 2147483647 h 234"/>
                <a:gd name="T46" fmla="*/ 2147483647 w 318"/>
                <a:gd name="T47" fmla="*/ 2147483647 h 234"/>
                <a:gd name="T48" fmla="*/ 2147483647 w 318"/>
                <a:gd name="T49" fmla="*/ 2147483647 h 234"/>
                <a:gd name="T50" fmla="*/ 2147483647 w 318"/>
                <a:gd name="T51" fmla="*/ 2147483647 h 234"/>
                <a:gd name="T52" fmla="*/ 2147483647 w 318"/>
                <a:gd name="T53" fmla="*/ 2147483647 h 234"/>
                <a:gd name="T54" fmla="*/ 2147483647 w 318"/>
                <a:gd name="T55" fmla="*/ 2147483647 h 234"/>
                <a:gd name="T56" fmla="*/ 2147483647 w 318"/>
                <a:gd name="T57" fmla="*/ 2147483647 h 234"/>
                <a:gd name="T58" fmla="*/ 2147483647 w 318"/>
                <a:gd name="T59" fmla="*/ 2147483647 h 234"/>
                <a:gd name="T60" fmla="*/ 2147483647 w 318"/>
                <a:gd name="T61" fmla="*/ 2147483647 h 234"/>
                <a:gd name="T62" fmla="*/ 2147483647 w 318"/>
                <a:gd name="T63" fmla="*/ 2147483647 h 234"/>
                <a:gd name="T64" fmla="*/ 2147483647 w 318"/>
                <a:gd name="T65" fmla="*/ 2147483647 h 234"/>
                <a:gd name="T66" fmla="*/ 2147483647 w 318"/>
                <a:gd name="T67" fmla="*/ 2147483647 h 234"/>
                <a:gd name="T68" fmla="*/ 2147483647 w 318"/>
                <a:gd name="T69" fmla="*/ 2147483647 h 234"/>
                <a:gd name="T70" fmla="*/ 2147483647 w 318"/>
                <a:gd name="T71" fmla="*/ 2147483647 h 234"/>
                <a:gd name="T72" fmla="*/ 2147483647 w 318"/>
                <a:gd name="T73" fmla="*/ 2147483647 h 234"/>
                <a:gd name="T74" fmla="*/ 2147483647 w 318"/>
                <a:gd name="T75" fmla="*/ 2147483647 h 234"/>
                <a:gd name="T76" fmla="*/ 2147483647 w 318"/>
                <a:gd name="T77" fmla="*/ 2147483647 h 234"/>
                <a:gd name="T78" fmla="*/ 2147483647 w 318"/>
                <a:gd name="T79" fmla="*/ 2147483647 h 234"/>
                <a:gd name="T80" fmla="*/ 2147483647 w 318"/>
                <a:gd name="T81" fmla="*/ 2147483647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8" h="234">
                  <a:moveTo>
                    <a:pt x="309" y="46"/>
                  </a:moveTo>
                  <a:cubicBezTo>
                    <a:pt x="309" y="46"/>
                    <a:pt x="301" y="43"/>
                    <a:pt x="299" y="44"/>
                  </a:cubicBezTo>
                  <a:cubicBezTo>
                    <a:pt x="296" y="45"/>
                    <a:pt x="287" y="40"/>
                    <a:pt x="287" y="40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5" y="38"/>
                    <a:pt x="220" y="43"/>
                    <a:pt x="211" y="25"/>
                  </a:cubicBezTo>
                  <a:cubicBezTo>
                    <a:pt x="205" y="12"/>
                    <a:pt x="204" y="8"/>
                    <a:pt x="201" y="3"/>
                  </a:cubicBezTo>
                  <a:cubicBezTo>
                    <a:pt x="201" y="3"/>
                    <a:pt x="191" y="0"/>
                    <a:pt x="190" y="3"/>
                  </a:cubicBezTo>
                  <a:cubicBezTo>
                    <a:pt x="189" y="6"/>
                    <a:pt x="181" y="16"/>
                    <a:pt x="179" y="21"/>
                  </a:cubicBezTo>
                  <a:cubicBezTo>
                    <a:pt x="177" y="25"/>
                    <a:pt x="172" y="38"/>
                    <a:pt x="164" y="44"/>
                  </a:cubicBezTo>
                  <a:cubicBezTo>
                    <a:pt x="157" y="49"/>
                    <a:pt x="165" y="65"/>
                    <a:pt x="162" y="72"/>
                  </a:cubicBezTo>
                  <a:cubicBezTo>
                    <a:pt x="159" y="79"/>
                    <a:pt x="154" y="82"/>
                    <a:pt x="150" y="82"/>
                  </a:cubicBezTo>
                  <a:cubicBezTo>
                    <a:pt x="147" y="82"/>
                    <a:pt x="141" y="75"/>
                    <a:pt x="139" y="81"/>
                  </a:cubicBezTo>
                  <a:cubicBezTo>
                    <a:pt x="137" y="86"/>
                    <a:pt x="133" y="87"/>
                    <a:pt x="130" y="90"/>
                  </a:cubicBezTo>
                  <a:cubicBezTo>
                    <a:pt x="128" y="93"/>
                    <a:pt x="119" y="94"/>
                    <a:pt x="120" y="100"/>
                  </a:cubicBezTo>
                  <a:cubicBezTo>
                    <a:pt x="121" y="106"/>
                    <a:pt x="125" y="107"/>
                    <a:pt x="117" y="112"/>
                  </a:cubicBezTo>
                  <a:cubicBezTo>
                    <a:pt x="109" y="116"/>
                    <a:pt x="118" y="107"/>
                    <a:pt x="109" y="126"/>
                  </a:cubicBezTo>
                  <a:cubicBezTo>
                    <a:pt x="100" y="145"/>
                    <a:pt x="93" y="151"/>
                    <a:pt x="99" y="156"/>
                  </a:cubicBezTo>
                  <a:cubicBezTo>
                    <a:pt x="106" y="161"/>
                    <a:pt x="104" y="164"/>
                    <a:pt x="97" y="171"/>
                  </a:cubicBezTo>
                  <a:cubicBezTo>
                    <a:pt x="90" y="179"/>
                    <a:pt x="80" y="184"/>
                    <a:pt x="75" y="191"/>
                  </a:cubicBezTo>
                  <a:cubicBezTo>
                    <a:pt x="71" y="199"/>
                    <a:pt x="62" y="190"/>
                    <a:pt x="53" y="203"/>
                  </a:cubicBezTo>
                  <a:cubicBezTo>
                    <a:pt x="44" y="216"/>
                    <a:pt x="32" y="219"/>
                    <a:pt x="22" y="218"/>
                  </a:cubicBezTo>
                  <a:cubicBezTo>
                    <a:pt x="12" y="218"/>
                    <a:pt x="0" y="228"/>
                    <a:pt x="0" y="228"/>
                  </a:cubicBezTo>
                  <a:cubicBezTo>
                    <a:pt x="111" y="234"/>
                    <a:pt x="111" y="234"/>
                    <a:pt x="111" y="234"/>
                  </a:cubicBezTo>
                  <a:cubicBezTo>
                    <a:pt x="115" y="207"/>
                    <a:pt x="115" y="207"/>
                    <a:pt x="115" y="207"/>
                  </a:cubicBezTo>
                  <a:cubicBezTo>
                    <a:pt x="115" y="207"/>
                    <a:pt x="125" y="203"/>
                    <a:pt x="131" y="200"/>
                  </a:cubicBezTo>
                  <a:cubicBezTo>
                    <a:pt x="137" y="198"/>
                    <a:pt x="149" y="191"/>
                    <a:pt x="153" y="189"/>
                  </a:cubicBezTo>
                  <a:cubicBezTo>
                    <a:pt x="156" y="186"/>
                    <a:pt x="175" y="180"/>
                    <a:pt x="180" y="183"/>
                  </a:cubicBezTo>
                  <a:cubicBezTo>
                    <a:pt x="185" y="187"/>
                    <a:pt x="193" y="178"/>
                    <a:pt x="193" y="178"/>
                  </a:cubicBezTo>
                  <a:cubicBezTo>
                    <a:pt x="193" y="178"/>
                    <a:pt x="195" y="172"/>
                    <a:pt x="204" y="176"/>
                  </a:cubicBezTo>
                  <a:cubicBezTo>
                    <a:pt x="213" y="180"/>
                    <a:pt x="215" y="173"/>
                    <a:pt x="218" y="169"/>
                  </a:cubicBezTo>
                  <a:cubicBezTo>
                    <a:pt x="221" y="164"/>
                    <a:pt x="218" y="167"/>
                    <a:pt x="221" y="164"/>
                  </a:cubicBezTo>
                  <a:cubicBezTo>
                    <a:pt x="223" y="161"/>
                    <a:pt x="235" y="156"/>
                    <a:pt x="241" y="155"/>
                  </a:cubicBezTo>
                  <a:cubicBezTo>
                    <a:pt x="246" y="154"/>
                    <a:pt x="252" y="154"/>
                    <a:pt x="252" y="151"/>
                  </a:cubicBezTo>
                  <a:cubicBezTo>
                    <a:pt x="251" y="147"/>
                    <a:pt x="246" y="145"/>
                    <a:pt x="245" y="142"/>
                  </a:cubicBezTo>
                  <a:cubicBezTo>
                    <a:pt x="244" y="138"/>
                    <a:pt x="233" y="129"/>
                    <a:pt x="246" y="128"/>
                  </a:cubicBezTo>
                  <a:cubicBezTo>
                    <a:pt x="259" y="127"/>
                    <a:pt x="266" y="126"/>
                    <a:pt x="271" y="127"/>
                  </a:cubicBezTo>
                  <a:cubicBezTo>
                    <a:pt x="277" y="128"/>
                    <a:pt x="304" y="128"/>
                    <a:pt x="310" y="126"/>
                  </a:cubicBezTo>
                  <a:cubicBezTo>
                    <a:pt x="317" y="124"/>
                    <a:pt x="318" y="115"/>
                    <a:pt x="316" y="112"/>
                  </a:cubicBezTo>
                  <a:cubicBezTo>
                    <a:pt x="313" y="108"/>
                    <a:pt x="306" y="97"/>
                    <a:pt x="308" y="91"/>
                  </a:cubicBezTo>
                  <a:cubicBezTo>
                    <a:pt x="309" y="84"/>
                    <a:pt x="309" y="81"/>
                    <a:pt x="309" y="74"/>
                  </a:cubicBezTo>
                  <a:cubicBezTo>
                    <a:pt x="309" y="66"/>
                    <a:pt x="309" y="46"/>
                    <a:pt x="309" y="4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1" name="Freeform 1386"/>
            <p:cNvSpPr>
              <a:spLocks/>
            </p:cNvSpPr>
            <p:nvPr/>
          </p:nvSpPr>
          <p:spPr bwMode="auto">
            <a:xfrm>
              <a:off x="3733800" y="3815296"/>
              <a:ext cx="455613" cy="444500"/>
            </a:xfrm>
            <a:custGeom>
              <a:avLst/>
              <a:gdLst>
                <a:gd name="T0" fmla="*/ 2147483647 w 516"/>
                <a:gd name="T1" fmla="*/ 2147483647 h 502"/>
                <a:gd name="T2" fmla="*/ 2147483647 w 516"/>
                <a:gd name="T3" fmla="*/ 2147483647 h 502"/>
                <a:gd name="T4" fmla="*/ 2147483647 w 516"/>
                <a:gd name="T5" fmla="*/ 2147483647 h 502"/>
                <a:gd name="T6" fmla="*/ 2147483647 w 516"/>
                <a:gd name="T7" fmla="*/ 2147483647 h 502"/>
                <a:gd name="T8" fmla="*/ 2147483647 w 516"/>
                <a:gd name="T9" fmla="*/ 2147483647 h 502"/>
                <a:gd name="T10" fmla="*/ 2147483647 w 516"/>
                <a:gd name="T11" fmla="*/ 2147483647 h 502"/>
                <a:gd name="T12" fmla="*/ 2147483647 w 516"/>
                <a:gd name="T13" fmla="*/ 2147483647 h 502"/>
                <a:gd name="T14" fmla="*/ 2147483647 w 516"/>
                <a:gd name="T15" fmla="*/ 2147483647 h 502"/>
                <a:gd name="T16" fmla="*/ 2147483647 w 516"/>
                <a:gd name="T17" fmla="*/ 2147483647 h 502"/>
                <a:gd name="T18" fmla="*/ 2147483647 w 516"/>
                <a:gd name="T19" fmla="*/ 2147483647 h 502"/>
                <a:gd name="T20" fmla="*/ 2147483647 w 516"/>
                <a:gd name="T21" fmla="*/ 2147483647 h 502"/>
                <a:gd name="T22" fmla="*/ 2147483647 w 516"/>
                <a:gd name="T23" fmla="*/ 2147483647 h 502"/>
                <a:gd name="T24" fmla="*/ 2147483647 w 516"/>
                <a:gd name="T25" fmla="*/ 2147483647 h 502"/>
                <a:gd name="T26" fmla="*/ 2147483647 w 516"/>
                <a:gd name="T27" fmla="*/ 2147483647 h 502"/>
                <a:gd name="T28" fmla="*/ 2147483647 w 516"/>
                <a:gd name="T29" fmla="*/ 2147483647 h 502"/>
                <a:gd name="T30" fmla="*/ 2147483647 w 516"/>
                <a:gd name="T31" fmla="*/ 2147483647 h 502"/>
                <a:gd name="T32" fmla="*/ 2147483647 w 516"/>
                <a:gd name="T33" fmla="*/ 2147483647 h 502"/>
                <a:gd name="T34" fmla="*/ 2147483647 w 516"/>
                <a:gd name="T35" fmla="*/ 2147483647 h 502"/>
                <a:gd name="T36" fmla="*/ 2147483647 w 516"/>
                <a:gd name="T37" fmla="*/ 2147483647 h 502"/>
                <a:gd name="T38" fmla="*/ 2147483647 w 516"/>
                <a:gd name="T39" fmla="*/ 2147483647 h 502"/>
                <a:gd name="T40" fmla="*/ 2147483647 w 516"/>
                <a:gd name="T41" fmla="*/ 2147483647 h 502"/>
                <a:gd name="T42" fmla="*/ 2147483647 w 516"/>
                <a:gd name="T43" fmla="*/ 2147483647 h 502"/>
                <a:gd name="T44" fmla="*/ 2147483647 w 516"/>
                <a:gd name="T45" fmla="*/ 2147483647 h 502"/>
                <a:gd name="T46" fmla="*/ 2147483647 w 516"/>
                <a:gd name="T47" fmla="*/ 2147483647 h 502"/>
                <a:gd name="T48" fmla="*/ 2147483647 w 516"/>
                <a:gd name="T49" fmla="*/ 2147483647 h 502"/>
                <a:gd name="T50" fmla="*/ 2147483647 w 516"/>
                <a:gd name="T51" fmla="*/ 2147483647 h 502"/>
                <a:gd name="T52" fmla="*/ 2147483647 w 516"/>
                <a:gd name="T53" fmla="*/ 2147483647 h 502"/>
                <a:gd name="T54" fmla="*/ 2147483647 w 516"/>
                <a:gd name="T55" fmla="*/ 2147483647 h 502"/>
                <a:gd name="T56" fmla="*/ 2147483647 w 516"/>
                <a:gd name="T57" fmla="*/ 2147483647 h 502"/>
                <a:gd name="T58" fmla="*/ 2147483647 w 516"/>
                <a:gd name="T59" fmla="*/ 2147483647 h 502"/>
                <a:gd name="T60" fmla="*/ 2147483647 w 516"/>
                <a:gd name="T61" fmla="*/ 2147483647 h 502"/>
                <a:gd name="T62" fmla="*/ 2147483647 w 516"/>
                <a:gd name="T63" fmla="*/ 2147483647 h 502"/>
                <a:gd name="T64" fmla="*/ 2147483647 w 516"/>
                <a:gd name="T65" fmla="*/ 2147483647 h 502"/>
                <a:gd name="T66" fmla="*/ 2147483647 w 516"/>
                <a:gd name="T67" fmla="*/ 2147483647 h 502"/>
                <a:gd name="T68" fmla="*/ 2147483647 w 516"/>
                <a:gd name="T69" fmla="*/ 2147483647 h 502"/>
                <a:gd name="T70" fmla="*/ 2147483647 w 516"/>
                <a:gd name="T71" fmla="*/ 2147483647 h 502"/>
                <a:gd name="T72" fmla="*/ 2147483647 w 516"/>
                <a:gd name="T73" fmla="*/ 2147483647 h 5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16" h="502">
                  <a:moveTo>
                    <a:pt x="198" y="52"/>
                  </a:moveTo>
                  <a:cubicBezTo>
                    <a:pt x="198" y="52"/>
                    <a:pt x="198" y="72"/>
                    <a:pt x="198" y="80"/>
                  </a:cubicBezTo>
                  <a:cubicBezTo>
                    <a:pt x="198" y="87"/>
                    <a:pt x="198" y="90"/>
                    <a:pt x="197" y="97"/>
                  </a:cubicBezTo>
                  <a:cubicBezTo>
                    <a:pt x="195" y="103"/>
                    <a:pt x="202" y="114"/>
                    <a:pt x="205" y="118"/>
                  </a:cubicBezTo>
                  <a:cubicBezTo>
                    <a:pt x="207" y="121"/>
                    <a:pt x="206" y="130"/>
                    <a:pt x="199" y="132"/>
                  </a:cubicBezTo>
                  <a:cubicBezTo>
                    <a:pt x="193" y="134"/>
                    <a:pt x="166" y="134"/>
                    <a:pt x="160" y="133"/>
                  </a:cubicBezTo>
                  <a:cubicBezTo>
                    <a:pt x="155" y="132"/>
                    <a:pt x="148" y="133"/>
                    <a:pt x="135" y="134"/>
                  </a:cubicBezTo>
                  <a:cubicBezTo>
                    <a:pt x="122" y="135"/>
                    <a:pt x="133" y="144"/>
                    <a:pt x="134" y="148"/>
                  </a:cubicBezTo>
                  <a:cubicBezTo>
                    <a:pt x="135" y="151"/>
                    <a:pt x="140" y="153"/>
                    <a:pt x="141" y="157"/>
                  </a:cubicBezTo>
                  <a:cubicBezTo>
                    <a:pt x="141" y="160"/>
                    <a:pt x="135" y="160"/>
                    <a:pt x="130" y="161"/>
                  </a:cubicBezTo>
                  <a:cubicBezTo>
                    <a:pt x="124" y="162"/>
                    <a:pt x="112" y="167"/>
                    <a:pt x="110" y="170"/>
                  </a:cubicBezTo>
                  <a:cubicBezTo>
                    <a:pt x="107" y="173"/>
                    <a:pt x="110" y="170"/>
                    <a:pt x="107" y="175"/>
                  </a:cubicBezTo>
                  <a:cubicBezTo>
                    <a:pt x="104" y="179"/>
                    <a:pt x="102" y="186"/>
                    <a:pt x="93" y="182"/>
                  </a:cubicBezTo>
                  <a:cubicBezTo>
                    <a:pt x="84" y="178"/>
                    <a:pt x="82" y="184"/>
                    <a:pt x="82" y="184"/>
                  </a:cubicBezTo>
                  <a:cubicBezTo>
                    <a:pt x="82" y="184"/>
                    <a:pt x="74" y="193"/>
                    <a:pt x="69" y="189"/>
                  </a:cubicBezTo>
                  <a:cubicBezTo>
                    <a:pt x="64" y="186"/>
                    <a:pt x="45" y="192"/>
                    <a:pt x="42" y="195"/>
                  </a:cubicBezTo>
                  <a:cubicBezTo>
                    <a:pt x="38" y="197"/>
                    <a:pt x="26" y="204"/>
                    <a:pt x="20" y="206"/>
                  </a:cubicBezTo>
                  <a:cubicBezTo>
                    <a:pt x="14" y="209"/>
                    <a:pt x="4" y="213"/>
                    <a:pt x="4" y="213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3" y="438"/>
                    <a:pt x="228" y="445"/>
                    <a:pt x="227" y="449"/>
                  </a:cubicBezTo>
                  <a:cubicBezTo>
                    <a:pt x="226" y="452"/>
                    <a:pt x="229" y="460"/>
                    <a:pt x="234" y="460"/>
                  </a:cubicBezTo>
                  <a:cubicBezTo>
                    <a:pt x="238" y="460"/>
                    <a:pt x="242" y="457"/>
                    <a:pt x="246" y="461"/>
                  </a:cubicBezTo>
                  <a:cubicBezTo>
                    <a:pt x="250" y="464"/>
                    <a:pt x="254" y="467"/>
                    <a:pt x="257" y="471"/>
                  </a:cubicBezTo>
                  <a:cubicBezTo>
                    <a:pt x="260" y="474"/>
                    <a:pt x="269" y="468"/>
                    <a:pt x="271" y="472"/>
                  </a:cubicBezTo>
                  <a:cubicBezTo>
                    <a:pt x="273" y="475"/>
                    <a:pt x="282" y="488"/>
                    <a:pt x="280" y="491"/>
                  </a:cubicBezTo>
                  <a:cubicBezTo>
                    <a:pt x="278" y="495"/>
                    <a:pt x="276" y="501"/>
                    <a:pt x="276" y="501"/>
                  </a:cubicBezTo>
                  <a:cubicBezTo>
                    <a:pt x="276" y="501"/>
                    <a:pt x="290" y="502"/>
                    <a:pt x="300" y="502"/>
                  </a:cubicBezTo>
                  <a:cubicBezTo>
                    <a:pt x="310" y="502"/>
                    <a:pt x="347" y="495"/>
                    <a:pt x="355" y="488"/>
                  </a:cubicBezTo>
                  <a:cubicBezTo>
                    <a:pt x="362" y="481"/>
                    <a:pt x="482" y="390"/>
                    <a:pt x="516" y="384"/>
                  </a:cubicBezTo>
                  <a:cubicBezTo>
                    <a:pt x="516" y="384"/>
                    <a:pt x="504" y="361"/>
                    <a:pt x="499" y="358"/>
                  </a:cubicBezTo>
                  <a:cubicBezTo>
                    <a:pt x="493" y="356"/>
                    <a:pt x="476" y="356"/>
                    <a:pt x="471" y="351"/>
                  </a:cubicBezTo>
                  <a:cubicBezTo>
                    <a:pt x="467" y="345"/>
                    <a:pt x="466" y="347"/>
                    <a:pt x="466" y="338"/>
                  </a:cubicBezTo>
                  <a:cubicBezTo>
                    <a:pt x="466" y="328"/>
                    <a:pt x="462" y="319"/>
                    <a:pt x="458" y="316"/>
                  </a:cubicBezTo>
                  <a:cubicBezTo>
                    <a:pt x="454" y="312"/>
                    <a:pt x="452" y="301"/>
                    <a:pt x="461" y="299"/>
                  </a:cubicBezTo>
                  <a:cubicBezTo>
                    <a:pt x="470" y="297"/>
                    <a:pt x="468" y="289"/>
                    <a:pt x="465" y="283"/>
                  </a:cubicBezTo>
                  <a:cubicBezTo>
                    <a:pt x="461" y="276"/>
                    <a:pt x="465" y="271"/>
                    <a:pt x="469" y="264"/>
                  </a:cubicBezTo>
                  <a:cubicBezTo>
                    <a:pt x="473" y="257"/>
                    <a:pt x="469" y="249"/>
                    <a:pt x="466" y="239"/>
                  </a:cubicBezTo>
                  <a:cubicBezTo>
                    <a:pt x="462" y="229"/>
                    <a:pt x="462" y="227"/>
                    <a:pt x="466" y="222"/>
                  </a:cubicBezTo>
                  <a:cubicBezTo>
                    <a:pt x="469" y="218"/>
                    <a:pt x="469" y="208"/>
                    <a:pt x="466" y="208"/>
                  </a:cubicBezTo>
                  <a:cubicBezTo>
                    <a:pt x="462" y="208"/>
                    <a:pt x="457" y="199"/>
                    <a:pt x="457" y="199"/>
                  </a:cubicBezTo>
                  <a:cubicBezTo>
                    <a:pt x="455" y="189"/>
                    <a:pt x="459" y="187"/>
                    <a:pt x="457" y="179"/>
                  </a:cubicBezTo>
                  <a:cubicBezTo>
                    <a:pt x="455" y="172"/>
                    <a:pt x="457" y="167"/>
                    <a:pt x="452" y="161"/>
                  </a:cubicBezTo>
                  <a:cubicBezTo>
                    <a:pt x="448" y="154"/>
                    <a:pt x="446" y="144"/>
                    <a:pt x="447" y="138"/>
                  </a:cubicBezTo>
                  <a:cubicBezTo>
                    <a:pt x="448" y="131"/>
                    <a:pt x="448" y="128"/>
                    <a:pt x="441" y="127"/>
                  </a:cubicBezTo>
                  <a:cubicBezTo>
                    <a:pt x="435" y="126"/>
                    <a:pt x="430" y="129"/>
                    <a:pt x="429" y="123"/>
                  </a:cubicBezTo>
                  <a:cubicBezTo>
                    <a:pt x="428" y="118"/>
                    <a:pt x="428" y="109"/>
                    <a:pt x="428" y="109"/>
                  </a:cubicBezTo>
                  <a:cubicBezTo>
                    <a:pt x="428" y="109"/>
                    <a:pt x="417" y="105"/>
                    <a:pt x="415" y="100"/>
                  </a:cubicBezTo>
                  <a:cubicBezTo>
                    <a:pt x="413" y="96"/>
                    <a:pt x="411" y="90"/>
                    <a:pt x="415" y="85"/>
                  </a:cubicBezTo>
                  <a:cubicBezTo>
                    <a:pt x="420" y="79"/>
                    <a:pt x="416" y="77"/>
                    <a:pt x="423" y="76"/>
                  </a:cubicBezTo>
                  <a:cubicBezTo>
                    <a:pt x="429" y="75"/>
                    <a:pt x="437" y="71"/>
                    <a:pt x="438" y="65"/>
                  </a:cubicBezTo>
                  <a:cubicBezTo>
                    <a:pt x="439" y="60"/>
                    <a:pt x="443" y="48"/>
                    <a:pt x="443" y="42"/>
                  </a:cubicBezTo>
                  <a:cubicBezTo>
                    <a:pt x="443" y="37"/>
                    <a:pt x="442" y="26"/>
                    <a:pt x="443" y="23"/>
                  </a:cubicBezTo>
                  <a:cubicBezTo>
                    <a:pt x="445" y="20"/>
                    <a:pt x="451" y="15"/>
                    <a:pt x="451" y="15"/>
                  </a:cubicBezTo>
                  <a:cubicBezTo>
                    <a:pt x="451" y="15"/>
                    <a:pt x="443" y="14"/>
                    <a:pt x="439" y="16"/>
                  </a:cubicBezTo>
                  <a:cubicBezTo>
                    <a:pt x="435" y="18"/>
                    <a:pt x="429" y="17"/>
                    <a:pt x="427" y="13"/>
                  </a:cubicBezTo>
                  <a:cubicBezTo>
                    <a:pt x="426" y="9"/>
                    <a:pt x="425" y="10"/>
                    <a:pt x="422" y="8"/>
                  </a:cubicBezTo>
                  <a:cubicBezTo>
                    <a:pt x="419" y="7"/>
                    <a:pt x="417" y="3"/>
                    <a:pt x="416" y="8"/>
                  </a:cubicBezTo>
                  <a:cubicBezTo>
                    <a:pt x="415" y="13"/>
                    <a:pt x="414" y="20"/>
                    <a:pt x="409" y="16"/>
                  </a:cubicBezTo>
                  <a:cubicBezTo>
                    <a:pt x="404" y="11"/>
                    <a:pt x="402" y="9"/>
                    <a:pt x="402" y="8"/>
                  </a:cubicBezTo>
                  <a:cubicBezTo>
                    <a:pt x="401" y="6"/>
                    <a:pt x="406" y="0"/>
                    <a:pt x="399" y="3"/>
                  </a:cubicBezTo>
                  <a:cubicBezTo>
                    <a:pt x="393" y="6"/>
                    <a:pt x="389" y="7"/>
                    <a:pt x="387" y="10"/>
                  </a:cubicBezTo>
                  <a:cubicBezTo>
                    <a:pt x="386" y="13"/>
                    <a:pt x="382" y="15"/>
                    <a:pt x="379" y="15"/>
                  </a:cubicBezTo>
                  <a:cubicBezTo>
                    <a:pt x="376" y="16"/>
                    <a:pt x="373" y="19"/>
                    <a:pt x="371" y="19"/>
                  </a:cubicBezTo>
                  <a:cubicBezTo>
                    <a:pt x="371" y="19"/>
                    <a:pt x="367" y="15"/>
                    <a:pt x="366" y="14"/>
                  </a:cubicBezTo>
                  <a:cubicBezTo>
                    <a:pt x="364" y="13"/>
                    <a:pt x="358" y="9"/>
                    <a:pt x="352" y="10"/>
                  </a:cubicBezTo>
                  <a:cubicBezTo>
                    <a:pt x="346" y="12"/>
                    <a:pt x="336" y="2"/>
                    <a:pt x="333" y="8"/>
                  </a:cubicBezTo>
                  <a:cubicBezTo>
                    <a:pt x="330" y="14"/>
                    <a:pt x="313" y="7"/>
                    <a:pt x="309" y="12"/>
                  </a:cubicBezTo>
                  <a:cubicBezTo>
                    <a:pt x="305" y="16"/>
                    <a:pt x="295" y="17"/>
                    <a:pt x="291" y="16"/>
                  </a:cubicBezTo>
                  <a:cubicBezTo>
                    <a:pt x="288" y="15"/>
                    <a:pt x="285" y="12"/>
                    <a:pt x="285" y="12"/>
                  </a:cubicBezTo>
                  <a:cubicBezTo>
                    <a:pt x="285" y="12"/>
                    <a:pt x="265" y="17"/>
                    <a:pt x="258" y="23"/>
                  </a:cubicBezTo>
                  <a:cubicBezTo>
                    <a:pt x="252" y="29"/>
                    <a:pt x="245" y="36"/>
                    <a:pt x="239" y="34"/>
                  </a:cubicBezTo>
                  <a:cubicBezTo>
                    <a:pt x="233" y="31"/>
                    <a:pt x="228" y="29"/>
                    <a:pt x="220" y="37"/>
                  </a:cubicBezTo>
                  <a:cubicBezTo>
                    <a:pt x="212" y="44"/>
                    <a:pt x="198" y="52"/>
                    <a:pt x="198" y="5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2" name="Freeform 1387"/>
            <p:cNvSpPr>
              <a:spLocks/>
            </p:cNvSpPr>
            <p:nvPr/>
          </p:nvSpPr>
          <p:spPr bwMode="auto">
            <a:xfrm>
              <a:off x="4097338" y="3813709"/>
              <a:ext cx="90487" cy="177800"/>
            </a:xfrm>
            <a:custGeom>
              <a:avLst/>
              <a:gdLst>
                <a:gd name="T0" fmla="*/ 2147483647 w 102"/>
                <a:gd name="T1" fmla="*/ 2147483647 h 200"/>
                <a:gd name="T2" fmla="*/ 2147483647 w 102"/>
                <a:gd name="T3" fmla="*/ 2147483647 h 200"/>
                <a:gd name="T4" fmla="*/ 2147483647 w 102"/>
                <a:gd name="T5" fmla="*/ 2147483647 h 200"/>
                <a:gd name="T6" fmla="*/ 2147483647 w 102"/>
                <a:gd name="T7" fmla="*/ 2147483647 h 200"/>
                <a:gd name="T8" fmla="*/ 2147483647 w 102"/>
                <a:gd name="T9" fmla="*/ 2147483647 h 200"/>
                <a:gd name="T10" fmla="*/ 2147483647 w 102"/>
                <a:gd name="T11" fmla="*/ 2147483647 h 200"/>
                <a:gd name="T12" fmla="*/ 2147483647 w 102"/>
                <a:gd name="T13" fmla="*/ 2147483647 h 200"/>
                <a:gd name="T14" fmla="*/ 2147483647 w 102"/>
                <a:gd name="T15" fmla="*/ 2147483647 h 200"/>
                <a:gd name="T16" fmla="*/ 2147483647 w 102"/>
                <a:gd name="T17" fmla="*/ 2147483647 h 200"/>
                <a:gd name="T18" fmla="*/ 2147483647 w 102"/>
                <a:gd name="T19" fmla="*/ 2147483647 h 200"/>
                <a:gd name="T20" fmla="*/ 2147483647 w 102"/>
                <a:gd name="T21" fmla="*/ 2147483647 h 200"/>
                <a:gd name="T22" fmla="*/ 2147483647 w 102"/>
                <a:gd name="T23" fmla="*/ 2147483647 h 200"/>
                <a:gd name="T24" fmla="*/ 2147483647 w 102"/>
                <a:gd name="T25" fmla="*/ 2147483647 h 200"/>
                <a:gd name="T26" fmla="*/ 2147483647 w 102"/>
                <a:gd name="T27" fmla="*/ 2147483647 h 200"/>
                <a:gd name="T28" fmla="*/ 2147483647 w 102"/>
                <a:gd name="T29" fmla="*/ 2147483647 h 200"/>
                <a:gd name="T30" fmla="*/ 2147483647 w 102"/>
                <a:gd name="T31" fmla="*/ 2147483647 h 200"/>
                <a:gd name="T32" fmla="*/ 2147483647 w 102"/>
                <a:gd name="T33" fmla="*/ 2147483647 h 200"/>
                <a:gd name="T34" fmla="*/ 2147483647 w 102"/>
                <a:gd name="T35" fmla="*/ 2147483647 h 200"/>
                <a:gd name="T36" fmla="*/ 2147483647 w 102"/>
                <a:gd name="T37" fmla="*/ 2147483647 h 200"/>
                <a:gd name="T38" fmla="*/ 2147483647 w 102"/>
                <a:gd name="T39" fmla="*/ 2147483647 h 200"/>
                <a:gd name="T40" fmla="*/ 2147483647 w 102"/>
                <a:gd name="T41" fmla="*/ 2147483647 h 200"/>
                <a:gd name="T42" fmla="*/ 2147483647 w 102"/>
                <a:gd name="T43" fmla="*/ 2147483647 h 200"/>
                <a:gd name="T44" fmla="*/ 2147483647 w 102"/>
                <a:gd name="T45" fmla="*/ 2147483647 h 200"/>
                <a:gd name="T46" fmla="*/ 2147483647 w 102"/>
                <a:gd name="T47" fmla="*/ 2147483647 h 200"/>
                <a:gd name="T48" fmla="*/ 2147483647 w 102"/>
                <a:gd name="T49" fmla="*/ 2147483647 h 200"/>
                <a:gd name="T50" fmla="*/ 2147483647 w 102"/>
                <a:gd name="T51" fmla="*/ 2147483647 h 200"/>
                <a:gd name="T52" fmla="*/ 2147483647 w 102"/>
                <a:gd name="T53" fmla="*/ 2147483647 h 200"/>
                <a:gd name="T54" fmla="*/ 2147483647 w 102"/>
                <a:gd name="T55" fmla="*/ 2147483647 h 200"/>
                <a:gd name="T56" fmla="*/ 2147483647 w 102"/>
                <a:gd name="T57" fmla="*/ 2147483647 h 200"/>
                <a:gd name="T58" fmla="*/ 2147483647 w 102"/>
                <a:gd name="T59" fmla="*/ 2147483647 h 200"/>
                <a:gd name="T60" fmla="*/ 2147483647 w 102"/>
                <a:gd name="T61" fmla="*/ 2147483647 h 200"/>
                <a:gd name="T62" fmla="*/ 2147483647 w 102"/>
                <a:gd name="T63" fmla="*/ 2147483647 h 200"/>
                <a:gd name="T64" fmla="*/ 2147483647 w 102"/>
                <a:gd name="T65" fmla="*/ 2147483647 h 200"/>
                <a:gd name="T66" fmla="*/ 2147483647 w 102"/>
                <a:gd name="T67" fmla="*/ 2147483647 h 200"/>
                <a:gd name="T68" fmla="*/ 2147483647 w 102"/>
                <a:gd name="T69" fmla="*/ 2147483647 h 200"/>
                <a:gd name="T70" fmla="*/ 2147483647 w 102"/>
                <a:gd name="T71" fmla="*/ 2147483647 h 200"/>
                <a:gd name="T72" fmla="*/ 2147483647 w 102"/>
                <a:gd name="T73" fmla="*/ 2147483647 h 200"/>
                <a:gd name="T74" fmla="*/ 2147483647 w 102"/>
                <a:gd name="T75" fmla="*/ 2147483647 h 200"/>
                <a:gd name="T76" fmla="*/ 2147483647 w 102"/>
                <a:gd name="T77" fmla="*/ 2147483647 h 200"/>
                <a:gd name="T78" fmla="*/ 2147483647 w 102"/>
                <a:gd name="T79" fmla="*/ 2147483647 h 200"/>
                <a:gd name="T80" fmla="*/ 2147483647 w 102"/>
                <a:gd name="T81" fmla="*/ 2147483647 h 200"/>
                <a:gd name="T82" fmla="*/ 2147483647 w 102"/>
                <a:gd name="T83" fmla="*/ 2147483647 h 200"/>
                <a:gd name="T84" fmla="*/ 2147483647 w 102"/>
                <a:gd name="T85" fmla="*/ 2147483647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2" h="200">
                  <a:moveTo>
                    <a:pt x="40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4" y="21"/>
                    <a:pt x="32" y="24"/>
                  </a:cubicBezTo>
                  <a:cubicBezTo>
                    <a:pt x="31" y="27"/>
                    <a:pt x="32" y="38"/>
                    <a:pt x="32" y="43"/>
                  </a:cubicBezTo>
                  <a:cubicBezTo>
                    <a:pt x="32" y="49"/>
                    <a:pt x="28" y="61"/>
                    <a:pt x="27" y="66"/>
                  </a:cubicBezTo>
                  <a:cubicBezTo>
                    <a:pt x="26" y="72"/>
                    <a:pt x="18" y="76"/>
                    <a:pt x="12" y="77"/>
                  </a:cubicBezTo>
                  <a:cubicBezTo>
                    <a:pt x="5" y="78"/>
                    <a:pt x="9" y="80"/>
                    <a:pt x="4" y="86"/>
                  </a:cubicBezTo>
                  <a:cubicBezTo>
                    <a:pt x="0" y="91"/>
                    <a:pt x="2" y="97"/>
                    <a:pt x="4" y="101"/>
                  </a:cubicBezTo>
                  <a:cubicBezTo>
                    <a:pt x="6" y="106"/>
                    <a:pt x="17" y="110"/>
                    <a:pt x="17" y="110"/>
                  </a:cubicBezTo>
                  <a:cubicBezTo>
                    <a:pt x="17" y="110"/>
                    <a:pt x="17" y="119"/>
                    <a:pt x="18" y="124"/>
                  </a:cubicBezTo>
                  <a:cubicBezTo>
                    <a:pt x="19" y="130"/>
                    <a:pt x="24" y="127"/>
                    <a:pt x="30" y="128"/>
                  </a:cubicBezTo>
                  <a:cubicBezTo>
                    <a:pt x="37" y="129"/>
                    <a:pt x="37" y="132"/>
                    <a:pt x="36" y="139"/>
                  </a:cubicBezTo>
                  <a:cubicBezTo>
                    <a:pt x="35" y="145"/>
                    <a:pt x="37" y="155"/>
                    <a:pt x="41" y="162"/>
                  </a:cubicBezTo>
                  <a:cubicBezTo>
                    <a:pt x="46" y="168"/>
                    <a:pt x="44" y="173"/>
                    <a:pt x="46" y="180"/>
                  </a:cubicBezTo>
                  <a:cubicBezTo>
                    <a:pt x="48" y="188"/>
                    <a:pt x="44" y="190"/>
                    <a:pt x="46" y="200"/>
                  </a:cubicBezTo>
                  <a:cubicBezTo>
                    <a:pt x="46" y="200"/>
                    <a:pt x="51" y="197"/>
                    <a:pt x="54" y="196"/>
                  </a:cubicBezTo>
                  <a:cubicBezTo>
                    <a:pt x="56" y="196"/>
                    <a:pt x="61" y="192"/>
                    <a:pt x="65" y="188"/>
                  </a:cubicBezTo>
                  <a:cubicBezTo>
                    <a:pt x="68" y="184"/>
                    <a:pt x="73" y="177"/>
                    <a:pt x="71" y="174"/>
                  </a:cubicBezTo>
                  <a:cubicBezTo>
                    <a:pt x="69" y="170"/>
                    <a:pt x="66" y="165"/>
                    <a:pt x="69" y="162"/>
                  </a:cubicBezTo>
                  <a:cubicBezTo>
                    <a:pt x="72" y="160"/>
                    <a:pt x="71" y="155"/>
                    <a:pt x="77" y="154"/>
                  </a:cubicBezTo>
                  <a:cubicBezTo>
                    <a:pt x="83" y="152"/>
                    <a:pt x="84" y="147"/>
                    <a:pt x="89" y="146"/>
                  </a:cubicBezTo>
                  <a:cubicBezTo>
                    <a:pt x="94" y="145"/>
                    <a:pt x="97" y="138"/>
                    <a:pt x="98" y="135"/>
                  </a:cubicBezTo>
                  <a:cubicBezTo>
                    <a:pt x="99" y="132"/>
                    <a:pt x="101" y="129"/>
                    <a:pt x="101" y="126"/>
                  </a:cubicBezTo>
                  <a:cubicBezTo>
                    <a:pt x="101" y="122"/>
                    <a:pt x="102" y="116"/>
                    <a:pt x="102" y="116"/>
                  </a:cubicBezTo>
                  <a:cubicBezTo>
                    <a:pt x="102" y="116"/>
                    <a:pt x="92" y="115"/>
                    <a:pt x="92" y="110"/>
                  </a:cubicBezTo>
                  <a:cubicBezTo>
                    <a:pt x="92" y="106"/>
                    <a:pt x="91" y="102"/>
                    <a:pt x="91" y="102"/>
                  </a:cubicBezTo>
                  <a:cubicBezTo>
                    <a:pt x="91" y="102"/>
                    <a:pt x="90" y="98"/>
                    <a:pt x="88" y="99"/>
                  </a:cubicBezTo>
                  <a:cubicBezTo>
                    <a:pt x="87" y="99"/>
                    <a:pt x="84" y="101"/>
                    <a:pt x="82" y="102"/>
                  </a:cubicBezTo>
                  <a:cubicBezTo>
                    <a:pt x="80" y="104"/>
                    <a:pt x="76" y="103"/>
                    <a:pt x="74" y="99"/>
                  </a:cubicBezTo>
                  <a:cubicBezTo>
                    <a:pt x="73" y="96"/>
                    <a:pt x="70" y="95"/>
                    <a:pt x="71" y="93"/>
                  </a:cubicBezTo>
                  <a:cubicBezTo>
                    <a:pt x="73" y="90"/>
                    <a:pt x="73" y="85"/>
                    <a:pt x="77" y="83"/>
                  </a:cubicBezTo>
                  <a:cubicBezTo>
                    <a:pt x="80" y="82"/>
                    <a:pt x="82" y="78"/>
                    <a:pt x="88" y="76"/>
                  </a:cubicBezTo>
                  <a:cubicBezTo>
                    <a:pt x="93" y="73"/>
                    <a:pt x="96" y="65"/>
                    <a:pt x="97" y="64"/>
                  </a:cubicBezTo>
                  <a:cubicBezTo>
                    <a:pt x="97" y="62"/>
                    <a:pt x="93" y="54"/>
                    <a:pt x="92" y="52"/>
                  </a:cubicBezTo>
                  <a:cubicBezTo>
                    <a:pt x="91" y="51"/>
                    <a:pt x="90" y="52"/>
                    <a:pt x="86" y="48"/>
                  </a:cubicBezTo>
                  <a:cubicBezTo>
                    <a:pt x="83" y="45"/>
                    <a:pt x="81" y="41"/>
                    <a:pt x="82" y="38"/>
                  </a:cubicBezTo>
                  <a:cubicBezTo>
                    <a:pt x="84" y="35"/>
                    <a:pt x="82" y="34"/>
                    <a:pt x="88" y="31"/>
                  </a:cubicBezTo>
                  <a:cubicBezTo>
                    <a:pt x="93" y="27"/>
                    <a:pt x="95" y="26"/>
                    <a:pt x="96" y="19"/>
                  </a:cubicBezTo>
                  <a:cubicBezTo>
                    <a:pt x="98" y="13"/>
                    <a:pt x="98" y="9"/>
                    <a:pt x="96" y="9"/>
                  </a:cubicBezTo>
                  <a:cubicBezTo>
                    <a:pt x="93" y="9"/>
                    <a:pt x="89" y="13"/>
                    <a:pt x="84" y="13"/>
                  </a:cubicBezTo>
                  <a:cubicBezTo>
                    <a:pt x="78" y="14"/>
                    <a:pt x="76" y="14"/>
                    <a:pt x="75" y="10"/>
                  </a:cubicBezTo>
                  <a:cubicBezTo>
                    <a:pt x="74" y="5"/>
                    <a:pt x="77" y="0"/>
                    <a:pt x="68" y="3"/>
                  </a:cubicBezTo>
                  <a:cubicBezTo>
                    <a:pt x="58" y="6"/>
                    <a:pt x="40" y="16"/>
                    <a:pt x="40" y="1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3" name="Freeform 1388"/>
            <p:cNvSpPr>
              <a:spLocks/>
            </p:cNvSpPr>
            <p:nvPr/>
          </p:nvSpPr>
          <p:spPr bwMode="auto">
            <a:xfrm>
              <a:off x="4133850" y="3916896"/>
              <a:ext cx="363538" cy="334963"/>
            </a:xfrm>
            <a:custGeom>
              <a:avLst/>
              <a:gdLst>
                <a:gd name="T0" fmla="*/ 2147483647 w 411"/>
                <a:gd name="T1" fmla="*/ 2147483647 h 379"/>
                <a:gd name="T2" fmla="*/ 2147483647 w 411"/>
                <a:gd name="T3" fmla="*/ 2147483647 h 379"/>
                <a:gd name="T4" fmla="*/ 2147483647 w 411"/>
                <a:gd name="T5" fmla="*/ 2147483647 h 379"/>
                <a:gd name="T6" fmla="*/ 2147483647 w 411"/>
                <a:gd name="T7" fmla="*/ 2147483647 h 379"/>
                <a:gd name="T8" fmla="*/ 2147483647 w 411"/>
                <a:gd name="T9" fmla="*/ 2147483647 h 379"/>
                <a:gd name="T10" fmla="*/ 2147483647 w 411"/>
                <a:gd name="T11" fmla="*/ 2147483647 h 379"/>
                <a:gd name="T12" fmla="*/ 2147483647 w 411"/>
                <a:gd name="T13" fmla="*/ 2147483647 h 379"/>
                <a:gd name="T14" fmla="*/ 2147483647 w 411"/>
                <a:gd name="T15" fmla="*/ 2147483647 h 379"/>
                <a:gd name="T16" fmla="*/ 2147483647 w 411"/>
                <a:gd name="T17" fmla="*/ 2147483647 h 379"/>
                <a:gd name="T18" fmla="*/ 2147483647 w 411"/>
                <a:gd name="T19" fmla="*/ 2147483647 h 379"/>
                <a:gd name="T20" fmla="*/ 2147483647 w 411"/>
                <a:gd name="T21" fmla="*/ 2147483647 h 379"/>
                <a:gd name="T22" fmla="*/ 2147483647 w 411"/>
                <a:gd name="T23" fmla="*/ 2147483647 h 379"/>
                <a:gd name="T24" fmla="*/ 2147483647 w 411"/>
                <a:gd name="T25" fmla="*/ 2147483647 h 379"/>
                <a:gd name="T26" fmla="*/ 2147483647 w 411"/>
                <a:gd name="T27" fmla="*/ 2147483647 h 379"/>
                <a:gd name="T28" fmla="*/ 2147483647 w 411"/>
                <a:gd name="T29" fmla="*/ 2147483647 h 379"/>
                <a:gd name="T30" fmla="*/ 2147483647 w 411"/>
                <a:gd name="T31" fmla="*/ 2147483647 h 379"/>
                <a:gd name="T32" fmla="*/ 2147483647 w 411"/>
                <a:gd name="T33" fmla="*/ 2147483647 h 379"/>
                <a:gd name="T34" fmla="*/ 2147483647 w 411"/>
                <a:gd name="T35" fmla="*/ 2147483647 h 379"/>
                <a:gd name="T36" fmla="*/ 2147483647 w 411"/>
                <a:gd name="T37" fmla="*/ 2147483647 h 379"/>
                <a:gd name="T38" fmla="*/ 2147483647 w 411"/>
                <a:gd name="T39" fmla="*/ 2147483647 h 379"/>
                <a:gd name="T40" fmla="*/ 2147483647 w 411"/>
                <a:gd name="T41" fmla="*/ 0 h 379"/>
                <a:gd name="T42" fmla="*/ 2147483647 w 411"/>
                <a:gd name="T43" fmla="*/ 2147483647 h 379"/>
                <a:gd name="T44" fmla="*/ 2147483647 w 411"/>
                <a:gd name="T45" fmla="*/ 2147483647 h 379"/>
                <a:gd name="T46" fmla="*/ 2147483647 w 411"/>
                <a:gd name="T47" fmla="*/ 2147483647 h 379"/>
                <a:gd name="T48" fmla="*/ 2147483647 w 411"/>
                <a:gd name="T49" fmla="*/ 2147483647 h 379"/>
                <a:gd name="T50" fmla="*/ 2147483647 w 411"/>
                <a:gd name="T51" fmla="*/ 2147483647 h 379"/>
                <a:gd name="T52" fmla="*/ 2147483647 w 411"/>
                <a:gd name="T53" fmla="*/ 2147483647 h 379"/>
                <a:gd name="T54" fmla="*/ 2147483647 w 411"/>
                <a:gd name="T55" fmla="*/ 2147483647 h 379"/>
                <a:gd name="T56" fmla="*/ 2147483647 w 411"/>
                <a:gd name="T57" fmla="*/ 2147483647 h 379"/>
                <a:gd name="T58" fmla="*/ 2147483647 w 411"/>
                <a:gd name="T59" fmla="*/ 2147483647 h 379"/>
                <a:gd name="T60" fmla="*/ 2147483647 w 411"/>
                <a:gd name="T61" fmla="*/ 2147483647 h 379"/>
                <a:gd name="T62" fmla="*/ 2147483647 w 411"/>
                <a:gd name="T63" fmla="*/ 2147483647 h 379"/>
                <a:gd name="T64" fmla="*/ 2147483647 w 411"/>
                <a:gd name="T65" fmla="*/ 2147483647 h 379"/>
                <a:gd name="T66" fmla="*/ 2147483647 w 411"/>
                <a:gd name="T67" fmla="*/ 2147483647 h 379"/>
                <a:gd name="T68" fmla="*/ 2147483647 w 411"/>
                <a:gd name="T69" fmla="*/ 2147483647 h 379"/>
                <a:gd name="T70" fmla="*/ 2147483647 w 411"/>
                <a:gd name="T71" fmla="*/ 2147483647 h 379"/>
                <a:gd name="T72" fmla="*/ 2147483647 w 411"/>
                <a:gd name="T73" fmla="*/ 2147483647 h 379"/>
                <a:gd name="T74" fmla="*/ 2147483647 w 411"/>
                <a:gd name="T75" fmla="*/ 2147483647 h 379"/>
                <a:gd name="T76" fmla="*/ 2147483647 w 411"/>
                <a:gd name="T77" fmla="*/ 2147483647 h 379"/>
                <a:gd name="T78" fmla="*/ 2147483647 w 411"/>
                <a:gd name="T79" fmla="*/ 2147483647 h 379"/>
                <a:gd name="T80" fmla="*/ 2147483647 w 411"/>
                <a:gd name="T81" fmla="*/ 2147483647 h 379"/>
                <a:gd name="T82" fmla="*/ 2147483647 w 411"/>
                <a:gd name="T83" fmla="*/ 2147483647 h 379"/>
                <a:gd name="T84" fmla="*/ 2147483647 w 411"/>
                <a:gd name="T85" fmla="*/ 2147483647 h 379"/>
                <a:gd name="T86" fmla="*/ 2147483647 w 411"/>
                <a:gd name="T87" fmla="*/ 2147483647 h 379"/>
                <a:gd name="T88" fmla="*/ 2147483647 w 411"/>
                <a:gd name="T89" fmla="*/ 2147483647 h 379"/>
                <a:gd name="T90" fmla="*/ 2147483647 w 411"/>
                <a:gd name="T91" fmla="*/ 2147483647 h 379"/>
                <a:gd name="T92" fmla="*/ 2147483647 w 411"/>
                <a:gd name="T93" fmla="*/ 2147483647 h 3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11" h="379">
                  <a:moveTo>
                    <a:pt x="64" y="269"/>
                  </a:moveTo>
                  <a:cubicBezTo>
                    <a:pt x="64" y="269"/>
                    <a:pt x="52" y="246"/>
                    <a:pt x="47" y="243"/>
                  </a:cubicBezTo>
                  <a:cubicBezTo>
                    <a:pt x="41" y="241"/>
                    <a:pt x="24" y="241"/>
                    <a:pt x="19" y="236"/>
                  </a:cubicBezTo>
                  <a:cubicBezTo>
                    <a:pt x="15" y="230"/>
                    <a:pt x="14" y="232"/>
                    <a:pt x="14" y="223"/>
                  </a:cubicBezTo>
                  <a:cubicBezTo>
                    <a:pt x="14" y="213"/>
                    <a:pt x="10" y="204"/>
                    <a:pt x="6" y="201"/>
                  </a:cubicBezTo>
                  <a:cubicBezTo>
                    <a:pt x="2" y="197"/>
                    <a:pt x="0" y="186"/>
                    <a:pt x="9" y="184"/>
                  </a:cubicBezTo>
                  <a:cubicBezTo>
                    <a:pt x="18" y="182"/>
                    <a:pt x="16" y="174"/>
                    <a:pt x="13" y="168"/>
                  </a:cubicBezTo>
                  <a:cubicBezTo>
                    <a:pt x="9" y="161"/>
                    <a:pt x="13" y="156"/>
                    <a:pt x="17" y="149"/>
                  </a:cubicBezTo>
                  <a:cubicBezTo>
                    <a:pt x="21" y="142"/>
                    <a:pt x="17" y="134"/>
                    <a:pt x="14" y="124"/>
                  </a:cubicBezTo>
                  <a:cubicBezTo>
                    <a:pt x="10" y="114"/>
                    <a:pt x="10" y="112"/>
                    <a:pt x="14" y="107"/>
                  </a:cubicBezTo>
                  <a:cubicBezTo>
                    <a:pt x="17" y="103"/>
                    <a:pt x="17" y="93"/>
                    <a:pt x="14" y="93"/>
                  </a:cubicBezTo>
                  <a:cubicBezTo>
                    <a:pt x="10" y="93"/>
                    <a:pt x="5" y="84"/>
                    <a:pt x="5" y="84"/>
                  </a:cubicBezTo>
                  <a:cubicBezTo>
                    <a:pt x="5" y="84"/>
                    <a:pt x="10" y="81"/>
                    <a:pt x="13" y="80"/>
                  </a:cubicBezTo>
                  <a:cubicBezTo>
                    <a:pt x="15" y="80"/>
                    <a:pt x="20" y="76"/>
                    <a:pt x="24" y="72"/>
                  </a:cubicBezTo>
                  <a:cubicBezTo>
                    <a:pt x="27" y="68"/>
                    <a:pt x="32" y="61"/>
                    <a:pt x="30" y="58"/>
                  </a:cubicBezTo>
                  <a:cubicBezTo>
                    <a:pt x="28" y="54"/>
                    <a:pt x="25" y="49"/>
                    <a:pt x="28" y="46"/>
                  </a:cubicBezTo>
                  <a:cubicBezTo>
                    <a:pt x="31" y="44"/>
                    <a:pt x="30" y="39"/>
                    <a:pt x="36" y="38"/>
                  </a:cubicBezTo>
                  <a:cubicBezTo>
                    <a:pt x="42" y="36"/>
                    <a:pt x="43" y="31"/>
                    <a:pt x="48" y="30"/>
                  </a:cubicBezTo>
                  <a:cubicBezTo>
                    <a:pt x="53" y="29"/>
                    <a:pt x="56" y="22"/>
                    <a:pt x="57" y="19"/>
                  </a:cubicBezTo>
                  <a:cubicBezTo>
                    <a:pt x="58" y="16"/>
                    <a:pt x="60" y="13"/>
                    <a:pt x="60" y="10"/>
                  </a:cubicBezTo>
                  <a:cubicBezTo>
                    <a:pt x="60" y="6"/>
                    <a:pt x="61" y="0"/>
                    <a:pt x="61" y="0"/>
                  </a:cubicBezTo>
                  <a:cubicBezTo>
                    <a:pt x="61" y="0"/>
                    <a:pt x="66" y="3"/>
                    <a:pt x="69" y="6"/>
                  </a:cubicBezTo>
                  <a:cubicBezTo>
                    <a:pt x="72" y="8"/>
                    <a:pt x="76" y="13"/>
                    <a:pt x="86" y="12"/>
                  </a:cubicBezTo>
                  <a:cubicBezTo>
                    <a:pt x="95" y="11"/>
                    <a:pt x="108" y="13"/>
                    <a:pt x="111" y="12"/>
                  </a:cubicBezTo>
                  <a:cubicBezTo>
                    <a:pt x="115" y="12"/>
                    <a:pt x="132" y="17"/>
                    <a:pt x="136" y="21"/>
                  </a:cubicBezTo>
                  <a:cubicBezTo>
                    <a:pt x="139" y="25"/>
                    <a:pt x="153" y="12"/>
                    <a:pt x="155" y="27"/>
                  </a:cubicBezTo>
                  <a:cubicBezTo>
                    <a:pt x="158" y="42"/>
                    <a:pt x="153" y="54"/>
                    <a:pt x="173" y="54"/>
                  </a:cubicBezTo>
                  <a:cubicBezTo>
                    <a:pt x="193" y="54"/>
                    <a:pt x="218" y="61"/>
                    <a:pt x="232" y="73"/>
                  </a:cubicBezTo>
                  <a:cubicBezTo>
                    <a:pt x="246" y="86"/>
                    <a:pt x="253" y="86"/>
                    <a:pt x="266" y="76"/>
                  </a:cubicBezTo>
                  <a:cubicBezTo>
                    <a:pt x="278" y="66"/>
                    <a:pt x="277" y="55"/>
                    <a:pt x="271" y="50"/>
                  </a:cubicBezTo>
                  <a:cubicBezTo>
                    <a:pt x="265" y="45"/>
                    <a:pt x="270" y="33"/>
                    <a:pt x="278" y="26"/>
                  </a:cubicBezTo>
                  <a:cubicBezTo>
                    <a:pt x="287" y="19"/>
                    <a:pt x="296" y="5"/>
                    <a:pt x="315" y="7"/>
                  </a:cubicBezTo>
                  <a:cubicBezTo>
                    <a:pt x="333" y="9"/>
                    <a:pt x="349" y="7"/>
                    <a:pt x="347" y="16"/>
                  </a:cubicBezTo>
                  <a:cubicBezTo>
                    <a:pt x="345" y="25"/>
                    <a:pt x="335" y="29"/>
                    <a:pt x="354" y="29"/>
                  </a:cubicBezTo>
                  <a:cubicBezTo>
                    <a:pt x="373" y="29"/>
                    <a:pt x="380" y="36"/>
                    <a:pt x="387" y="35"/>
                  </a:cubicBezTo>
                  <a:cubicBezTo>
                    <a:pt x="393" y="33"/>
                    <a:pt x="402" y="39"/>
                    <a:pt x="396" y="46"/>
                  </a:cubicBezTo>
                  <a:cubicBezTo>
                    <a:pt x="391" y="53"/>
                    <a:pt x="391" y="57"/>
                    <a:pt x="393" y="62"/>
                  </a:cubicBezTo>
                  <a:cubicBezTo>
                    <a:pt x="395" y="68"/>
                    <a:pt x="393" y="72"/>
                    <a:pt x="390" y="78"/>
                  </a:cubicBezTo>
                  <a:cubicBezTo>
                    <a:pt x="388" y="85"/>
                    <a:pt x="389" y="90"/>
                    <a:pt x="394" y="98"/>
                  </a:cubicBezTo>
                  <a:cubicBezTo>
                    <a:pt x="399" y="107"/>
                    <a:pt x="402" y="108"/>
                    <a:pt x="399" y="117"/>
                  </a:cubicBezTo>
                  <a:cubicBezTo>
                    <a:pt x="396" y="125"/>
                    <a:pt x="399" y="132"/>
                    <a:pt x="400" y="135"/>
                  </a:cubicBezTo>
                  <a:cubicBezTo>
                    <a:pt x="400" y="139"/>
                    <a:pt x="411" y="364"/>
                    <a:pt x="411" y="364"/>
                  </a:cubicBezTo>
                  <a:cubicBezTo>
                    <a:pt x="386" y="365"/>
                    <a:pt x="386" y="365"/>
                    <a:pt x="386" y="365"/>
                  </a:cubicBezTo>
                  <a:cubicBezTo>
                    <a:pt x="382" y="379"/>
                    <a:pt x="382" y="379"/>
                    <a:pt x="382" y="379"/>
                  </a:cubicBezTo>
                  <a:cubicBezTo>
                    <a:pt x="173" y="268"/>
                    <a:pt x="173" y="268"/>
                    <a:pt x="173" y="268"/>
                  </a:cubicBezTo>
                  <a:cubicBezTo>
                    <a:pt x="121" y="296"/>
                    <a:pt x="121" y="296"/>
                    <a:pt x="121" y="296"/>
                  </a:cubicBezTo>
                  <a:cubicBezTo>
                    <a:pt x="121" y="296"/>
                    <a:pt x="98" y="261"/>
                    <a:pt x="64" y="26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4" name="Freeform 1389"/>
            <p:cNvSpPr>
              <a:spLocks/>
            </p:cNvSpPr>
            <p:nvPr/>
          </p:nvSpPr>
          <p:spPr bwMode="auto">
            <a:xfrm>
              <a:off x="4476750" y="3942296"/>
              <a:ext cx="269875" cy="250825"/>
            </a:xfrm>
            <a:custGeom>
              <a:avLst/>
              <a:gdLst>
                <a:gd name="T0" fmla="*/ 2147483647 w 306"/>
                <a:gd name="T1" fmla="*/ 2147483647 h 284"/>
                <a:gd name="T2" fmla="*/ 2147483647 w 306"/>
                <a:gd name="T3" fmla="*/ 2147483647 h 284"/>
                <a:gd name="T4" fmla="*/ 2147483647 w 306"/>
                <a:gd name="T5" fmla="*/ 2147483647 h 284"/>
                <a:gd name="T6" fmla="*/ 2147483647 w 306"/>
                <a:gd name="T7" fmla="*/ 2147483647 h 284"/>
                <a:gd name="T8" fmla="*/ 2147483647 w 306"/>
                <a:gd name="T9" fmla="*/ 2147483647 h 284"/>
                <a:gd name="T10" fmla="*/ 2147483647 w 306"/>
                <a:gd name="T11" fmla="*/ 2147483647 h 284"/>
                <a:gd name="T12" fmla="*/ 2147483647 w 306"/>
                <a:gd name="T13" fmla="*/ 2147483647 h 284"/>
                <a:gd name="T14" fmla="*/ 2147483647 w 306"/>
                <a:gd name="T15" fmla="*/ 2147483647 h 284"/>
                <a:gd name="T16" fmla="*/ 2147483647 w 306"/>
                <a:gd name="T17" fmla="*/ 2147483647 h 284"/>
                <a:gd name="T18" fmla="*/ 2147483647 w 306"/>
                <a:gd name="T19" fmla="*/ 2147483647 h 284"/>
                <a:gd name="T20" fmla="*/ 2147483647 w 306"/>
                <a:gd name="T21" fmla="*/ 2147483647 h 284"/>
                <a:gd name="T22" fmla="*/ 2147483647 w 306"/>
                <a:gd name="T23" fmla="*/ 2147483647 h 284"/>
                <a:gd name="T24" fmla="*/ 2147483647 w 306"/>
                <a:gd name="T25" fmla="*/ 2147483647 h 284"/>
                <a:gd name="T26" fmla="*/ 2147483647 w 306"/>
                <a:gd name="T27" fmla="*/ 2147483647 h 284"/>
                <a:gd name="T28" fmla="*/ 2147483647 w 306"/>
                <a:gd name="T29" fmla="*/ 2147483647 h 284"/>
                <a:gd name="T30" fmla="*/ 2147483647 w 306"/>
                <a:gd name="T31" fmla="*/ 2147483647 h 284"/>
                <a:gd name="T32" fmla="*/ 2147483647 w 306"/>
                <a:gd name="T33" fmla="*/ 2147483647 h 284"/>
                <a:gd name="T34" fmla="*/ 2147483647 w 306"/>
                <a:gd name="T35" fmla="*/ 2147483647 h 284"/>
                <a:gd name="T36" fmla="*/ 2147483647 w 306"/>
                <a:gd name="T37" fmla="*/ 2147483647 h 284"/>
                <a:gd name="T38" fmla="*/ 2147483647 w 306"/>
                <a:gd name="T39" fmla="*/ 2147483647 h 284"/>
                <a:gd name="T40" fmla="*/ 2147483647 w 306"/>
                <a:gd name="T41" fmla="*/ 2147483647 h 284"/>
                <a:gd name="T42" fmla="*/ 2147483647 w 306"/>
                <a:gd name="T43" fmla="*/ 2147483647 h 284"/>
                <a:gd name="T44" fmla="*/ 2147483647 w 306"/>
                <a:gd name="T45" fmla="*/ 2147483647 h 284"/>
                <a:gd name="T46" fmla="*/ 2147483647 w 306"/>
                <a:gd name="T47" fmla="*/ 2147483647 h 284"/>
                <a:gd name="T48" fmla="*/ 2147483647 w 306"/>
                <a:gd name="T49" fmla="*/ 2147483647 h 284"/>
                <a:gd name="T50" fmla="*/ 2147483647 w 306"/>
                <a:gd name="T51" fmla="*/ 2147483647 h 284"/>
                <a:gd name="T52" fmla="*/ 2147483647 w 306"/>
                <a:gd name="T53" fmla="*/ 2147483647 h 284"/>
                <a:gd name="T54" fmla="*/ 2147483647 w 306"/>
                <a:gd name="T55" fmla="*/ 2147483647 h 284"/>
                <a:gd name="T56" fmla="*/ 2147483647 w 306"/>
                <a:gd name="T57" fmla="*/ 2147483647 h 284"/>
                <a:gd name="T58" fmla="*/ 2147483647 w 306"/>
                <a:gd name="T59" fmla="*/ 2147483647 h 284"/>
                <a:gd name="T60" fmla="*/ 2147483647 w 306"/>
                <a:gd name="T61" fmla="*/ 2147483647 h 284"/>
                <a:gd name="T62" fmla="*/ 2147483647 w 306"/>
                <a:gd name="T63" fmla="*/ 2147483647 h 284"/>
                <a:gd name="T64" fmla="*/ 2147483647 w 306"/>
                <a:gd name="T65" fmla="*/ 2147483647 h 284"/>
                <a:gd name="T66" fmla="*/ 2147483647 w 306"/>
                <a:gd name="T67" fmla="*/ 2147483647 h 284"/>
                <a:gd name="T68" fmla="*/ 2147483647 w 306"/>
                <a:gd name="T69" fmla="*/ 2147483647 h 284"/>
                <a:gd name="T70" fmla="*/ 2147483647 w 306"/>
                <a:gd name="T71" fmla="*/ 2147483647 h 284"/>
                <a:gd name="T72" fmla="*/ 2147483647 w 306"/>
                <a:gd name="T73" fmla="*/ 2147483647 h 284"/>
                <a:gd name="T74" fmla="*/ 2147483647 w 306"/>
                <a:gd name="T75" fmla="*/ 2147483647 h 284"/>
                <a:gd name="T76" fmla="*/ 2147483647 w 306"/>
                <a:gd name="T77" fmla="*/ 2147483647 h 284"/>
                <a:gd name="T78" fmla="*/ 2147483647 w 306"/>
                <a:gd name="T79" fmla="*/ 2147483647 h 284"/>
                <a:gd name="T80" fmla="*/ 2147483647 w 306"/>
                <a:gd name="T81" fmla="*/ 2147483647 h 284"/>
                <a:gd name="T82" fmla="*/ 2147483647 w 306"/>
                <a:gd name="T83" fmla="*/ 2147483647 h 284"/>
                <a:gd name="T84" fmla="*/ 2147483647 w 306"/>
                <a:gd name="T85" fmla="*/ 2147483647 h 284"/>
                <a:gd name="T86" fmla="*/ 2147483647 w 306"/>
                <a:gd name="T87" fmla="*/ 2147483647 h 284"/>
                <a:gd name="T88" fmla="*/ 2147483647 w 306"/>
                <a:gd name="T89" fmla="*/ 2147483647 h 284"/>
                <a:gd name="T90" fmla="*/ 2147483647 w 306"/>
                <a:gd name="T91" fmla="*/ 2147483647 h 284"/>
                <a:gd name="T92" fmla="*/ 2147483647 w 306"/>
                <a:gd name="T93" fmla="*/ 2147483647 h 284"/>
                <a:gd name="T94" fmla="*/ 2147483647 w 306"/>
                <a:gd name="T95" fmla="*/ 2147483647 h 284"/>
                <a:gd name="T96" fmla="*/ 2147483647 w 306"/>
                <a:gd name="T97" fmla="*/ 2147483647 h 284"/>
                <a:gd name="T98" fmla="*/ 2147483647 w 306"/>
                <a:gd name="T99" fmla="*/ 2147483647 h 284"/>
                <a:gd name="T100" fmla="*/ 2147483647 w 306"/>
                <a:gd name="T101" fmla="*/ 2147483647 h 284"/>
                <a:gd name="T102" fmla="*/ 2147483647 w 306"/>
                <a:gd name="T103" fmla="*/ 2147483647 h 284"/>
                <a:gd name="T104" fmla="*/ 2147483647 w 306"/>
                <a:gd name="T105" fmla="*/ 2147483647 h 284"/>
                <a:gd name="T106" fmla="*/ 2147483647 w 306"/>
                <a:gd name="T107" fmla="*/ 2147483647 h 2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284">
                  <a:moveTo>
                    <a:pt x="21" y="280"/>
                  </a:moveTo>
                  <a:cubicBezTo>
                    <a:pt x="17" y="213"/>
                    <a:pt x="12" y="109"/>
                    <a:pt x="12" y="107"/>
                  </a:cubicBezTo>
                  <a:cubicBezTo>
                    <a:pt x="11" y="104"/>
                    <a:pt x="8" y="97"/>
                    <a:pt x="11" y="89"/>
                  </a:cubicBezTo>
                  <a:cubicBezTo>
                    <a:pt x="14" y="80"/>
                    <a:pt x="11" y="79"/>
                    <a:pt x="6" y="70"/>
                  </a:cubicBezTo>
                  <a:cubicBezTo>
                    <a:pt x="1" y="62"/>
                    <a:pt x="0" y="57"/>
                    <a:pt x="2" y="50"/>
                  </a:cubicBezTo>
                  <a:cubicBezTo>
                    <a:pt x="5" y="44"/>
                    <a:pt x="7" y="40"/>
                    <a:pt x="5" y="34"/>
                  </a:cubicBezTo>
                  <a:cubicBezTo>
                    <a:pt x="3" y="29"/>
                    <a:pt x="3" y="25"/>
                    <a:pt x="8" y="18"/>
                  </a:cubicBezTo>
                  <a:cubicBezTo>
                    <a:pt x="10" y="17"/>
                    <a:pt x="10" y="15"/>
                    <a:pt x="10" y="14"/>
                  </a:cubicBezTo>
                  <a:cubicBezTo>
                    <a:pt x="10" y="14"/>
                    <a:pt x="14" y="18"/>
                    <a:pt x="18" y="19"/>
                  </a:cubicBezTo>
                  <a:cubicBezTo>
                    <a:pt x="22" y="19"/>
                    <a:pt x="31" y="19"/>
                    <a:pt x="33" y="19"/>
                  </a:cubicBezTo>
                  <a:cubicBezTo>
                    <a:pt x="36" y="19"/>
                    <a:pt x="38" y="17"/>
                    <a:pt x="44" y="20"/>
                  </a:cubicBezTo>
                  <a:cubicBezTo>
                    <a:pt x="50" y="22"/>
                    <a:pt x="60" y="16"/>
                    <a:pt x="65" y="22"/>
                  </a:cubicBezTo>
                  <a:cubicBezTo>
                    <a:pt x="69" y="27"/>
                    <a:pt x="72" y="20"/>
                    <a:pt x="81" y="24"/>
                  </a:cubicBezTo>
                  <a:cubicBezTo>
                    <a:pt x="91" y="27"/>
                    <a:pt x="99" y="26"/>
                    <a:pt x="104" y="30"/>
                  </a:cubicBezTo>
                  <a:cubicBezTo>
                    <a:pt x="109" y="34"/>
                    <a:pt x="100" y="47"/>
                    <a:pt x="114" y="35"/>
                  </a:cubicBezTo>
                  <a:cubicBezTo>
                    <a:pt x="128" y="22"/>
                    <a:pt x="128" y="18"/>
                    <a:pt x="138" y="16"/>
                  </a:cubicBezTo>
                  <a:cubicBezTo>
                    <a:pt x="147" y="13"/>
                    <a:pt x="189" y="0"/>
                    <a:pt x="195" y="3"/>
                  </a:cubicBezTo>
                  <a:cubicBezTo>
                    <a:pt x="202" y="6"/>
                    <a:pt x="222" y="13"/>
                    <a:pt x="227" y="13"/>
                  </a:cubicBezTo>
                  <a:cubicBezTo>
                    <a:pt x="233" y="14"/>
                    <a:pt x="242" y="13"/>
                    <a:pt x="245" y="12"/>
                  </a:cubicBezTo>
                  <a:cubicBezTo>
                    <a:pt x="248" y="10"/>
                    <a:pt x="258" y="7"/>
                    <a:pt x="258" y="7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4"/>
                    <a:pt x="269" y="40"/>
                    <a:pt x="293" y="72"/>
                  </a:cubicBezTo>
                  <a:cubicBezTo>
                    <a:pt x="291" y="80"/>
                    <a:pt x="290" y="94"/>
                    <a:pt x="289" y="101"/>
                  </a:cubicBezTo>
                  <a:cubicBezTo>
                    <a:pt x="289" y="107"/>
                    <a:pt x="291" y="120"/>
                    <a:pt x="282" y="119"/>
                  </a:cubicBezTo>
                  <a:cubicBezTo>
                    <a:pt x="272" y="117"/>
                    <a:pt x="267" y="114"/>
                    <a:pt x="262" y="104"/>
                  </a:cubicBezTo>
                  <a:cubicBezTo>
                    <a:pt x="256" y="93"/>
                    <a:pt x="243" y="82"/>
                    <a:pt x="238" y="80"/>
                  </a:cubicBezTo>
                  <a:cubicBezTo>
                    <a:pt x="233" y="78"/>
                    <a:pt x="230" y="72"/>
                    <a:pt x="231" y="67"/>
                  </a:cubicBezTo>
                  <a:cubicBezTo>
                    <a:pt x="232" y="62"/>
                    <a:pt x="228" y="61"/>
                    <a:pt x="227" y="65"/>
                  </a:cubicBezTo>
                  <a:cubicBezTo>
                    <a:pt x="225" y="70"/>
                    <a:pt x="221" y="77"/>
                    <a:pt x="227" y="81"/>
                  </a:cubicBezTo>
                  <a:cubicBezTo>
                    <a:pt x="233" y="85"/>
                    <a:pt x="236" y="83"/>
                    <a:pt x="234" y="89"/>
                  </a:cubicBezTo>
                  <a:cubicBezTo>
                    <a:pt x="232" y="94"/>
                    <a:pt x="234" y="98"/>
                    <a:pt x="239" y="100"/>
                  </a:cubicBezTo>
                  <a:cubicBezTo>
                    <a:pt x="243" y="103"/>
                    <a:pt x="242" y="104"/>
                    <a:pt x="248" y="109"/>
                  </a:cubicBezTo>
                  <a:cubicBezTo>
                    <a:pt x="253" y="114"/>
                    <a:pt x="263" y="121"/>
                    <a:pt x="262" y="129"/>
                  </a:cubicBezTo>
                  <a:cubicBezTo>
                    <a:pt x="260" y="136"/>
                    <a:pt x="262" y="131"/>
                    <a:pt x="269" y="140"/>
                  </a:cubicBezTo>
                  <a:cubicBezTo>
                    <a:pt x="277" y="148"/>
                    <a:pt x="280" y="153"/>
                    <a:pt x="280" y="159"/>
                  </a:cubicBezTo>
                  <a:cubicBezTo>
                    <a:pt x="279" y="164"/>
                    <a:pt x="288" y="180"/>
                    <a:pt x="297" y="191"/>
                  </a:cubicBezTo>
                  <a:cubicBezTo>
                    <a:pt x="306" y="202"/>
                    <a:pt x="288" y="215"/>
                    <a:pt x="293" y="217"/>
                  </a:cubicBezTo>
                  <a:cubicBezTo>
                    <a:pt x="297" y="219"/>
                    <a:pt x="295" y="220"/>
                    <a:pt x="292" y="222"/>
                  </a:cubicBezTo>
                  <a:cubicBezTo>
                    <a:pt x="288" y="224"/>
                    <a:pt x="289" y="227"/>
                    <a:pt x="292" y="232"/>
                  </a:cubicBezTo>
                  <a:cubicBezTo>
                    <a:pt x="294" y="236"/>
                    <a:pt x="295" y="241"/>
                    <a:pt x="295" y="241"/>
                  </a:cubicBezTo>
                  <a:cubicBezTo>
                    <a:pt x="295" y="241"/>
                    <a:pt x="289" y="252"/>
                    <a:pt x="284" y="250"/>
                  </a:cubicBezTo>
                  <a:cubicBezTo>
                    <a:pt x="278" y="248"/>
                    <a:pt x="274" y="247"/>
                    <a:pt x="272" y="253"/>
                  </a:cubicBezTo>
                  <a:cubicBezTo>
                    <a:pt x="270" y="259"/>
                    <a:pt x="274" y="263"/>
                    <a:pt x="270" y="263"/>
                  </a:cubicBezTo>
                  <a:cubicBezTo>
                    <a:pt x="265" y="263"/>
                    <a:pt x="262" y="263"/>
                    <a:pt x="264" y="266"/>
                  </a:cubicBezTo>
                  <a:cubicBezTo>
                    <a:pt x="265" y="269"/>
                    <a:pt x="265" y="273"/>
                    <a:pt x="263" y="274"/>
                  </a:cubicBezTo>
                  <a:cubicBezTo>
                    <a:pt x="262" y="274"/>
                    <a:pt x="261" y="275"/>
                    <a:pt x="259" y="274"/>
                  </a:cubicBezTo>
                  <a:cubicBezTo>
                    <a:pt x="258" y="273"/>
                    <a:pt x="258" y="268"/>
                    <a:pt x="255" y="269"/>
                  </a:cubicBezTo>
                  <a:cubicBezTo>
                    <a:pt x="253" y="270"/>
                    <a:pt x="251" y="273"/>
                    <a:pt x="252" y="275"/>
                  </a:cubicBezTo>
                  <a:cubicBezTo>
                    <a:pt x="254" y="277"/>
                    <a:pt x="256" y="280"/>
                    <a:pt x="255" y="281"/>
                  </a:cubicBezTo>
                  <a:cubicBezTo>
                    <a:pt x="254" y="282"/>
                    <a:pt x="250" y="283"/>
                    <a:pt x="248" y="284"/>
                  </a:cubicBezTo>
                  <a:cubicBezTo>
                    <a:pt x="247" y="284"/>
                    <a:pt x="241" y="283"/>
                    <a:pt x="241" y="283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36" y="279"/>
                    <a:pt x="225" y="276"/>
                    <a:pt x="221" y="276"/>
                  </a:cubicBezTo>
                  <a:cubicBezTo>
                    <a:pt x="217" y="276"/>
                    <a:pt x="21" y="280"/>
                    <a:pt x="21" y="28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5" name="Freeform 1390"/>
            <p:cNvSpPr>
              <a:spLocks/>
            </p:cNvSpPr>
            <p:nvPr/>
          </p:nvSpPr>
          <p:spPr bwMode="auto">
            <a:xfrm>
              <a:off x="3524250" y="4021671"/>
              <a:ext cx="211138" cy="157163"/>
            </a:xfrm>
            <a:custGeom>
              <a:avLst/>
              <a:gdLst>
                <a:gd name="T0" fmla="*/ 2147483647 w 238"/>
                <a:gd name="T1" fmla="*/ 0 h 178"/>
                <a:gd name="T2" fmla="*/ 2147483647 w 238"/>
                <a:gd name="T3" fmla="*/ 2147483647 h 178"/>
                <a:gd name="T4" fmla="*/ 2147483647 w 238"/>
                <a:gd name="T5" fmla="*/ 2147483647 h 178"/>
                <a:gd name="T6" fmla="*/ 2147483647 w 238"/>
                <a:gd name="T7" fmla="*/ 2147483647 h 178"/>
                <a:gd name="T8" fmla="*/ 2147483647 w 238"/>
                <a:gd name="T9" fmla="*/ 2147483647 h 178"/>
                <a:gd name="T10" fmla="*/ 2147483647 w 238"/>
                <a:gd name="T11" fmla="*/ 2147483647 h 178"/>
                <a:gd name="T12" fmla="*/ 2147483647 w 238"/>
                <a:gd name="T13" fmla="*/ 2147483647 h 178"/>
                <a:gd name="T14" fmla="*/ 2147483647 w 238"/>
                <a:gd name="T15" fmla="*/ 2147483647 h 178"/>
                <a:gd name="T16" fmla="*/ 0 w 238"/>
                <a:gd name="T17" fmla="*/ 2147483647 h 178"/>
                <a:gd name="T18" fmla="*/ 2147483647 w 238"/>
                <a:gd name="T19" fmla="*/ 2147483647 h 178"/>
                <a:gd name="T20" fmla="*/ 2147483647 w 238"/>
                <a:gd name="T21" fmla="*/ 2147483647 h 178"/>
                <a:gd name="T22" fmla="*/ 2147483647 w 238"/>
                <a:gd name="T23" fmla="*/ 2147483647 h 178"/>
                <a:gd name="T24" fmla="*/ 2147483647 w 238"/>
                <a:gd name="T25" fmla="*/ 2147483647 h 178"/>
                <a:gd name="T26" fmla="*/ 2147483647 w 238"/>
                <a:gd name="T27" fmla="*/ 2147483647 h 178"/>
                <a:gd name="T28" fmla="*/ 2147483647 w 238"/>
                <a:gd name="T29" fmla="*/ 2147483647 h 178"/>
                <a:gd name="T30" fmla="*/ 2147483647 w 238"/>
                <a:gd name="T31" fmla="*/ 2147483647 h 178"/>
                <a:gd name="T32" fmla="*/ 2147483647 w 238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8" h="178">
                  <a:moveTo>
                    <a:pt x="126" y="0"/>
                  </a:moveTo>
                  <a:cubicBezTo>
                    <a:pt x="237" y="6"/>
                    <a:pt x="237" y="6"/>
                    <a:pt x="237" y="6"/>
                  </a:cubicBezTo>
                  <a:cubicBezTo>
                    <a:pt x="238" y="21"/>
                    <a:pt x="238" y="21"/>
                    <a:pt x="238" y="21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04" y="128"/>
                    <a:pt x="102" y="139"/>
                  </a:cubicBezTo>
                  <a:cubicBezTo>
                    <a:pt x="101" y="151"/>
                    <a:pt x="100" y="178"/>
                    <a:pt x="100" y="17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5" y="146"/>
                    <a:pt x="13" y="143"/>
                  </a:cubicBezTo>
                  <a:cubicBezTo>
                    <a:pt x="21" y="140"/>
                    <a:pt x="25" y="134"/>
                    <a:pt x="27" y="130"/>
                  </a:cubicBezTo>
                  <a:cubicBezTo>
                    <a:pt x="29" y="125"/>
                    <a:pt x="33" y="108"/>
                    <a:pt x="39" y="101"/>
                  </a:cubicBezTo>
                  <a:cubicBezTo>
                    <a:pt x="46" y="94"/>
                    <a:pt x="54" y="87"/>
                    <a:pt x="58" y="83"/>
                  </a:cubicBezTo>
                  <a:cubicBezTo>
                    <a:pt x="62" y="78"/>
                    <a:pt x="72" y="66"/>
                    <a:pt x="76" y="58"/>
                  </a:cubicBezTo>
                  <a:cubicBezTo>
                    <a:pt x="79" y="50"/>
                    <a:pt x="82" y="35"/>
                    <a:pt x="90" y="33"/>
                  </a:cubicBezTo>
                  <a:cubicBezTo>
                    <a:pt x="98" y="30"/>
                    <a:pt x="114" y="25"/>
                    <a:pt x="117" y="18"/>
                  </a:cubicBezTo>
                  <a:cubicBezTo>
                    <a:pt x="120" y="12"/>
                    <a:pt x="126" y="0"/>
                    <a:pt x="126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6" name="Freeform 1391"/>
            <p:cNvSpPr>
              <a:spLocks/>
            </p:cNvSpPr>
            <p:nvPr/>
          </p:nvSpPr>
          <p:spPr bwMode="auto">
            <a:xfrm>
              <a:off x="3603625" y="4099459"/>
              <a:ext cx="398463" cy="384175"/>
            </a:xfrm>
            <a:custGeom>
              <a:avLst/>
              <a:gdLst>
                <a:gd name="T0" fmla="*/ 2147483647 w 451"/>
                <a:gd name="T1" fmla="*/ 2147483647 h 434"/>
                <a:gd name="T2" fmla="*/ 2147483647 w 451"/>
                <a:gd name="T3" fmla="*/ 2147483647 h 434"/>
                <a:gd name="T4" fmla="*/ 2147483647 w 451"/>
                <a:gd name="T5" fmla="*/ 2147483647 h 434"/>
                <a:gd name="T6" fmla="*/ 2147483647 w 451"/>
                <a:gd name="T7" fmla="*/ 2147483647 h 434"/>
                <a:gd name="T8" fmla="*/ 2147483647 w 451"/>
                <a:gd name="T9" fmla="*/ 2147483647 h 434"/>
                <a:gd name="T10" fmla="*/ 2147483647 w 451"/>
                <a:gd name="T11" fmla="*/ 2147483647 h 434"/>
                <a:gd name="T12" fmla="*/ 2147483647 w 451"/>
                <a:gd name="T13" fmla="*/ 2147483647 h 434"/>
                <a:gd name="T14" fmla="*/ 2147483647 w 451"/>
                <a:gd name="T15" fmla="*/ 2147483647 h 434"/>
                <a:gd name="T16" fmla="*/ 2147483647 w 451"/>
                <a:gd name="T17" fmla="*/ 2147483647 h 434"/>
                <a:gd name="T18" fmla="*/ 2147483647 w 451"/>
                <a:gd name="T19" fmla="*/ 2147483647 h 434"/>
                <a:gd name="T20" fmla="*/ 2147483647 w 451"/>
                <a:gd name="T21" fmla="*/ 2147483647 h 434"/>
                <a:gd name="T22" fmla="*/ 2147483647 w 451"/>
                <a:gd name="T23" fmla="*/ 2147483647 h 434"/>
                <a:gd name="T24" fmla="*/ 2147483647 w 451"/>
                <a:gd name="T25" fmla="*/ 2147483647 h 434"/>
                <a:gd name="T26" fmla="*/ 2147483647 w 451"/>
                <a:gd name="T27" fmla="*/ 2147483647 h 434"/>
                <a:gd name="T28" fmla="*/ 2147483647 w 451"/>
                <a:gd name="T29" fmla="*/ 2147483647 h 434"/>
                <a:gd name="T30" fmla="*/ 2147483647 w 451"/>
                <a:gd name="T31" fmla="*/ 2147483647 h 434"/>
                <a:gd name="T32" fmla="*/ 2147483647 w 451"/>
                <a:gd name="T33" fmla="*/ 2147483647 h 434"/>
                <a:gd name="T34" fmla="*/ 2147483647 w 451"/>
                <a:gd name="T35" fmla="*/ 2147483647 h 434"/>
                <a:gd name="T36" fmla="*/ 2147483647 w 451"/>
                <a:gd name="T37" fmla="*/ 2147483647 h 434"/>
                <a:gd name="T38" fmla="*/ 2147483647 w 451"/>
                <a:gd name="T39" fmla="*/ 2147483647 h 434"/>
                <a:gd name="T40" fmla="*/ 2147483647 w 451"/>
                <a:gd name="T41" fmla="*/ 2147483647 h 434"/>
                <a:gd name="T42" fmla="*/ 2147483647 w 451"/>
                <a:gd name="T43" fmla="*/ 2147483647 h 434"/>
                <a:gd name="T44" fmla="*/ 2147483647 w 451"/>
                <a:gd name="T45" fmla="*/ 2147483647 h 434"/>
                <a:gd name="T46" fmla="*/ 2147483647 w 451"/>
                <a:gd name="T47" fmla="*/ 2147483647 h 434"/>
                <a:gd name="T48" fmla="*/ 2147483647 w 451"/>
                <a:gd name="T49" fmla="*/ 2147483647 h 434"/>
                <a:gd name="T50" fmla="*/ 2147483647 w 451"/>
                <a:gd name="T51" fmla="*/ 2147483647 h 434"/>
                <a:gd name="T52" fmla="*/ 2147483647 w 451"/>
                <a:gd name="T53" fmla="*/ 2147483647 h 434"/>
                <a:gd name="T54" fmla="*/ 2147483647 w 451"/>
                <a:gd name="T55" fmla="*/ 2147483647 h 434"/>
                <a:gd name="T56" fmla="*/ 2147483647 w 451"/>
                <a:gd name="T57" fmla="*/ 2147483647 h 434"/>
                <a:gd name="T58" fmla="*/ 2147483647 w 451"/>
                <a:gd name="T59" fmla="*/ 2147483647 h 434"/>
                <a:gd name="T60" fmla="*/ 2147483647 w 451"/>
                <a:gd name="T61" fmla="*/ 2147483647 h 434"/>
                <a:gd name="T62" fmla="*/ 2147483647 w 451"/>
                <a:gd name="T63" fmla="*/ 2147483647 h 434"/>
                <a:gd name="T64" fmla="*/ 2147483647 w 451"/>
                <a:gd name="T65" fmla="*/ 2147483647 h 434"/>
                <a:gd name="T66" fmla="*/ 2147483647 w 451"/>
                <a:gd name="T67" fmla="*/ 2147483647 h 434"/>
                <a:gd name="T68" fmla="*/ 2147483647 w 451"/>
                <a:gd name="T69" fmla="*/ 2147483647 h 434"/>
                <a:gd name="T70" fmla="*/ 2147483647 w 451"/>
                <a:gd name="T71" fmla="*/ 2147483647 h 434"/>
                <a:gd name="T72" fmla="*/ 2147483647 w 451"/>
                <a:gd name="T73" fmla="*/ 2147483647 h 434"/>
                <a:gd name="T74" fmla="*/ 2147483647 w 451"/>
                <a:gd name="T75" fmla="*/ 2147483647 h 434"/>
                <a:gd name="T76" fmla="*/ 2147483647 w 451"/>
                <a:gd name="T77" fmla="*/ 2147483647 h 4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51" h="434">
                  <a:moveTo>
                    <a:pt x="6" y="284"/>
                  </a:moveTo>
                  <a:cubicBezTo>
                    <a:pt x="15" y="289"/>
                    <a:pt x="14" y="263"/>
                    <a:pt x="21" y="260"/>
                  </a:cubicBezTo>
                  <a:cubicBezTo>
                    <a:pt x="28" y="257"/>
                    <a:pt x="31" y="261"/>
                    <a:pt x="36" y="269"/>
                  </a:cubicBezTo>
                  <a:cubicBezTo>
                    <a:pt x="41" y="277"/>
                    <a:pt x="42" y="271"/>
                    <a:pt x="46" y="266"/>
                  </a:cubicBezTo>
                  <a:cubicBezTo>
                    <a:pt x="49" y="261"/>
                    <a:pt x="63" y="269"/>
                    <a:pt x="63" y="269"/>
                  </a:cubicBezTo>
                  <a:cubicBezTo>
                    <a:pt x="63" y="269"/>
                    <a:pt x="81" y="269"/>
                    <a:pt x="81" y="263"/>
                  </a:cubicBezTo>
                  <a:cubicBezTo>
                    <a:pt x="81" y="257"/>
                    <a:pt x="90" y="268"/>
                    <a:pt x="90" y="268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6" y="266"/>
                    <a:pt x="192" y="248"/>
                    <a:pt x="189" y="248"/>
                  </a:cubicBezTo>
                  <a:cubicBezTo>
                    <a:pt x="187" y="248"/>
                    <a:pt x="185" y="242"/>
                    <a:pt x="185" y="242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1" y="2"/>
                    <a:pt x="231" y="2"/>
                    <a:pt x="231" y="2"/>
                  </a:cubicBezTo>
                  <a:cubicBezTo>
                    <a:pt x="370" y="117"/>
                    <a:pt x="370" y="117"/>
                    <a:pt x="370" y="117"/>
                  </a:cubicBezTo>
                  <a:cubicBezTo>
                    <a:pt x="370" y="117"/>
                    <a:pt x="375" y="124"/>
                    <a:pt x="374" y="128"/>
                  </a:cubicBezTo>
                  <a:cubicBezTo>
                    <a:pt x="373" y="131"/>
                    <a:pt x="376" y="139"/>
                    <a:pt x="381" y="139"/>
                  </a:cubicBezTo>
                  <a:cubicBezTo>
                    <a:pt x="385" y="139"/>
                    <a:pt x="389" y="136"/>
                    <a:pt x="393" y="140"/>
                  </a:cubicBezTo>
                  <a:cubicBezTo>
                    <a:pt x="397" y="143"/>
                    <a:pt x="401" y="146"/>
                    <a:pt x="404" y="150"/>
                  </a:cubicBezTo>
                  <a:cubicBezTo>
                    <a:pt x="407" y="153"/>
                    <a:pt x="416" y="147"/>
                    <a:pt x="418" y="151"/>
                  </a:cubicBezTo>
                  <a:cubicBezTo>
                    <a:pt x="420" y="154"/>
                    <a:pt x="429" y="167"/>
                    <a:pt x="427" y="170"/>
                  </a:cubicBezTo>
                  <a:cubicBezTo>
                    <a:pt x="425" y="174"/>
                    <a:pt x="423" y="180"/>
                    <a:pt x="423" y="180"/>
                  </a:cubicBezTo>
                  <a:cubicBezTo>
                    <a:pt x="423" y="180"/>
                    <a:pt x="437" y="181"/>
                    <a:pt x="447" y="181"/>
                  </a:cubicBezTo>
                  <a:cubicBezTo>
                    <a:pt x="447" y="181"/>
                    <a:pt x="451" y="227"/>
                    <a:pt x="449" y="243"/>
                  </a:cubicBezTo>
                  <a:cubicBezTo>
                    <a:pt x="447" y="258"/>
                    <a:pt x="439" y="258"/>
                    <a:pt x="440" y="265"/>
                  </a:cubicBezTo>
                  <a:cubicBezTo>
                    <a:pt x="441" y="271"/>
                    <a:pt x="434" y="285"/>
                    <a:pt x="428" y="288"/>
                  </a:cubicBezTo>
                  <a:cubicBezTo>
                    <a:pt x="423" y="291"/>
                    <a:pt x="408" y="288"/>
                    <a:pt x="403" y="288"/>
                  </a:cubicBezTo>
                  <a:cubicBezTo>
                    <a:pt x="397" y="288"/>
                    <a:pt x="387" y="286"/>
                    <a:pt x="383" y="287"/>
                  </a:cubicBezTo>
                  <a:cubicBezTo>
                    <a:pt x="379" y="288"/>
                    <a:pt x="365" y="287"/>
                    <a:pt x="365" y="287"/>
                  </a:cubicBezTo>
                  <a:cubicBezTo>
                    <a:pt x="365" y="287"/>
                    <a:pt x="365" y="298"/>
                    <a:pt x="352" y="296"/>
                  </a:cubicBezTo>
                  <a:cubicBezTo>
                    <a:pt x="339" y="293"/>
                    <a:pt x="318" y="278"/>
                    <a:pt x="311" y="289"/>
                  </a:cubicBezTo>
                  <a:cubicBezTo>
                    <a:pt x="303" y="300"/>
                    <a:pt x="298" y="303"/>
                    <a:pt x="292" y="303"/>
                  </a:cubicBezTo>
                  <a:cubicBezTo>
                    <a:pt x="285" y="303"/>
                    <a:pt x="280" y="302"/>
                    <a:pt x="280" y="305"/>
                  </a:cubicBezTo>
                  <a:cubicBezTo>
                    <a:pt x="280" y="309"/>
                    <a:pt x="275" y="314"/>
                    <a:pt x="271" y="315"/>
                  </a:cubicBezTo>
                  <a:cubicBezTo>
                    <a:pt x="267" y="316"/>
                    <a:pt x="256" y="319"/>
                    <a:pt x="256" y="319"/>
                  </a:cubicBezTo>
                  <a:cubicBezTo>
                    <a:pt x="256" y="319"/>
                    <a:pt x="248" y="320"/>
                    <a:pt x="247" y="323"/>
                  </a:cubicBezTo>
                  <a:cubicBezTo>
                    <a:pt x="246" y="326"/>
                    <a:pt x="245" y="338"/>
                    <a:pt x="245" y="338"/>
                  </a:cubicBezTo>
                  <a:cubicBezTo>
                    <a:pt x="245" y="338"/>
                    <a:pt x="239" y="344"/>
                    <a:pt x="236" y="340"/>
                  </a:cubicBezTo>
                  <a:cubicBezTo>
                    <a:pt x="233" y="335"/>
                    <a:pt x="230" y="336"/>
                    <a:pt x="227" y="334"/>
                  </a:cubicBezTo>
                  <a:cubicBezTo>
                    <a:pt x="224" y="332"/>
                    <a:pt x="226" y="323"/>
                    <a:pt x="220" y="326"/>
                  </a:cubicBezTo>
                  <a:cubicBezTo>
                    <a:pt x="215" y="330"/>
                    <a:pt x="212" y="333"/>
                    <a:pt x="213" y="336"/>
                  </a:cubicBezTo>
                  <a:cubicBezTo>
                    <a:pt x="214" y="340"/>
                    <a:pt x="220" y="341"/>
                    <a:pt x="217" y="347"/>
                  </a:cubicBezTo>
                  <a:cubicBezTo>
                    <a:pt x="214" y="354"/>
                    <a:pt x="207" y="353"/>
                    <a:pt x="207" y="353"/>
                  </a:cubicBezTo>
                  <a:cubicBezTo>
                    <a:pt x="204" y="362"/>
                    <a:pt x="203" y="372"/>
                    <a:pt x="197" y="372"/>
                  </a:cubicBezTo>
                  <a:cubicBezTo>
                    <a:pt x="192" y="372"/>
                    <a:pt x="185" y="367"/>
                    <a:pt x="182" y="374"/>
                  </a:cubicBezTo>
                  <a:cubicBezTo>
                    <a:pt x="179" y="380"/>
                    <a:pt x="182" y="386"/>
                    <a:pt x="182" y="391"/>
                  </a:cubicBezTo>
                  <a:cubicBezTo>
                    <a:pt x="182" y="397"/>
                    <a:pt x="181" y="396"/>
                    <a:pt x="177" y="401"/>
                  </a:cubicBezTo>
                  <a:cubicBezTo>
                    <a:pt x="172" y="407"/>
                    <a:pt x="170" y="409"/>
                    <a:pt x="173" y="412"/>
                  </a:cubicBezTo>
                  <a:cubicBezTo>
                    <a:pt x="177" y="415"/>
                    <a:pt x="181" y="423"/>
                    <a:pt x="175" y="423"/>
                  </a:cubicBezTo>
                  <a:cubicBezTo>
                    <a:pt x="170" y="423"/>
                    <a:pt x="161" y="418"/>
                    <a:pt x="159" y="422"/>
                  </a:cubicBezTo>
                  <a:cubicBezTo>
                    <a:pt x="157" y="426"/>
                    <a:pt x="150" y="434"/>
                    <a:pt x="151" y="425"/>
                  </a:cubicBezTo>
                  <a:cubicBezTo>
                    <a:pt x="152" y="416"/>
                    <a:pt x="155" y="410"/>
                    <a:pt x="155" y="410"/>
                  </a:cubicBezTo>
                  <a:cubicBezTo>
                    <a:pt x="155" y="410"/>
                    <a:pt x="149" y="402"/>
                    <a:pt x="147" y="407"/>
                  </a:cubicBezTo>
                  <a:cubicBezTo>
                    <a:pt x="141" y="418"/>
                    <a:pt x="140" y="418"/>
                    <a:pt x="136" y="416"/>
                  </a:cubicBezTo>
                  <a:cubicBezTo>
                    <a:pt x="132" y="415"/>
                    <a:pt x="126" y="410"/>
                    <a:pt x="127" y="416"/>
                  </a:cubicBezTo>
                  <a:cubicBezTo>
                    <a:pt x="128" y="423"/>
                    <a:pt x="121" y="422"/>
                    <a:pt x="121" y="422"/>
                  </a:cubicBezTo>
                  <a:cubicBezTo>
                    <a:pt x="121" y="422"/>
                    <a:pt x="121" y="409"/>
                    <a:pt x="117" y="411"/>
                  </a:cubicBezTo>
                  <a:cubicBezTo>
                    <a:pt x="114" y="413"/>
                    <a:pt x="111" y="413"/>
                    <a:pt x="110" y="418"/>
                  </a:cubicBezTo>
                  <a:cubicBezTo>
                    <a:pt x="108" y="422"/>
                    <a:pt x="103" y="420"/>
                    <a:pt x="103" y="420"/>
                  </a:cubicBezTo>
                  <a:cubicBezTo>
                    <a:pt x="94" y="408"/>
                    <a:pt x="94" y="408"/>
                    <a:pt x="94" y="408"/>
                  </a:cubicBezTo>
                  <a:cubicBezTo>
                    <a:pt x="94" y="408"/>
                    <a:pt x="108" y="410"/>
                    <a:pt x="101" y="403"/>
                  </a:cubicBezTo>
                  <a:cubicBezTo>
                    <a:pt x="93" y="397"/>
                    <a:pt x="89" y="396"/>
                    <a:pt x="89" y="392"/>
                  </a:cubicBezTo>
                  <a:cubicBezTo>
                    <a:pt x="89" y="389"/>
                    <a:pt x="97" y="388"/>
                    <a:pt x="97" y="388"/>
                  </a:cubicBezTo>
                  <a:cubicBezTo>
                    <a:pt x="97" y="388"/>
                    <a:pt x="94" y="371"/>
                    <a:pt x="92" y="376"/>
                  </a:cubicBezTo>
                  <a:cubicBezTo>
                    <a:pt x="90" y="380"/>
                    <a:pt x="82" y="375"/>
                    <a:pt x="82" y="375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73" y="352"/>
                    <a:pt x="73" y="352"/>
                    <a:pt x="73" y="352"/>
                  </a:cubicBezTo>
                  <a:cubicBezTo>
                    <a:pt x="73" y="352"/>
                    <a:pt x="62" y="346"/>
                    <a:pt x="63" y="355"/>
                  </a:cubicBezTo>
                  <a:cubicBezTo>
                    <a:pt x="65" y="364"/>
                    <a:pt x="60" y="368"/>
                    <a:pt x="57" y="367"/>
                  </a:cubicBezTo>
                  <a:cubicBezTo>
                    <a:pt x="54" y="366"/>
                    <a:pt x="52" y="349"/>
                    <a:pt x="47" y="355"/>
                  </a:cubicBezTo>
                  <a:cubicBezTo>
                    <a:pt x="41" y="360"/>
                    <a:pt x="40" y="366"/>
                    <a:pt x="37" y="367"/>
                  </a:cubicBezTo>
                  <a:cubicBezTo>
                    <a:pt x="34" y="368"/>
                    <a:pt x="33" y="356"/>
                    <a:pt x="27" y="359"/>
                  </a:cubicBezTo>
                  <a:cubicBezTo>
                    <a:pt x="22" y="363"/>
                    <a:pt x="17" y="369"/>
                    <a:pt x="15" y="362"/>
                  </a:cubicBezTo>
                  <a:cubicBezTo>
                    <a:pt x="13" y="354"/>
                    <a:pt x="12" y="352"/>
                    <a:pt x="16" y="349"/>
                  </a:cubicBezTo>
                  <a:cubicBezTo>
                    <a:pt x="21" y="347"/>
                    <a:pt x="21" y="344"/>
                    <a:pt x="21" y="340"/>
                  </a:cubicBezTo>
                  <a:cubicBezTo>
                    <a:pt x="21" y="335"/>
                    <a:pt x="14" y="313"/>
                    <a:pt x="10" y="315"/>
                  </a:cubicBezTo>
                  <a:cubicBezTo>
                    <a:pt x="5" y="318"/>
                    <a:pt x="0" y="320"/>
                    <a:pt x="2" y="313"/>
                  </a:cubicBezTo>
                  <a:cubicBezTo>
                    <a:pt x="4" y="307"/>
                    <a:pt x="5" y="303"/>
                    <a:pt x="5" y="303"/>
                  </a:cubicBezTo>
                  <a:cubicBezTo>
                    <a:pt x="5" y="292"/>
                    <a:pt x="5" y="292"/>
                    <a:pt x="5" y="292"/>
                  </a:cubicBezTo>
                  <a:lnTo>
                    <a:pt x="6" y="28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7" name="Line 1392"/>
            <p:cNvSpPr>
              <a:spLocks noChangeShapeType="1"/>
            </p:cNvSpPr>
            <p:nvPr/>
          </p:nvSpPr>
          <p:spPr bwMode="auto">
            <a:xfrm>
              <a:off x="3817938" y="4140734"/>
              <a:ext cx="1587" cy="1587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8" name="Line 1393"/>
            <p:cNvSpPr>
              <a:spLocks noChangeShapeType="1"/>
            </p:cNvSpPr>
            <p:nvPr/>
          </p:nvSpPr>
          <p:spPr bwMode="auto">
            <a:xfrm>
              <a:off x="3817938" y="4140734"/>
              <a:ext cx="1587" cy="1587"/>
            </a:xfrm>
            <a:prstGeom prst="line">
              <a:avLst/>
            </a:prstGeom>
            <a:grpFill/>
            <a:ln w="3175" cap="rnd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09" name="Freeform 1394"/>
            <p:cNvSpPr>
              <a:spLocks/>
            </p:cNvSpPr>
            <p:nvPr/>
          </p:nvSpPr>
          <p:spPr bwMode="auto">
            <a:xfrm>
              <a:off x="3517900" y="4040721"/>
              <a:ext cx="288925" cy="314325"/>
            </a:xfrm>
            <a:custGeom>
              <a:avLst/>
              <a:gdLst>
                <a:gd name="T0" fmla="*/ 2147483647 w 328"/>
                <a:gd name="T1" fmla="*/ 2147483647 h 355"/>
                <a:gd name="T2" fmla="*/ 2147483647 w 328"/>
                <a:gd name="T3" fmla="*/ 2147483647 h 355"/>
                <a:gd name="T4" fmla="*/ 2147483647 w 328"/>
                <a:gd name="T5" fmla="*/ 2147483647 h 355"/>
                <a:gd name="T6" fmla="*/ 2147483647 w 328"/>
                <a:gd name="T7" fmla="*/ 2147483647 h 355"/>
                <a:gd name="T8" fmla="*/ 2147483647 w 328"/>
                <a:gd name="T9" fmla="*/ 2147483647 h 355"/>
                <a:gd name="T10" fmla="*/ 2147483647 w 328"/>
                <a:gd name="T11" fmla="*/ 2147483647 h 355"/>
                <a:gd name="T12" fmla="*/ 2147483647 w 328"/>
                <a:gd name="T13" fmla="*/ 2147483647 h 355"/>
                <a:gd name="T14" fmla="*/ 2147483647 w 328"/>
                <a:gd name="T15" fmla="*/ 2147483647 h 355"/>
                <a:gd name="T16" fmla="*/ 2147483647 w 328"/>
                <a:gd name="T17" fmla="*/ 2147483647 h 355"/>
                <a:gd name="T18" fmla="*/ 2147483647 w 328"/>
                <a:gd name="T19" fmla="*/ 2147483647 h 355"/>
                <a:gd name="T20" fmla="*/ 2147483647 w 328"/>
                <a:gd name="T21" fmla="*/ 2147483647 h 355"/>
                <a:gd name="T22" fmla="*/ 2147483647 w 328"/>
                <a:gd name="T23" fmla="*/ 2147483647 h 355"/>
                <a:gd name="T24" fmla="*/ 2147483647 w 328"/>
                <a:gd name="T25" fmla="*/ 2147483647 h 355"/>
                <a:gd name="T26" fmla="*/ 2147483647 w 328"/>
                <a:gd name="T27" fmla="*/ 0 h 355"/>
                <a:gd name="T28" fmla="*/ 2147483647 w 328"/>
                <a:gd name="T29" fmla="*/ 2147483647 h 355"/>
                <a:gd name="T30" fmla="*/ 2147483647 w 328"/>
                <a:gd name="T31" fmla="*/ 2147483647 h 355"/>
                <a:gd name="T32" fmla="*/ 2147483647 w 328"/>
                <a:gd name="T33" fmla="*/ 2147483647 h 355"/>
                <a:gd name="T34" fmla="*/ 2147483647 w 328"/>
                <a:gd name="T35" fmla="*/ 2147483647 h 355"/>
                <a:gd name="T36" fmla="*/ 2147483647 w 328"/>
                <a:gd name="T37" fmla="*/ 2147483647 h 355"/>
                <a:gd name="T38" fmla="*/ 2147483647 w 328"/>
                <a:gd name="T39" fmla="*/ 2147483647 h 355"/>
                <a:gd name="T40" fmla="*/ 2147483647 w 328"/>
                <a:gd name="T41" fmla="*/ 2147483647 h 355"/>
                <a:gd name="T42" fmla="*/ 2147483647 w 328"/>
                <a:gd name="T43" fmla="*/ 2147483647 h 355"/>
                <a:gd name="T44" fmla="*/ 2147483647 w 328"/>
                <a:gd name="T45" fmla="*/ 2147483647 h 355"/>
                <a:gd name="T46" fmla="*/ 2147483647 w 328"/>
                <a:gd name="T47" fmla="*/ 2147483647 h 355"/>
                <a:gd name="T48" fmla="*/ 2147483647 w 328"/>
                <a:gd name="T49" fmla="*/ 2147483647 h 355"/>
                <a:gd name="T50" fmla="*/ 2147483647 w 328"/>
                <a:gd name="T51" fmla="*/ 2147483647 h 355"/>
                <a:gd name="T52" fmla="*/ 2147483647 w 328"/>
                <a:gd name="T53" fmla="*/ 2147483647 h 355"/>
                <a:gd name="T54" fmla="*/ 2147483647 w 328"/>
                <a:gd name="T55" fmla="*/ 2147483647 h 355"/>
                <a:gd name="T56" fmla="*/ 2147483647 w 328"/>
                <a:gd name="T57" fmla="*/ 2147483647 h 355"/>
                <a:gd name="T58" fmla="*/ 2147483647 w 328"/>
                <a:gd name="T59" fmla="*/ 2147483647 h 355"/>
                <a:gd name="T60" fmla="*/ 2147483647 w 328"/>
                <a:gd name="T61" fmla="*/ 2147483647 h 355"/>
                <a:gd name="T62" fmla="*/ 2147483647 w 328"/>
                <a:gd name="T63" fmla="*/ 2147483647 h 355"/>
                <a:gd name="T64" fmla="*/ 2147483647 w 328"/>
                <a:gd name="T65" fmla="*/ 2147483647 h 355"/>
                <a:gd name="T66" fmla="*/ 2147483647 w 328"/>
                <a:gd name="T67" fmla="*/ 2147483647 h 355"/>
                <a:gd name="T68" fmla="*/ 2147483647 w 328"/>
                <a:gd name="T69" fmla="*/ 2147483647 h 355"/>
                <a:gd name="T70" fmla="*/ 2147483647 w 328"/>
                <a:gd name="T71" fmla="*/ 2147483647 h 355"/>
                <a:gd name="T72" fmla="*/ 2147483647 w 328"/>
                <a:gd name="T73" fmla="*/ 2147483647 h 355"/>
                <a:gd name="T74" fmla="*/ 2147483647 w 328"/>
                <a:gd name="T75" fmla="*/ 2147483647 h 355"/>
                <a:gd name="T76" fmla="*/ 2147483647 w 328"/>
                <a:gd name="T77" fmla="*/ 2147483647 h 355"/>
                <a:gd name="T78" fmla="*/ 2147483647 w 328"/>
                <a:gd name="T79" fmla="*/ 2147483647 h 3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8" h="355">
                  <a:moveTo>
                    <a:pt x="104" y="350"/>
                  </a:moveTo>
                  <a:cubicBezTo>
                    <a:pt x="113" y="355"/>
                    <a:pt x="112" y="329"/>
                    <a:pt x="119" y="326"/>
                  </a:cubicBezTo>
                  <a:cubicBezTo>
                    <a:pt x="126" y="323"/>
                    <a:pt x="129" y="327"/>
                    <a:pt x="134" y="335"/>
                  </a:cubicBezTo>
                  <a:cubicBezTo>
                    <a:pt x="139" y="343"/>
                    <a:pt x="140" y="337"/>
                    <a:pt x="144" y="332"/>
                  </a:cubicBezTo>
                  <a:cubicBezTo>
                    <a:pt x="147" y="327"/>
                    <a:pt x="161" y="335"/>
                    <a:pt x="161" y="335"/>
                  </a:cubicBezTo>
                  <a:cubicBezTo>
                    <a:pt x="161" y="335"/>
                    <a:pt x="179" y="335"/>
                    <a:pt x="179" y="329"/>
                  </a:cubicBezTo>
                  <a:cubicBezTo>
                    <a:pt x="179" y="323"/>
                    <a:pt x="188" y="334"/>
                    <a:pt x="188" y="334"/>
                  </a:cubicBezTo>
                  <a:cubicBezTo>
                    <a:pt x="284" y="337"/>
                    <a:pt x="284" y="337"/>
                    <a:pt x="284" y="337"/>
                  </a:cubicBezTo>
                  <a:cubicBezTo>
                    <a:pt x="284" y="332"/>
                    <a:pt x="290" y="314"/>
                    <a:pt x="287" y="314"/>
                  </a:cubicBezTo>
                  <a:cubicBezTo>
                    <a:pt x="285" y="314"/>
                    <a:pt x="283" y="308"/>
                    <a:pt x="283" y="308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328" y="68"/>
                    <a:pt x="328" y="68"/>
                    <a:pt x="328" y="68"/>
                  </a:cubicBezTo>
                  <a:cubicBezTo>
                    <a:pt x="323" y="64"/>
                    <a:pt x="323" y="64"/>
                    <a:pt x="323" y="64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9"/>
                    <a:pt x="112" y="107"/>
                    <a:pt x="110" y="118"/>
                  </a:cubicBezTo>
                  <a:cubicBezTo>
                    <a:pt x="109" y="130"/>
                    <a:pt x="108" y="157"/>
                    <a:pt x="108" y="15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8" y="148"/>
                    <a:pt x="0" y="155"/>
                    <a:pt x="5" y="161"/>
                  </a:cubicBezTo>
                  <a:cubicBezTo>
                    <a:pt x="9" y="166"/>
                    <a:pt x="12" y="170"/>
                    <a:pt x="14" y="173"/>
                  </a:cubicBezTo>
                  <a:cubicBezTo>
                    <a:pt x="17" y="177"/>
                    <a:pt x="20" y="177"/>
                    <a:pt x="19" y="183"/>
                  </a:cubicBezTo>
                  <a:cubicBezTo>
                    <a:pt x="18" y="189"/>
                    <a:pt x="17" y="191"/>
                    <a:pt x="15" y="194"/>
                  </a:cubicBezTo>
                  <a:cubicBezTo>
                    <a:pt x="14" y="198"/>
                    <a:pt x="9" y="199"/>
                    <a:pt x="12" y="204"/>
                  </a:cubicBezTo>
                  <a:cubicBezTo>
                    <a:pt x="14" y="208"/>
                    <a:pt x="19" y="215"/>
                    <a:pt x="20" y="216"/>
                  </a:cubicBezTo>
                  <a:cubicBezTo>
                    <a:pt x="20" y="218"/>
                    <a:pt x="16" y="221"/>
                    <a:pt x="17" y="228"/>
                  </a:cubicBezTo>
                  <a:cubicBezTo>
                    <a:pt x="17" y="235"/>
                    <a:pt x="19" y="234"/>
                    <a:pt x="17" y="240"/>
                  </a:cubicBezTo>
                  <a:cubicBezTo>
                    <a:pt x="16" y="247"/>
                    <a:pt x="12" y="258"/>
                    <a:pt x="10" y="259"/>
                  </a:cubicBezTo>
                  <a:cubicBezTo>
                    <a:pt x="9" y="261"/>
                    <a:pt x="6" y="271"/>
                    <a:pt x="3" y="276"/>
                  </a:cubicBezTo>
                  <a:cubicBezTo>
                    <a:pt x="1" y="280"/>
                    <a:pt x="1" y="280"/>
                    <a:pt x="1" y="288"/>
                  </a:cubicBezTo>
                  <a:cubicBezTo>
                    <a:pt x="1" y="288"/>
                    <a:pt x="6" y="290"/>
                    <a:pt x="10" y="290"/>
                  </a:cubicBezTo>
                  <a:cubicBezTo>
                    <a:pt x="14" y="290"/>
                    <a:pt x="28" y="290"/>
                    <a:pt x="30" y="290"/>
                  </a:cubicBezTo>
                  <a:cubicBezTo>
                    <a:pt x="33" y="291"/>
                    <a:pt x="35" y="287"/>
                    <a:pt x="41" y="287"/>
                  </a:cubicBezTo>
                  <a:cubicBezTo>
                    <a:pt x="46" y="288"/>
                    <a:pt x="56" y="289"/>
                    <a:pt x="59" y="296"/>
                  </a:cubicBezTo>
                  <a:cubicBezTo>
                    <a:pt x="62" y="303"/>
                    <a:pt x="65" y="308"/>
                    <a:pt x="71" y="307"/>
                  </a:cubicBezTo>
                  <a:cubicBezTo>
                    <a:pt x="77" y="307"/>
                    <a:pt x="80" y="319"/>
                    <a:pt x="85" y="323"/>
                  </a:cubicBezTo>
                  <a:cubicBezTo>
                    <a:pt x="90" y="328"/>
                    <a:pt x="97" y="329"/>
                    <a:pt x="97" y="329"/>
                  </a:cubicBezTo>
                  <a:cubicBezTo>
                    <a:pt x="97" y="329"/>
                    <a:pt x="96" y="338"/>
                    <a:pt x="98" y="342"/>
                  </a:cubicBezTo>
                  <a:lnTo>
                    <a:pt x="104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0" name="Freeform 1395"/>
            <p:cNvSpPr>
              <a:spLocks/>
            </p:cNvSpPr>
            <p:nvPr/>
          </p:nvSpPr>
          <p:spPr bwMode="auto">
            <a:xfrm>
              <a:off x="3489325" y="4294721"/>
              <a:ext cx="133350" cy="146050"/>
            </a:xfrm>
            <a:custGeom>
              <a:avLst/>
              <a:gdLst>
                <a:gd name="T0" fmla="*/ 2147483647 w 151"/>
                <a:gd name="T1" fmla="*/ 2147483647 h 166"/>
                <a:gd name="T2" fmla="*/ 2147483647 w 151"/>
                <a:gd name="T3" fmla="*/ 2147483647 h 166"/>
                <a:gd name="T4" fmla="*/ 2147483647 w 151"/>
                <a:gd name="T5" fmla="*/ 2147483647 h 166"/>
                <a:gd name="T6" fmla="*/ 2147483647 w 151"/>
                <a:gd name="T7" fmla="*/ 0 h 166"/>
                <a:gd name="T8" fmla="*/ 2147483647 w 151"/>
                <a:gd name="T9" fmla="*/ 2147483647 h 166"/>
                <a:gd name="T10" fmla="*/ 2147483647 w 151"/>
                <a:gd name="T11" fmla="*/ 2147483647 h 166"/>
                <a:gd name="T12" fmla="*/ 2147483647 w 151"/>
                <a:gd name="T13" fmla="*/ 2147483647 h 166"/>
                <a:gd name="T14" fmla="*/ 2147483647 w 151"/>
                <a:gd name="T15" fmla="*/ 2147483647 h 166"/>
                <a:gd name="T16" fmla="*/ 2147483647 w 151"/>
                <a:gd name="T17" fmla="*/ 2147483647 h 166"/>
                <a:gd name="T18" fmla="*/ 2147483647 w 151"/>
                <a:gd name="T19" fmla="*/ 2147483647 h 166"/>
                <a:gd name="T20" fmla="*/ 2147483647 w 151"/>
                <a:gd name="T21" fmla="*/ 2147483647 h 166"/>
                <a:gd name="T22" fmla="*/ 2147483647 w 151"/>
                <a:gd name="T23" fmla="*/ 2147483647 h 166"/>
                <a:gd name="T24" fmla="*/ 2147483647 w 151"/>
                <a:gd name="T25" fmla="*/ 2147483647 h 166"/>
                <a:gd name="T26" fmla="*/ 2147483647 w 151"/>
                <a:gd name="T27" fmla="*/ 2147483647 h 166"/>
                <a:gd name="T28" fmla="*/ 2147483647 w 151"/>
                <a:gd name="T29" fmla="*/ 2147483647 h 166"/>
                <a:gd name="T30" fmla="*/ 2147483647 w 151"/>
                <a:gd name="T31" fmla="*/ 2147483647 h 166"/>
                <a:gd name="T32" fmla="*/ 2147483647 w 151"/>
                <a:gd name="T33" fmla="*/ 2147483647 h 166"/>
                <a:gd name="T34" fmla="*/ 2147483647 w 151"/>
                <a:gd name="T35" fmla="*/ 2147483647 h 166"/>
                <a:gd name="T36" fmla="*/ 2147483647 w 151"/>
                <a:gd name="T37" fmla="*/ 2147483647 h 166"/>
                <a:gd name="T38" fmla="*/ 2147483647 w 151"/>
                <a:gd name="T39" fmla="*/ 2147483647 h 166"/>
                <a:gd name="T40" fmla="*/ 2147483647 w 151"/>
                <a:gd name="T41" fmla="*/ 2147483647 h 166"/>
                <a:gd name="T42" fmla="*/ 2147483647 w 151"/>
                <a:gd name="T43" fmla="*/ 2147483647 h 166"/>
                <a:gd name="T44" fmla="*/ 2147483647 w 151"/>
                <a:gd name="T45" fmla="*/ 2147483647 h 166"/>
                <a:gd name="T46" fmla="*/ 2147483647 w 151"/>
                <a:gd name="T47" fmla="*/ 2147483647 h 166"/>
                <a:gd name="T48" fmla="*/ 2147483647 w 151"/>
                <a:gd name="T49" fmla="*/ 2147483647 h 166"/>
                <a:gd name="T50" fmla="*/ 2147483647 w 151"/>
                <a:gd name="T51" fmla="*/ 2147483647 h 166"/>
                <a:gd name="T52" fmla="*/ 2147483647 w 151"/>
                <a:gd name="T53" fmla="*/ 2147483647 h 166"/>
                <a:gd name="T54" fmla="*/ 2147483647 w 151"/>
                <a:gd name="T55" fmla="*/ 2147483647 h 166"/>
                <a:gd name="T56" fmla="*/ 2147483647 w 151"/>
                <a:gd name="T57" fmla="*/ 2147483647 h 166"/>
                <a:gd name="T58" fmla="*/ 2147483647 w 151"/>
                <a:gd name="T59" fmla="*/ 2147483647 h 166"/>
                <a:gd name="T60" fmla="*/ 2147483647 w 151"/>
                <a:gd name="T61" fmla="*/ 2147483647 h 166"/>
                <a:gd name="T62" fmla="*/ 2147483647 w 151"/>
                <a:gd name="T63" fmla="*/ 2147483647 h 166"/>
                <a:gd name="T64" fmla="*/ 2147483647 w 151"/>
                <a:gd name="T65" fmla="*/ 2147483647 h 166"/>
                <a:gd name="T66" fmla="*/ 2147483647 w 151"/>
                <a:gd name="T67" fmla="*/ 2147483647 h 166"/>
                <a:gd name="T68" fmla="*/ 2147483647 w 151"/>
                <a:gd name="T69" fmla="*/ 2147483647 h 166"/>
                <a:gd name="T70" fmla="*/ 2147483647 w 151"/>
                <a:gd name="T71" fmla="*/ 2147483647 h 166"/>
                <a:gd name="T72" fmla="*/ 2147483647 w 151"/>
                <a:gd name="T73" fmla="*/ 2147483647 h 166"/>
                <a:gd name="T74" fmla="*/ 2147483647 w 151"/>
                <a:gd name="T75" fmla="*/ 2147483647 h 166"/>
                <a:gd name="T76" fmla="*/ 2147483647 w 151"/>
                <a:gd name="T77" fmla="*/ 2147483647 h 166"/>
                <a:gd name="T78" fmla="*/ 2147483647 w 151"/>
                <a:gd name="T79" fmla="*/ 2147483647 h 166"/>
                <a:gd name="T80" fmla="*/ 2147483647 w 151"/>
                <a:gd name="T81" fmla="*/ 2147483647 h 166"/>
                <a:gd name="T82" fmla="*/ 2147483647 w 151"/>
                <a:gd name="T83" fmla="*/ 2147483647 h 166"/>
                <a:gd name="T84" fmla="*/ 2147483647 w 151"/>
                <a:gd name="T85" fmla="*/ 2147483647 h 166"/>
                <a:gd name="T86" fmla="*/ 2147483647 w 151"/>
                <a:gd name="T87" fmla="*/ 2147483647 h 166"/>
                <a:gd name="T88" fmla="*/ 2147483647 w 151"/>
                <a:gd name="T89" fmla="*/ 2147483647 h 166"/>
                <a:gd name="T90" fmla="*/ 2147483647 w 151"/>
                <a:gd name="T91" fmla="*/ 2147483647 h 166"/>
                <a:gd name="T92" fmla="*/ 2147483647 w 151"/>
                <a:gd name="T93" fmla="*/ 2147483647 h 166"/>
                <a:gd name="T94" fmla="*/ 2147483647 w 151"/>
                <a:gd name="T95" fmla="*/ 2147483647 h 166"/>
                <a:gd name="T96" fmla="*/ 2147483647 w 151"/>
                <a:gd name="T97" fmla="*/ 2147483647 h 166"/>
                <a:gd name="T98" fmla="*/ 2147483647 w 151"/>
                <a:gd name="T99" fmla="*/ 2147483647 h 166"/>
                <a:gd name="T100" fmla="*/ 2147483647 w 151"/>
                <a:gd name="T101" fmla="*/ 2147483647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1" h="166">
                  <a:moveTo>
                    <a:pt x="33" y="1"/>
                  </a:moveTo>
                  <a:cubicBezTo>
                    <a:pt x="33" y="1"/>
                    <a:pt x="38" y="3"/>
                    <a:pt x="42" y="3"/>
                  </a:cubicBezTo>
                  <a:cubicBezTo>
                    <a:pt x="46" y="3"/>
                    <a:pt x="60" y="3"/>
                    <a:pt x="62" y="3"/>
                  </a:cubicBezTo>
                  <a:cubicBezTo>
                    <a:pt x="65" y="4"/>
                    <a:pt x="67" y="0"/>
                    <a:pt x="73" y="0"/>
                  </a:cubicBezTo>
                  <a:cubicBezTo>
                    <a:pt x="78" y="1"/>
                    <a:pt x="88" y="2"/>
                    <a:pt x="91" y="9"/>
                  </a:cubicBezTo>
                  <a:cubicBezTo>
                    <a:pt x="94" y="16"/>
                    <a:pt x="97" y="21"/>
                    <a:pt x="103" y="20"/>
                  </a:cubicBezTo>
                  <a:cubicBezTo>
                    <a:pt x="109" y="20"/>
                    <a:pt x="112" y="32"/>
                    <a:pt x="117" y="36"/>
                  </a:cubicBezTo>
                  <a:cubicBezTo>
                    <a:pt x="122" y="41"/>
                    <a:pt x="129" y="42"/>
                    <a:pt x="129" y="42"/>
                  </a:cubicBezTo>
                  <a:cubicBezTo>
                    <a:pt x="129" y="42"/>
                    <a:pt x="128" y="51"/>
                    <a:pt x="130" y="55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2"/>
                    <a:pt x="134" y="86"/>
                    <a:pt x="132" y="92"/>
                  </a:cubicBezTo>
                  <a:cubicBezTo>
                    <a:pt x="130" y="99"/>
                    <a:pt x="135" y="97"/>
                    <a:pt x="140" y="94"/>
                  </a:cubicBezTo>
                  <a:cubicBezTo>
                    <a:pt x="144" y="92"/>
                    <a:pt x="151" y="114"/>
                    <a:pt x="151" y="119"/>
                  </a:cubicBezTo>
                  <a:cubicBezTo>
                    <a:pt x="151" y="123"/>
                    <a:pt x="151" y="126"/>
                    <a:pt x="146" y="128"/>
                  </a:cubicBezTo>
                  <a:cubicBezTo>
                    <a:pt x="146" y="128"/>
                    <a:pt x="137" y="132"/>
                    <a:pt x="134" y="132"/>
                  </a:cubicBezTo>
                  <a:cubicBezTo>
                    <a:pt x="130" y="131"/>
                    <a:pt x="122" y="136"/>
                    <a:pt x="118" y="132"/>
                  </a:cubicBezTo>
                  <a:cubicBezTo>
                    <a:pt x="114" y="128"/>
                    <a:pt x="109" y="122"/>
                    <a:pt x="102" y="121"/>
                  </a:cubicBezTo>
                  <a:cubicBezTo>
                    <a:pt x="95" y="120"/>
                    <a:pt x="88" y="117"/>
                    <a:pt x="87" y="120"/>
                  </a:cubicBezTo>
                  <a:cubicBezTo>
                    <a:pt x="87" y="123"/>
                    <a:pt x="91" y="128"/>
                    <a:pt x="90" y="130"/>
                  </a:cubicBezTo>
                  <a:cubicBezTo>
                    <a:pt x="89" y="131"/>
                    <a:pt x="84" y="133"/>
                    <a:pt x="83" y="132"/>
                  </a:cubicBezTo>
                  <a:cubicBezTo>
                    <a:pt x="82" y="131"/>
                    <a:pt x="78" y="128"/>
                    <a:pt x="80" y="131"/>
                  </a:cubicBezTo>
                  <a:cubicBezTo>
                    <a:pt x="81" y="135"/>
                    <a:pt x="87" y="139"/>
                    <a:pt x="88" y="141"/>
                  </a:cubicBezTo>
                  <a:cubicBezTo>
                    <a:pt x="88" y="142"/>
                    <a:pt x="87" y="146"/>
                    <a:pt x="83" y="148"/>
                  </a:cubicBezTo>
                  <a:cubicBezTo>
                    <a:pt x="80" y="150"/>
                    <a:pt x="77" y="148"/>
                    <a:pt x="74" y="149"/>
                  </a:cubicBezTo>
                  <a:cubicBezTo>
                    <a:pt x="70" y="150"/>
                    <a:pt x="58" y="148"/>
                    <a:pt x="51" y="166"/>
                  </a:cubicBezTo>
                  <a:cubicBezTo>
                    <a:pt x="51" y="166"/>
                    <a:pt x="46" y="157"/>
                    <a:pt x="44" y="155"/>
                  </a:cubicBezTo>
                  <a:cubicBezTo>
                    <a:pt x="41" y="153"/>
                    <a:pt x="42" y="147"/>
                    <a:pt x="44" y="145"/>
                  </a:cubicBezTo>
                  <a:cubicBezTo>
                    <a:pt x="46" y="143"/>
                    <a:pt x="48" y="141"/>
                    <a:pt x="51" y="139"/>
                  </a:cubicBezTo>
                  <a:cubicBezTo>
                    <a:pt x="54" y="137"/>
                    <a:pt x="52" y="134"/>
                    <a:pt x="45" y="136"/>
                  </a:cubicBezTo>
                  <a:cubicBezTo>
                    <a:pt x="39" y="139"/>
                    <a:pt x="32" y="139"/>
                    <a:pt x="29" y="141"/>
                  </a:cubicBezTo>
                  <a:cubicBezTo>
                    <a:pt x="27" y="143"/>
                    <a:pt x="22" y="140"/>
                    <a:pt x="20" y="136"/>
                  </a:cubicBezTo>
                  <a:cubicBezTo>
                    <a:pt x="18" y="132"/>
                    <a:pt x="18" y="128"/>
                    <a:pt x="14" y="127"/>
                  </a:cubicBezTo>
                  <a:cubicBezTo>
                    <a:pt x="11" y="125"/>
                    <a:pt x="10" y="124"/>
                    <a:pt x="9" y="122"/>
                  </a:cubicBezTo>
                  <a:cubicBezTo>
                    <a:pt x="9" y="120"/>
                    <a:pt x="15" y="122"/>
                    <a:pt x="16" y="123"/>
                  </a:cubicBezTo>
                  <a:cubicBezTo>
                    <a:pt x="18" y="123"/>
                    <a:pt x="25" y="125"/>
                    <a:pt x="33" y="124"/>
                  </a:cubicBezTo>
                  <a:cubicBezTo>
                    <a:pt x="41" y="122"/>
                    <a:pt x="42" y="120"/>
                    <a:pt x="45" y="117"/>
                  </a:cubicBezTo>
                  <a:cubicBezTo>
                    <a:pt x="45" y="117"/>
                    <a:pt x="25" y="127"/>
                    <a:pt x="12" y="116"/>
                  </a:cubicBezTo>
                  <a:cubicBezTo>
                    <a:pt x="0" y="106"/>
                    <a:pt x="9" y="108"/>
                    <a:pt x="10" y="103"/>
                  </a:cubicBezTo>
                  <a:cubicBezTo>
                    <a:pt x="11" y="98"/>
                    <a:pt x="14" y="88"/>
                    <a:pt x="15" y="84"/>
                  </a:cubicBezTo>
                  <a:cubicBezTo>
                    <a:pt x="17" y="81"/>
                    <a:pt x="19" y="77"/>
                    <a:pt x="21" y="73"/>
                  </a:cubicBezTo>
                  <a:cubicBezTo>
                    <a:pt x="22" y="70"/>
                    <a:pt x="18" y="77"/>
                    <a:pt x="15" y="78"/>
                  </a:cubicBezTo>
                  <a:cubicBezTo>
                    <a:pt x="13" y="79"/>
                    <a:pt x="11" y="70"/>
                    <a:pt x="11" y="69"/>
                  </a:cubicBezTo>
                  <a:cubicBezTo>
                    <a:pt x="10" y="67"/>
                    <a:pt x="8" y="62"/>
                    <a:pt x="6" y="61"/>
                  </a:cubicBezTo>
                  <a:cubicBezTo>
                    <a:pt x="5" y="60"/>
                    <a:pt x="2" y="61"/>
                    <a:pt x="2" y="57"/>
                  </a:cubicBezTo>
                  <a:cubicBezTo>
                    <a:pt x="2" y="52"/>
                    <a:pt x="4" y="47"/>
                    <a:pt x="7" y="46"/>
                  </a:cubicBezTo>
                  <a:cubicBezTo>
                    <a:pt x="10" y="45"/>
                    <a:pt x="10" y="40"/>
                    <a:pt x="13" y="40"/>
                  </a:cubicBezTo>
                  <a:cubicBezTo>
                    <a:pt x="16" y="39"/>
                    <a:pt x="18" y="32"/>
                    <a:pt x="21" y="29"/>
                  </a:cubicBezTo>
                  <a:cubicBezTo>
                    <a:pt x="24" y="25"/>
                    <a:pt x="25" y="21"/>
                    <a:pt x="26" y="18"/>
                  </a:cubicBezTo>
                  <a:cubicBezTo>
                    <a:pt x="28" y="15"/>
                    <a:pt x="33" y="1"/>
                    <a:pt x="3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1" name="Freeform 1396"/>
            <p:cNvSpPr>
              <a:spLocks/>
            </p:cNvSpPr>
            <p:nvPr/>
          </p:nvSpPr>
          <p:spPr bwMode="auto">
            <a:xfrm>
              <a:off x="3533775" y="4397909"/>
              <a:ext cx="173038" cy="144462"/>
            </a:xfrm>
            <a:custGeom>
              <a:avLst/>
              <a:gdLst>
                <a:gd name="T0" fmla="*/ 0 w 196"/>
                <a:gd name="T1" fmla="*/ 2147483647 h 163"/>
                <a:gd name="T2" fmla="*/ 2147483647 w 196"/>
                <a:gd name="T3" fmla="*/ 2147483647 h 163"/>
                <a:gd name="T4" fmla="*/ 2147483647 w 196"/>
                <a:gd name="T5" fmla="*/ 2147483647 h 163"/>
                <a:gd name="T6" fmla="*/ 2147483647 w 196"/>
                <a:gd name="T7" fmla="*/ 2147483647 h 163"/>
                <a:gd name="T8" fmla="*/ 2147483647 w 196"/>
                <a:gd name="T9" fmla="*/ 2147483647 h 163"/>
                <a:gd name="T10" fmla="*/ 2147483647 w 196"/>
                <a:gd name="T11" fmla="*/ 2147483647 h 163"/>
                <a:gd name="T12" fmla="*/ 2147483647 w 196"/>
                <a:gd name="T13" fmla="*/ 2147483647 h 163"/>
                <a:gd name="T14" fmla="*/ 2147483647 w 196"/>
                <a:gd name="T15" fmla="*/ 2147483647 h 163"/>
                <a:gd name="T16" fmla="*/ 2147483647 w 196"/>
                <a:gd name="T17" fmla="*/ 2147483647 h 163"/>
                <a:gd name="T18" fmla="*/ 2147483647 w 196"/>
                <a:gd name="T19" fmla="*/ 2147483647 h 163"/>
                <a:gd name="T20" fmla="*/ 2147483647 w 196"/>
                <a:gd name="T21" fmla="*/ 2147483647 h 163"/>
                <a:gd name="T22" fmla="*/ 2147483647 w 196"/>
                <a:gd name="T23" fmla="*/ 2147483647 h 163"/>
                <a:gd name="T24" fmla="*/ 2147483647 w 196"/>
                <a:gd name="T25" fmla="*/ 2147483647 h 163"/>
                <a:gd name="T26" fmla="*/ 2147483647 w 196"/>
                <a:gd name="T27" fmla="*/ 2147483647 h 163"/>
                <a:gd name="T28" fmla="*/ 2147483647 w 196"/>
                <a:gd name="T29" fmla="*/ 2147483647 h 163"/>
                <a:gd name="T30" fmla="*/ 2147483647 w 196"/>
                <a:gd name="T31" fmla="*/ 2147483647 h 163"/>
                <a:gd name="T32" fmla="*/ 2147483647 w 196"/>
                <a:gd name="T33" fmla="*/ 2147483647 h 163"/>
                <a:gd name="T34" fmla="*/ 2147483647 w 196"/>
                <a:gd name="T35" fmla="*/ 2147483647 h 163"/>
                <a:gd name="T36" fmla="*/ 2147483647 w 196"/>
                <a:gd name="T37" fmla="*/ 2147483647 h 163"/>
                <a:gd name="T38" fmla="*/ 2147483647 w 196"/>
                <a:gd name="T39" fmla="*/ 2147483647 h 163"/>
                <a:gd name="T40" fmla="*/ 2147483647 w 196"/>
                <a:gd name="T41" fmla="*/ 2147483647 h 163"/>
                <a:gd name="T42" fmla="*/ 2147483647 w 196"/>
                <a:gd name="T43" fmla="*/ 2147483647 h 163"/>
                <a:gd name="T44" fmla="*/ 2147483647 w 196"/>
                <a:gd name="T45" fmla="*/ 2147483647 h 163"/>
                <a:gd name="T46" fmla="*/ 2147483647 w 196"/>
                <a:gd name="T47" fmla="*/ 2147483647 h 163"/>
                <a:gd name="T48" fmla="*/ 2147483647 w 196"/>
                <a:gd name="T49" fmla="*/ 2147483647 h 163"/>
                <a:gd name="T50" fmla="*/ 2147483647 w 196"/>
                <a:gd name="T51" fmla="*/ 2147483647 h 163"/>
                <a:gd name="T52" fmla="*/ 2147483647 w 196"/>
                <a:gd name="T53" fmla="*/ 2147483647 h 163"/>
                <a:gd name="T54" fmla="*/ 2147483647 w 196"/>
                <a:gd name="T55" fmla="*/ 2147483647 h 163"/>
                <a:gd name="T56" fmla="*/ 2147483647 w 196"/>
                <a:gd name="T57" fmla="*/ 2147483647 h 163"/>
                <a:gd name="T58" fmla="*/ 2147483647 w 196"/>
                <a:gd name="T59" fmla="*/ 2147483647 h 163"/>
                <a:gd name="T60" fmla="*/ 2147483647 w 196"/>
                <a:gd name="T61" fmla="*/ 2147483647 h 163"/>
                <a:gd name="T62" fmla="*/ 2147483647 w 196"/>
                <a:gd name="T63" fmla="*/ 2147483647 h 163"/>
                <a:gd name="T64" fmla="*/ 2147483647 w 196"/>
                <a:gd name="T65" fmla="*/ 2147483647 h 163"/>
                <a:gd name="T66" fmla="*/ 2147483647 w 196"/>
                <a:gd name="T67" fmla="*/ 2147483647 h 163"/>
                <a:gd name="T68" fmla="*/ 2147483647 w 196"/>
                <a:gd name="T69" fmla="*/ 2147483647 h 163"/>
                <a:gd name="T70" fmla="*/ 2147483647 w 196"/>
                <a:gd name="T71" fmla="*/ 2147483647 h 163"/>
                <a:gd name="T72" fmla="*/ 2147483647 w 196"/>
                <a:gd name="T73" fmla="*/ 2147483647 h 163"/>
                <a:gd name="T74" fmla="*/ 2147483647 w 196"/>
                <a:gd name="T75" fmla="*/ 2147483647 h 163"/>
                <a:gd name="T76" fmla="*/ 2147483647 w 196"/>
                <a:gd name="T77" fmla="*/ 2147483647 h 163"/>
                <a:gd name="T78" fmla="*/ 2147483647 w 196"/>
                <a:gd name="T79" fmla="*/ 2147483647 h 163"/>
                <a:gd name="T80" fmla="*/ 2147483647 w 196"/>
                <a:gd name="T81" fmla="*/ 2147483647 h 163"/>
                <a:gd name="T82" fmla="*/ 2147483647 w 196"/>
                <a:gd name="T83" fmla="*/ 2147483647 h 163"/>
                <a:gd name="T84" fmla="*/ 2147483647 w 196"/>
                <a:gd name="T85" fmla="*/ 2147483647 h 163"/>
                <a:gd name="T86" fmla="*/ 2147483647 w 196"/>
                <a:gd name="T87" fmla="*/ 2147483647 h 163"/>
                <a:gd name="T88" fmla="*/ 2147483647 w 196"/>
                <a:gd name="T89" fmla="*/ 2147483647 h 163"/>
                <a:gd name="T90" fmla="*/ 2147483647 w 196"/>
                <a:gd name="T91" fmla="*/ 2147483647 h 163"/>
                <a:gd name="T92" fmla="*/ 2147483647 w 196"/>
                <a:gd name="T93" fmla="*/ 2147483647 h 163"/>
                <a:gd name="T94" fmla="*/ 2147483647 w 196"/>
                <a:gd name="T95" fmla="*/ 2147483647 h 163"/>
                <a:gd name="T96" fmla="*/ 2147483647 w 196"/>
                <a:gd name="T97" fmla="*/ 2147483647 h 163"/>
                <a:gd name="T98" fmla="*/ 2147483647 w 196"/>
                <a:gd name="T99" fmla="*/ 2147483647 h 163"/>
                <a:gd name="T100" fmla="*/ 2147483647 w 196"/>
                <a:gd name="T101" fmla="*/ 2147483647 h 163"/>
                <a:gd name="T102" fmla="*/ 2147483647 w 196"/>
                <a:gd name="T103" fmla="*/ 2147483647 h 163"/>
                <a:gd name="T104" fmla="*/ 0 w 196"/>
                <a:gd name="T105" fmla="*/ 2147483647 h 1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6" h="163">
                  <a:moveTo>
                    <a:pt x="0" y="49"/>
                  </a:moveTo>
                  <a:cubicBezTo>
                    <a:pt x="7" y="31"/>
                    <a:pt x="19" y="33"/>
                    <a:pt x="23" y="32"/>
                  </a:cubicBezTo>
                  <a:cubicBezTo>
                    <a:pt x="26" y="31"/>
                    <a:pt x="29" y="33"/>
                    <a:pt x="32" y="31"/>
                  </a:cubicBezTo>
                  <a:cubicBezTo>
                    <a:pt x="36" y="29"/>
                    <a:pt x="37" y="25"/>
                    <a:pt x="37" y="24"/>
                  </a:cubicBezTo>
                  <a:cubicBezTo>
                    <a:pt x="36" y="22"/>
                    <a:pt x="30" y="18"/>
                    <a:pt x="29" y="14"/>
                  </a:cubicBezTo>
                  <a:cubicBezTo>
                    <a:pt x="27" y="11"/>
                    <a:pt x="31" y="14"/>
                    <a:pt x="32" y="15"/>
                  </a:cubicBezTo>
                  <a:cubicBezTo>
                    <a:pt x="33" y="16"/>
                    <a:pt x="38" y="14"/>
                    <a:pt x="39" y="13"/>
                  </a:cubicBezTo>
                  <a:cubicBezTo>
                    <a:pt x="40" y="11"/>
                    <a:pt x="36" y="6"/>
                    <a:pt x="36" y="3"/>
                  </a:cubicBezTo>
                  <a:cubicBezTo>
                    <a:pt x="37" y="0"/>
                    <a:pt x="44" y="3"/>
                    <a:pt x="51" y="4"/>
                  </a:cubicBezTo>
                  <a:cubicBezTo>
                    <a:pt x="58" y="5"/>
                    <a:pt x="63" y="11"/>
                    <a:pt x="67" y="15"/>
                  </a:cubicBezTo>
                  <a:cubicBezTo>
                    <a:pt x="71" y="19"/>
                    <a:pt x="79" y="14"/>
                    <a:pt x="83" y="15"/>
                  </a:cubicBezTo>
                  <a:cubicBezTo>
                    <a:pt x="86" y="15"/>
                    <a:pt x="95" y="11"/>
                    <a:pt x="95" y="11"/>
                  </a:cubicBezTo>
                  <a:cubicBezTo>
                    <a:pt x="91" y="14"/>
                    <a:pt x="92" y="16"/>
                    <a:pt x="94" y="24"/>
                  </a:cubicBezTo>
                  <a:cubicBezTo>
                    <a:pt x="96" y="31"/>
                    <a:pt x="101" y="25"/>
                    <a:pt x="106" y="21"/>
                  </a:cubicBezTo>
                  <a:cubicBezTo>
                    <a:pt x="112" y="18"/>
                    <a:pt x="113" y="30"/>
                    <a:pt x="116" y="29"/>
                  </a:cubicBezTo>
                  <a:cubicBezTo>
                    <a:pt x="119" y="28"/>
                    <a:pt x="120" y="22"/>
                    <a:pt x="126" y="17"/>
                  </a:cubicBezTo>
                  <a:cubicBezTo>
                    <a:pt x="131" y="11"/>
                    <a:pt x="133" y="28"/>
                    <a:pt x="136" y="29"/>
                  </a:cubicBezTo>
                  <a:cubicBezTo>
                    <a:pt x="139" y="30"/>
                    <a:pt x="144" y="26"/>
                    <a:pt x="142" y="17"/>
                  </a:cubicBezTo>
                  <a:cubicBezTo>
                    <a:pt x="141" y="8"/>
                    <a:pt x="152" y="14"/>
                    <a:pt x="152" y="14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61" y="37"/>
                    <a:pt x="169" y="42"/>
                    <a:pt x="171" y="38"/>
                  </a:cubicBezTo>
                  <a:cubicBezTo>
                    <a:pt x="173" y="33"/>
                    <a:pt x="176" y="50"/>
                    <a:pt x="176" y="50"/>
                  </a:cubicBezTo>
                  <a:cubicBezTo>
                    <a:pt x="176" y="50"/>
                    <a:pt x="168" y="51"/>
                    <a:pt x="168" y="54"/>
                  </a:cubicBezTo>
                  <a:cubicBezTo>
                    <a:pt x="168" y="58"/>
                    <a:pt x="172" y="59"/>
                    <a:pt x="180" y="65"/>
                  </a:cubicBezTo>
                  <a:cubicBezTo>
                    <a:pt x="187" y="72"/>
                    <a:pt x="173" y="70"/>
                    <a:pt x="173" y="70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0" y="85"/>
                    <a:pt x="181" y="89"/>
                  </a:cubicBezTo>
                  <a:cubicBezTo>
                    <a:pt x="182" y="94"/>
                    <a:pt x="178" y="102"/>
                    <a:pt x="183" y="105"/>
                  </a:cubicBezTo>
                  <a:cubicBezTo>
                    <a:pt x="188" y="109"/>
                    <a:pt x="196" y="115"/>
                    <a:pt x="190" y="118"/>
                  </a:cubicBezTo>
                  <a:cubicBezTo>
                    <a:pt x="185" y="120"/>
                    <a:pt x="179" y="118"/>
                    <a:pt x="183" y="122"/>
                  </a:cubicBezTo>
                  <a:cubicBezTo>
                    <a:pt x="188" y="125"/>
                    <a:pt x="193" y="124"/>
                    <a:pt x="194" y="128"/>
                  </a:cubicBezTo>
                  <a:cubicBezTo>
                    <a:pt x="195" y="132"/>
                    <a:pt x="192" y="139"/>
                    <a:pt x="190" y="139"/>
                  </a:cubicBezTo>
                  <a:cubicBezTo>
                    <a:pt x="187" y="138"/>
                    <a:pt x="181" y="135"/>
                    <a:pt x="181" y="135"/>
                  </a:cubicBezTo>
                  <a:cubicBezTo>
                    <a:pt x="181" y="135"/>
                    <a:pt x="179" y="131"/>
                    <a:pt x="178" y="133"/>
                  </a:cubicBezTo>
                  <a:cubicBezTo>
                    <a:pt x="177" y="135"/>
                    <a:pt x="173" y="136"/>
                    <a:pt x="175" y="138"/>
                  </a:cubicBezTo>
                  <a:cubicBezTo>
                    <a:pt x="178" y="141"/>
                    <a:pt x="179" y="149"/>
                    <a:pt x="178" y="151"/>
                  </a:cubicBezTo>
                  <a:cubicBezTo>
                    <a:pt x="177" y="153"/>
                    <a:pt x="167" y="148"/>
                    <a:pt x="164" y="153"/>
                  </a:cubicBezTo>
                  <a:cubicBezTo>
                    <a:pt x="161" y="159"/>
                    <a:pt x="157" y="162"/>
                    <a:pt x="156" y="162"/>
                  </a:cubicBezTo>
                  <a:cubicBezTo>
                    <a:pt x="155" y="162"/>
                    <a:pt x="144" y="163"/>
                    <a:pt x="143" y="158"/>
                  </a:cubicBezTo>
                  <a:cubicBezTo>
                    <a:pt x="143" y="153"/>
                    <a:pt x="143" y="147"/>
                    <a:pt x="142" y="143"/>
                  </a:cubicBezTo>
                  <a:cubicBezTo>
                    <a:pt x="141" y="139"/>
                    <a:pt x="142" y="136"/>
                    <a:pt x="138" y="133"/>
                  </a:cubicBezTo>
                  <a:cubicBezTo>
                    <a:pt x="134" y="131"/>
                    <a:pt x="131" y="125"/>
                    <a:pt x="129" y="128"/>
                  </a:cubicBezTo>
                  <a:cubicBezTo>
                    <a:pt x="126" y="132"/>
                    <a:pt x="123" y="126"/>
                    <a:pt x="121" y="130"/>
                  </a:cubicBezTo>
                  <a:cubicBezTo>
                    <a:pt x="119" y="133"/>
                    <a:pt x="116" y="141"/>
                    <a:pt x="113" y="134"/>
                  </a:cubicBezTo>
                  <a:cubicBezTo>
                    <a:pt x="110" y="127"/>
                    <a:pt x="118" y="126"/>
                    <a:pt x="115" y="115"/>
                  </a:cubicBezTo>
                  <a:cubicBezTo>
                    <a:pt x="111" y="104"/>
                    <a:pt x="106" y="82"/>
                    <a:pt x="80" y="84"/>
                  </a:cubicBezTo>
                  <a:cubicBezTo>
                    <a:pt x="65" y="86"/>
                    <a:pt x="64" y="80"/>
                    <a:pt x="62" y="90"/>
                  </a:cubicBezTo>
                  <a:cubicBezTo>
                    <a:pt x="59" y="101"/>
                    <a:pt x="49" y="108"/>
                    <a:pt x="44" y="110"/>
                  </a:cubicBezTo>
                  <a:cubicBezTo>
                    <a:pt x="44" y="110"/>
                    <a:pt x="38" y="100"/>
                    <a:pt x="35" y="94"/>
                  </a:cubicBezTo>
                  <a:cubicBezTo>
                    <a:pt x="32" y="88"/>
                    <a:pt x="32" y="81"/>
                    <a:pt x="27" y="80"/>
                  </a:cubicBezTo>
                  <a:cubicBezTo>
                    <a:pt x="22" y="79"/>
                    <a:pt x="15" y="77"/>
                    <a:pt x="12" y="70"/>
                  </a:cubicBezTo>
                  <a:cubicBezTo>
                    <a:pt x="9" y="63"/>
                    <a:pt x="0" y="49"/>
                    <a:pt x="0" y="4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2" name="Freeform 1397"/>
            <p:cNvSpPr>
              <a:spLocks/>
            </p:cNvSpPr>
            <p:nvPr/>
          </p:nvSpPr>
          <p:spPr bwMode="auto">
            <a:xfrm>
              <a:off x="3573463" y="4469346"/>
              <a:ext cx="65087" cy="82550"/>
            </a:xfrm>
            <a:custGeom>
              <a:avLst/>
              <a:gdLst>
                <a:gd name="T0" fmla="*/ 0 w 74"/>
                <a:gd name="T1" fmla="*/ 2147483647 h 94"/>
                <a:gd name="T2" fmla="*/ 2147483647 w 74"/>
                <a:gd name="T3" fmla="*/ 2147483647 h 94"/>
                <a:gd name="T4" fmla="*/ 2147483647 w 74"/>
                <a:gd name="T5" fmla="*/ 2147483647 h 94"/>
                <a:gd name="T6" fmla="*/ 2147483647 w 74"/>
                <a:gd name="T7" fmla="*/ 2147483647 h 94"/>
                <a:gd name="T8" fmla="*/ 2147483647 w 74"/>
                <a:gd name="T9" fmla="*/ 2147483647 h 94"/>
                <a:gd name="T10" fmla="*/ 2147483647 w 74"/>
                <a:gd name="T11" fmla="*/ 2147483647 h 94"/>
                <a:gd name="T12" fmla="*/ 2147483647 w 74"/>
                <a:gd name="T13" fmla="*/ 2147483647 h 94"/>
                <a:gd name="T14" fmla="*/ 2147483647 w 74"/>
                <a:gd name="T15" fmla="*/ 2147483647 h 94"/>
                <a:gd name="T16" fmla="*/ 2147483647 w 74"/>
                <a:gd name="T17" fmla="*/ 2147483647 h 94"/>
                <a:gd name="T18" fmla="*/ 2147483647 w 74"/>
                <a:gd name="T19" fmla="*/ 2147483647 h 94"/>
                <a:gd name="T20" fmla="*/ 0 w 74"/>
                <a:gd name="T21" fmla="*/ 2147483647 h 94"/>
                <a:gd name="T22" fmla="*/ 0 w 74"/>
                <a:gd name="T23" fmla="*/ 2147483647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94">
                  <a:moveTo>
                    <a:pt x="0" y="30"/>
                  </a:moveTo>
                  <a:cubicBezTo>
                    <a:pt x="5" y="28"/>
                    <a:pt x="15" y="21"/>
                    <a:pt x="18" y="10"/>
                  </a:cubicBezTo>
                  <a:cubicBezTo>
                    <a:pt x="20" y="0"/>
                    <a:pt x="21" y="6"/>
                    <a:pt x="36" y="4"/>
                  </a:cubicBezTo>
                  <a:cubicBezTo>
                    <a:pt x="62" y="2"/>
                    <a:pt x="67" y="24"/>
                    <a:pt x="71" y="35"/>
                  </a:cubicBezTo>
                  <a:cubicBezTo>
                    <a:pt x="74" y="46"/>
                    <a:pt x="66" y="47"/>
                    <a:pt x="69" y="54"/>
                  </a:cubicBezTo>
                  <a:cubicBezTo>
                    <a:pt x="69" y="54"/>
                    <a:pt x="71" y="58"/>
                    <a:pt x="69" y="60"/>
                  </a:cubicBezTo>
                  <a:cubicBezTo>
                    <a:pt x="68" y="62"/>
                    <a:pt x="67" y="69"/>
                    <a:pt x="64" y="73"/>
                  </a:cubicBezTo>
                  <a:cubicBezTo>
                    <a:pt x="61" y="77"/>
                    <a:pt x="45" y="85"/>
                    <a:pt x="42" y="94"/>
                  </a:cubicBezTo>
                  <a:cubicBezTo>
                    <a:pt x="42" y="94"/>
                    <a:pt x="33" y="87"/>
                    <a:pt x="24" y="82"/>
                  </a:cubicBezTo>
                  <a:cubicBezTo>
                    <a:pt x="15" y="78"/>
                    <a:pt x="10" y="76"/>
                    <a:pt x="6" y="67"/>
                  </a:cubicBezTo>
                  <a:cubicBezTo>
                    <a:pt x="1" y="57"/>
                    <a:pt x="1" y="55"/>
                    <a:pt x="0" y="49"/>
                  </a:cubicBezTo>
                  <a:cubicBezTo>
                    <a:pt x="0" y="42"/>
                    <a:pt x="0" y="30"/>
                    <a:pt x="0" y="3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3" name="Freeform 1398"/>
            <p:cNvSpPr>
              <a:spLocks/>
            </p:cNvSpPr>
            <p:nvPr/>
          </p:nvSpPr>
          <p:spPr bwMode="auto">
            <a:xfrm>
              <a:off x="3609975" y="4509034"/>
              <a:ext cx="96838" cy="111125"/>
            </a:xfrm>
            <a:custGeom>
              <a:avLst/>
              <a:gdLst>
                <a:gd name="T0" fmla="*/ 0 w 110"/>
                <a:gd name="T1" fmla="*/ 2147483647 h 127"/>
                <a:gd name="T2" fmla="*/ 2147483647 w 110"/>
                <a:gd name="T3" fmla="*/ 2147483647 h 127"/>
                <a:gd name="T4" fmla="*/ 2147483647 w 110"/>
                <a:gd name="T5" fmla="*/ 2147483647 h 127"/>
                <a:gd name="T6" fmla="*/ 2147483647 w 110"/>
                <a:gd name="T7" fmla="*/ 2147483647 h 127"/>
                <a:gd name="T8" fmla="*/ 2147483647 w 110"/>
                <a:gd name="T9" fmla="*/ 2147483647 h 127"/>
                <a:gd name="T10" fmla="*/ 2147483647 w 110"/>
                <a:gd name="T11" fmla="*/ 2147483647 h 127"/>
                <a:gd name="T12" fmla="*/ 2147483647 w 110"/>
                <a:gd name="T13" fmla="*/ 2147483647 h 127"/>
                <a:gd name="T14" fmla="*/ 2147483647 w 110"/>
                <a:gd name="T15" fmla="*/ 2147483647 h 127"/>
                <a:gd name="T16" fmla="*/ 2147483647 w 110"/>
                <a:gd name="T17" fmla="*/ 2147483647 h 127"/>
                <a:gd name="T18" fmla="*/ 2147483647 w 110"/>
                <a:gd name="T19" fmla="*/ 2147483647 h 127"/>
                <a:gd name="T20" fmla="*/ 2147483647 w 110"/>
                <a:gd name="T21" fmla="*/ 2147483647 h 127"/>
                <a:gd name="T22" fmla="*/ 2147483647 w 110"/>
                <a:gd name="T23" fmla="*/ 2147483647 h 127"/>
                <a:gd name="T24" fmla="*/ 2147483647 w 110"/>
                <a:gd name="T25" fmla="*/ 2147483647 h 127"/>
                <a:gd name="T26" fmla="*/ 2147483647 w 110"/>
                <a:gd name="T27" fmla="*/ 2147483647 h 127"/>
                <a:gd name="T28" fmla="*/ 2147483647 w 110"/>
                <a:gd name="T29" fmla="*/ 2147483647 h 127"/>
                <a:gd name="T30" fmla="*/ 2147483647 w 110"/>
                <a:gd name="T31" fmla="*/ 2147483647 h 127"/>
                <a:gd name="T32" fmla="*/ 2147483647 w 110"/>
                <a:gd name="T33" fmla="*/ 2147483647 h 127"/>
                <a:gd name="T34" fmla="*/ 2147483647 w 110"/>
                <a:gd name="T35" fmla="*/ 2147483647 h 127"/>
                <a:gd name="T36" fmla="*/ 2147483647 w 110"/>
                <a:gd name="T37" fmla="*/ 2147483647 h 127"/>
                <a:gd name="T38" fmla="*/ 2147483647 w 110"/>
                <a:gd name="T39" fmla="*/ 2147483647 h 127"/>
                <a:gd name="T40" fmla="*/ 2147483647 w 110"/>
                <a:gd name="T41" fmla="*/ 2147483647 h 127"/>
                <a:gd name="T42" fmla="*/ 2147483647 w 110"/>
                <a:gd name="T43" fmla="*/ 2147483647 h 127"/>
                <a:gd name="T44" fmla="*/ 2147483647 w 110"/>
                <a:gd name="T45" fmla="*/ 2147483647 h 127"/>
                <a:gd name="T46" fmla="*/ 0 w 110"/>
                <a:gd name="T47" fmla="*/ 2147483647 h 1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" h="127">
                  <a:moveTo>
                    <a:pt x="0" y="49"/>
                  </a:moveTo>
                  <a:cubicBezTo>
                    <a:pt x="3" y="40"/>
                    <a:pt x="19" y="32"/>
                    <a:pt x="22" y="28"/>
                  </a:cubicBezTo>
                  <a:cubicBezTo>
                    <a:pt x="25" y="24"/>
                    <a:pt x="26" y="17"/>
                    <a:pt x="27" y="15"/>
                  </a:cubicBezTo>
                  <a:cubicBezTo>
                    <a:pt x="29" y="13"/>
                    <a:pt x="27" y="9"/>
                    <a:pt x="27" y="9"/>
                  </a:cubicBezTo>
                  <a:cubicBezTo>
                    <a:pt x="30" y="16"/>
                    <a:pt x="33" y="8"/>
                    <a:pt x="35" y="5"/>
                  </a:cubicBezTo>
                  <a:cubicBezTo>
                    <a:pt x="37" y="1"/>
                    <a:pt x="40" y="7"/>
                    <a:pt x="43" y="3"/>
                  </a:cubicBezTo>
                  <a:cubicBezTo>
                    <a:pt x="45" y="0"/>
                    <a:pt x="48" y="6"/>
                    <a:pt x="52" y="8"/>
                  </a:cubicBezTo>
                  <a:cubicBezTo>
                    <a:pt x="56" y="11"/>
                    <a:pt x="55" y="14"/>
                    <a:pt x="56" y="18"/>
                  </a:cubicBezTo>
                  <a:cubicBezTo>
                    <a:pt x="57" y="22"/>
                    <a:pt x="57" y="28"/>
                    <a:pt x="57" y="33"/>
                  </a:cubicBezTo>
                  <a:cubicBezTo>
                    <a:pt x="58" y="38"/>
                    <a:pt x="69" y="37"/>
                    <a:pt x="70" y="37"/>
                  </a:cubicBezTo>
                  <a:cubicBezTo>
                    <a:pt x="71" y="37"/>
                    <a:pt x="75" y="34"/>
                    <a:pt x="78" y="28"/>
                  </a:cubicBezTo>
                  <a:cubicBezTo>
                    <a:pt x="78" y="28"/>
                    <a:pt x="84" y="34"/>
                    <a:pt x="86" y="40"/>
                  </a:cubicBezTo>
                  <a:cubicBezTo>
                    <a:pt x="88" y="45"/>
                    <a:pt x="90" y="53"/>
                    <a:pt x="86" y="56"/>
                  </a:cubicBezTo>
                  <a:cubicBezTo>
                    <a:pt x="81" y="59"/>
                    <a:pt x="69" y="55"/>
                    <a:pt x="78" y="62"/>
                  </a:cubicBezTo>
                  <a:cubicBezTo>
                    <a:pt x="88" y="69"/>
                    <a:pt x="92" y="67"/>
                    <a:pt x="97" y="70"/>
                  </a:cubicBezTo>
                  <a:cubicBezTo>
                    <a:pt x="101" y="74"/>
                    <a:pt x="103" y="73"/>
                    <a:pt x="102" y="79"/>
                  </a:cubicBezTo>
                  <a:cubicBezTo>
                    <a:pt x="101" y="84"/>
                    <a:pt x="97" y="85"/>
                    <a:pt x="102" y="86"/>
                  </a:cubicBezTo>
                  <a:cubicBezTo>
                    <a:pt x="106" y="87"/>
                    <a:pt x="110" y="82"/>
                    <a:pt x="110" y="88"/>
                  </a:cubicBezTo>
                  <a:cubicBezTo>
                    <a:pt x="110" y="94"/>
                    <a:pt x="107" y="97"/>
                    <a:pt x="104" y="102"/>
                  </a:cubicBezTo>
                  <a:cubicBezTo>
                    <a:pt x="102" y="107"/>
                    <a:pt x="104" y="127"/>
                    <a:pt x="104" y="127"/>
                  </a:cubicBezTo>
                  <a:cubicBezTo>
                    <a:pt x="104" y="127"/>
                    <a:pt x="83" y="123"/>
                    <a:pt x="75" y="115"/>
                  </a:cubicBezTo>
                  <a:cubicBezTo>
                    <a:pt x="68" y="107"/>
                    <a:pt x="56" y="95"/>
                    <a:pt x="51" y="93"/>
                  </a:cubicBezTo>
                  <a:cubicBezTo>
                    <a:pt x="46" y="91"/>
                    <a:pt x="39" y="74"/>
                    <a:pt x="31" y="71"/>
                  </a:cubicBezTo>
                  <a:cubicBezTo>
                    <a:pt x="23" y="67"/>
                    <a:pt x="10" y="61"/>
                    <a:pt x="0" y="4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4" name="Freeform 1399"/>
            <p:cNvSpPr>
              <a:spLocks/>
            </p:cNvSpPr>
            <p:nvPr/>
          </p:nvSpPr>
          <p:spPr bwMode="auto">
            <a:xfrm>
              <a:off x="3671888" y="4455059"/>
              <a:ext cx="160337" cy="168275"/>
            </a:xfrm>
            <a:custGeom>
              <a:avLst/>
              <a:gdLst>
                <a:gd name="T0" fmla="*/ 2147483647 w 183"/>
                <a:gd name="T1" fmla="*/ 2147483647 h 190"/>
                <a:gd name="T2" fmla="*/ 2147483647 w 183"/>
                <a:gd name="T3" fmla="*/ 2147483647 h 190"/>
                <a:gd name="T4" fmla="*/ 2147483647 w 183"/>
                <a:gd name="T5" fmla="*/ 2147483647 h 190"/>
                <a:gd name="T6" fmla="*/ 2147483647 w 183"/>
                <a:gd name="T7" fmla="*/ 2147483647 h 190"/>
                <a:gd name="T8" fmla="*/ 2147483647 w 183"/>
                <a:gd name="T9" fmla="*/ 2147483647 h 190"/>
                <a:gd name="T10" fmla="*/ 2147483647 w 183"/>
                <a:gd name="T11" fmla="*/ 2147483647 h 190"/>
                <a:gd name="T12" fmla="*/ 2147483647 w 183"/>
                <a:gd name="T13" fmla="*/ 2147483647 h 190"/>
                <a:gd name="T14" fmla="*/ 2147483647 w 183"/>
                <a:gd name="T15" fmla="*/ 2147483647 h 190"/>
                <a:gd name="T16" fmla="*/ 2147483647 w 183"/>
                <a:gd name="T17" fmla="*/ 2147483647 h 190"/>
                <a:gd name="T18" fmla="*/ 2147483647 w 183"/>
                <a:gd name="T19" fmla="*/ 2147483647 h 190"/>
                <a:gd name="T20" fmla="*/ 2147483647 w 183"/>
                <a:gd name="T21" fmla="*/ 2147483647 h 190"/>
                <a:gd name="T22" fmla="*/ 2147483647 w 183"/>
                <a:gd name="T23" fmla="*/ 2147483647 h 190"/>
                <a:gd name="T24" fmla="*/ 2147483647 w 183"/>
                <a:gd name="T25" fmla="*/ 2147483647 h 190"/>
                <a:gd name="T26" fmla="*/ 2147483647 w 183"/>
                <a:gd name="T27" fmla="*/ 2147483647 h 190"/>
                <a:gd name="T28" fmla="*/ 2147483647 w 183"/>
                <a:gd name="T29" fmla="*/ 2147483647 h 190"/>
                <a:gd name="T30" fmla="*/ 2147483647 w 183"/>
                <a:gd name="T31" fmla="*/ 2147483647 h 190"/>
                <a:gd name="T32" fmla="*/ 2147483647 w 183"/>
                <a:gd name="T33" fmla="*/ 2147483647 h 190"/>
                <a:gd name="T34" fmla="*/ 2147483647 w 183"/>
                <a:gd name="T35" fmla="*/ 2147483647 h 190"/>
                <a:gd name="T36" fmla="*/ 2147483647 w 183"/>
                <a:gd name="T37" fmla="*/ 2147483647 h 190"/>
                <a:gd name="T38" fmla="*/ 2147483647 w 183"/>
                <a:gd name="T39" fmla="*/ 2147483647 h 190"/>
                <a:gd name="T40" fmla="*/ 2147483647 w 183"/>
                <a:gd name="T41" fmla="*/ 2147483647 h 190"/>
                <a:gd name="T42" fmla="*/ 2147483647 w 183"/>
                <a:gd name="T43" fmla="*/ 2147483647 h 190"/>
                <a:gd name="T44" fmla="*/ 2147483647 w 183"/>
                <a:gd name="T45" fmla="*/ 2147483647 h 190"/>
                <a:gd name="T46" fmla="*/ 2147483647 w 183"/>
                <a:gd name="T47" fmla="*/ 2147483647 h 190"/>
                <a:gd name="T48" fmla="*/ 2147483647 w 183"/>
                <a:gd name="T49" fmla="*/ 2147483647 h 190"/>
                <a:gd name="T50" fmla="*/ 2147483647 w 183"/>
                <a:gd name="T51" fmla="*/ 2147483647 h 190"/>
                <a:gd name="T52" fmla="*/ 2147483647 w 183"/>
                <a:gd name="T53" fmla="*/ 2147483647 h 190"/>
                <a:gd name="T54" fmla="*/ 2147483647 w 183"/>
                <a:gd name="T55" fmla="*/ 2147483647 h 190"/>
                <a:gd name="T56" fmla="*/ 2147483647 w 183"/>
                <a:gd name="T57" fmla="*/ 2147483647 h 190"/>
                <a:gd name="T58" fmla="*/ 2147483647 w 183"/>
                <a:gd name="T59" fmla="*/ 2147483647 h 190"/>
                <a:gd name="T60" fmla="*/ 2147483647 w 183"/>
                <a:gd name="T61" fmla="*/ 2147483647 h 190"/>
                <a:gd name="T62" fmla="*/ 2147483647 w 183"/>
                <a:gd name="T63" fmla="*/ 2147483647 h 190"/>
                <a:gd name="T64" fmla="*/ 2147483647 w 183"/>
                <a:gd name="T65" fmla="*/ 2147483647 h 190"/>
                <a:gd name="T66" fmla="*/ 2147483647 w 183"/>
                <a:gd name="T67" fmla="*/ 2147483647 h 190"/>
                <a:gd name="T68" fmla="*/ 2147483647 w 183"/>
                <a:gd name="T69" fmla="*/ 2147483647 h 190"/>
                <a:gd name="T70" fmla="*/ 2147483647 w 183"/>
                <a:gd name="T71" fmla="*/ 2147483647 h 190"/>
                <a:gd name="T72" fmla="*/ 2147483647 w 183"/>
                <a:gd name="T73" fmla="*/ 2147483647 h 190"/>
                <a:gd name="T74" fmla="*/ 2147483647 w 183"/>
                <a:gd name="T75" fmla="*/ 2147483647 h 190"/>
                <a:gd name="T76" fmla="*/ 2147483647 w 183"/>
                <a:gd name="T77" fmla="*/ 2147483647 h 190"/>
                <a:gd name="T78" fmla="*/ 2147483647 w 183"/>
                <a:gd name="T79" fmla="*/ 2147483647 h 190"/>
                <a:gd name="T80" fmla="*/ 2147483647 w 183"/>
                <a:gd name="T81" fmla="*/ 2147483647 h 190"/>
                <a:gd name="T82" fmla="*/ 2147483647 w 183"/>
                <a:gd name="T83" fmla="*/ 2147483647 h 1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3" h="190">
                  <a:moveTo>
                    <a:pt x="35" y="188"/>
                  </a:moveTo>
                  <a:cubicBezTo>
                    <a:pt x="35" y="188"/>
                    <a:pt x="33" y="168"/>
                    <a:pt x="35" y="163"/>
                  </a:cubicBezTo>
                  <a:cubicBezTo>
                    <a:pt x="38" y="158"/>
                    <a:pt x="41" y="155"/>
                    <a:pt x="41" y="149"/>
                  </a:cubicBezTo>
                  <a:cubicBezTo>
                    <a:pt x="41" y="143"/>
                    <a:pt x="37" y="148"/>
                    <a:pt x="33" y="147"/>
                  </a:cubicBezTo>
                  <a:cubicBezTo>
                    <a:pt x="28" y="146"/>
                    <a:pt x="32" y="145"/>
                    <a:pt x="33" y="140"/>
                  </a:cubicBezTo>
                  <a:cubicBezTo>
                    <a:pt x="34" y="134"/>
                    <a:pt x="32" y="135"/>
                    <a:pt x="28" y="131"/>
                  </a:cubicBezTo>
                  <a:cubicBezTo>
                    <a:pt x="23" y="128"/>
                    <a:pt x="19" y="130"/>
                    <a:pt x="9" y="123"/>
                  </a:cubicBezTo>
                  <a:cubicBezTo>
                    <a:pt x="0" y="116"/>
                    <a:pt x="12" y="120"/>
                    <a:pt x="17" y="117"/>
                  </a:cubicBezTo>
                  <a:cubicBezTo>
                    <a:pt x="21" y="114"/>
                    <a:pt x="19" y="106"/>
                    <a:pt x="17" y="101"/>
                  </a:cubicBezTo>
                  <a:cubicBezTo>
                    <a:pt x="15" y="95"/>
                    <a:pt x="9" y="89"/>
                    <a:pt x="9" y="89"/>
                  </a:cubicBezTo>
                  <a:cubicBezTo>
                    <a:pt x="12" y="84"/>
                    <a:pt x="22" y="89"/>
                    <a:pt x="23" y="87"/>
                  </a:cubicBezTo>
                  <a:cubicBezTo>
                    <a:pt x="24" y="85"/>
                    <a:pt x="23" y="77"/>
                    <a:pt x="20" y="74"/>
                  </a:cubicBezTo>
                  <a:cubicBezTo>
                    <a:pt x="18" y="72"/>
                    <a:pt x="22" y="71"/>
                    <a:pt x="23" y="69"/>
                  </a:cubicBezTo>
                  <a:cubicBezTo>
                    <a:pt x="24" y="67"/>
                    <a:pt x="26" y="71"/>
                    <a:pt x="26" y="71"/>
                  </a:cubicBezTo>
                  <a:cubicBezTo>
                    <a:pt x="26" y="71"/>
                    <a:pt x="32" y="74"/>
                    <a:pt x="35" y="75"/>
                  </a:cubicBezTo>
                  <a:cubicBezTo>
                    <a:pt x="37" y="75"/>
                    <a:pt x="40" y="68"/>
                    <a:pt x="39" y="64"/>
                  </a:cubicBezTo>
                  <a:cubicBezTo>
                    <a:pt x="38" y="60"/>
                    <a:pt x="33" y="61"/>
                    <a:pt x="28" y="58"/>
                  </a:cubicBezTo>
                  <a:cubicBezTo>
                    <a:pt x="24" y="54"/>
                    <a:pt x="30" y="56"/>
                    <a:pt x="35" y="54"/>
                  </a:cubicBezTo>
                  <a:cubicBezTo>
                    <a:pt x="41" y="51"/>
                    <a:pt x="33" y="45"/>
                    <a:pt x="28" y="41"/>
                  </a:cubicBezTo>
                  <a:cubicBezTo>
                    <a:pt x="23" y="38"/>
                    <a:pt x="27" y="30"/>
                    <a:pt x="26" y="25"/>
                  </a:cubicBezTo>
                  <a:cubicBezTo>
                    <a:pt x="25" y="21"/>
                    <a:pt x="27" y="18"/>
                    <a:pt x="27" y="18"/>
                  </a:cubicBezTo>
                  <a:cubicBezTo>
                    <a:pt x="27" y="18"/>
                    <a:pt x="32" y="20"/>
                    <a:pt x="34" y="16"/>
                  </a:cubicBezTo>
                  <a:cubicBezTo>
                    <a:pt x="35" y="11"/>
                    <a:pt x="38" y="11"/>
                    <a:pt x="41" y="9"/>
                  </a:cubicBezTo>
                  <a:cubicBezTo>
                    <a:pt x="45" y="7"/>
                    <a:pt x="45" y="20"/>
                    <a:pt x="45" y="20"/>
                  </a:cubicBezTo>
                  <a:cubicBezTo>
                    <a:pt x="45" y="20"/>
                    <a:pt x="52" y="21"/>
                    <a:pt x="51" y="14"/>
                  </a:cubicBezTo>
                  <a:cubicBezTo>
                    <a:pt x="50" y="8"/>
                    <a:pt x="56" y="13"/>
                    <a:pt x="60" y="14"/>
                  </a:cubicBezTo>
                  <a:cubicBezTo>
                    <a:pt x="64" y="16"/>
                    <a:pt x="65" y="16"/>
                    <a:pt x="71" y="5"/>
                  </a:cubicBezTo>
                  <a:cubicBezTo>
                    <a:pt x="73" y="0"/>
                    <a:pt x="79" y="8"/>
                    <a:pt x="79" y="8"/>
                  </a:cubicBezTo>
                  <a:cubicBezTo>
                    <a:pt x="79" y="8"/>
                    <a:pt x="76" y="14"/>
                    <a:pt x="75" y="23"/>
                  </a:cubicBezTo>
                  <a:cubicBezTo>
                    <a:pt x="74" y="32"/>
                    <a:pt x="81" y="24"/>
                    <a:pt x="83" y="20"/>
                  </a:cubicBezTo>
                  <a:cubicBezTo>
                    <a:pt x="85" y="16"/>
                    <a:pt x="94" y="21"/>
                    <a:pt x="99" y="21"/>
                  </a:cubicBezTo>
                  <a:cubicBezTo>
                    <a:pt x="99" y="21"/>
                    <a:pt x="111" y="20"/>
                    <a:pt x="114" y="29"/>
                  </a:cubicBezTo>
                  <a:cubicBezTo>
                    <a:pt x="118" y="39"/>
                    <a:pt x="121" y="46"/>
                    <a:pt x="131" y="39"/>
                  </a:cubicBezTo>
                  <a:cubicBezTo>
                    <a:pt x="140" y="32"/>
                    <a:pt x="153" y="27"/>
                    <a:pt x="164" y="36"/>
                  </a:cubicBezTo>
                  <a:cubicBezTo>
                    <a:pt x="175" y="46"/>
                    <a:pt x="174" y="53"/>
                    <a:pt x="173" y="58"/>
                  </a:cubicBezTo>
                  <a:cubicBezTo>
                    <a:pt x="173" y="63"/>
                    <a:pt x="183" y="68"/>
                    <a:pt x="176" y="80"/>
                  </a:cubicBezTo>
                  <a:cubicBezTo>
                    <a:pt x="169" y="93"/>
                    <a:pt x="162" y="92"/>
                    <a:pt x="164" y="101"/>
                  </a:cubicBezTo>
                  <a:cubicBezTo>
                    <a:pt x="165" y="110"/>
                    <a:pt x="156" y="105"/>
                    <a:pt x="157" y="121"/>
                  </a:cubicBezTo>
                  <a:cubicBezTo>
                    <a:pt x="158" y="137"/>
                    <a:pt x="153" y="137"/>
                    <a:pt x="160" y="147"/>
                  </a:cubicBezTo>
                  <a:cubicBezTo>
                    <a:pt x="167" y="157"/>
                    <a:pt x="172" y="170"/>
                    <a:pt x="166" y="171"/>
                  </a:cubicBezTo>
                  <a:cubicBezTo>
                    <a:pt x="166" y="171"/>
                    <a:pt x="110" y="157"/>
                    <a:pt x="76" y="173"/>
                  </a:cubicBezTo>
                  <a:cubicBezTo>
                    <a:pt x="41" y="190"/>
                    <a:pt x="35" y="188"/>
                    <a:pt x="35" y="18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5" name="Freeform 1400"/>
            <p:cNvSpPr>
              <a:spLocks/>
            </p:cNvSpPr>
            <p:nvPr/>
          </p:nvSpPr>
          <p:spPr bwMode="auto">
            <a:xfrm>
              <a:off x="3754438" y="4348696"/>
              <a:ext cx="198437" cy="146050"/>
            </a:xfrm>
            <a:custGeom>
              <a:avLst/>
              <a:gdLst>
                <a:gd name="T0" fmla="*/ 2147483647 w 225"/>
                <a:gd name="T1" fmla="*/ 2147483647 h 166"/>
                <a:gd name="T2" fmla="*/ 2147483647 w 225"/>
                <a:gd name="T3" fmla="*/ 2147483647 h 166"/>
                <a:gd name="T4" fmla="*/ 2147483647 w 225"/>
                <a:gd name="T5" fmla="*/ 2147483647 h 166"/>
                <a:gd name="T6" fmla="*/ 2147483647 w 225"/>
                <a:gd name="T7" fmla="*/ 2147483647 h 166"/>
                <a:gd name="T8" fmla="*/ 2147483647 w 225"/>
                <a:gd name="T9" fmla="*/ 2147483647 h 166"/>
                <a:gd name="T10" fmla="*/ 2147483647 w 225"/>
                <a:gd name="T11" fmla="*/ 2147483647 h 166"/>
                <a:gd name="T12" fmla="*/ 2147483647 w 225"/>
                <a:gd name="T13" fmla="*/ 2147483647 h 166"/>
                <a:gd name="T14" fmla="*/ 2147483647 w 225"/>
                <a:gd name="T15" fmla="*/ 2147483647 h 166"/>
                <a:gd name="T16" fmla="*/ 2147483647 w 225"/>
                <a:gd name="T17" fmla="*/ 2147483647 h 166"/>
                <a:gd name="T18" fmla="*/ 2147483647 w 225"/>
                <a:gd name="T19" fmla="*/ 2147483647 h 166"/>
                <a:gd name="T20" fmla="*/ 2147483647 w 225"/>
                <a:gd name="T21" fmla="*/ 2147483647 h 166"/>
                <a:gd name="T22" fmla="*/ 2147483647 w 225"/>
                <a:gd name="T23" fmla="*/ 2147483647 h 166"/>
                <a:gd name="T24" fmla="*/ 2147483647 w 225"/>
                <a:gd name="T25" fmla="*/ 2147483647 h 166"/>
                <a:gd name="T26" fmla="*/ 2147483647 w 225"/>
                <a:gd name="T27" fmla="*/ 2147483647 h 166"/>
                <a:gd name="T28" fmla="*/ 2147483647 w 225"/>
                <a:gd name="T29" fmla="*/ 2147483647 h 166"/>
                <a:gd name="T30" fmla="*/ 2147483647 w 225"/>
                <a:gd name="T31" fmla="*/ 2147483647 h 166"/>
                <a:gd name="T32" fmla="*/ 2147483647 w 225"/>
                <a:gd name="T33" fmla="*/ 2147483647 h 166"/>
                <a:gd name="T34" fmla="*/ 2147483647 w 225"/>
                <a:gd name="T35" fmla="*/ 2147483647 h 166"/>
                <a:gd name="T36" fmla="*/ 2147483647 w 225"/>
                <a:gd name="T37" fmla="*/ 2147483647 h 166"/>
                <a:gd name="T38" fmla="*/ 2147483647 w 225"/>
                <a:gd name="T39" fmla="*/ 2147483647 h 166"/>
                <a:gd name="T40" fmla="*/ 2147483647 w 225"/>
                <a:gd name="T41" fmla="*/ 2147483647 h 166"/>
                <a:gd name="T42" fmla="*/ 2147483647 w 225"/>
                <a:gd name="T43" fmla="*/ 2147483647 h 166"/>
                <a:gd name="T44" fmla="*/ 2147483647 w 225"/>
                <a:gd name="T45" fmla="*/ 2147483647 h 166"/>
                <a:gd name="T46" fmla="*/ 2147483647 w 225"/>
                <a:gd name="T47" fmla="*/ 2147483647 h 166"/>
                <a:gd name="T48" fmla="*/ 2147483647 w 225"/>
                <a:gd name="T49" fmla="*/ 2147483647 h 166"/>
                <a:gd name="T50" fmla="*/ 2147483647 w 225"/>
                <a:gd name="T51" fmla="*/ 2147483647 h 166"/>
                <a:gd name="T52" fmla="*/ 2147483647 w 225"/>
                <a:gd name="T53" fmla="*/ 2147483647 h 166"/>
                <a:gd name="T54" fmla="*/ 2147483647 w 225"/>
                <a:gd name="T55" fmla="*/ 2147483647 h 166"/>
                <a:gd name="T56" fmla="*/ 2147483647 w 225"/>
                <a:gd name="T57" fmla="*/ 2147483647 h 166"/>
                <a:gd name="T58" fmla="*/ 2147483647 w 225"/>
                <a:gd name="T59" fmla="*/ 2147483647 h 166"/>
                <a:gd name="T60" fmla="*/ 2147483647 w 225"/>
                <a:gd name="T61" fmla="*/ 2147483647 h 166"/>
                <a:gd name="T62" fmla="*/ 2147483647 w 225"/>
                <a:gd name="T63" fmla="*/ 2147483647 h 166"/>
                <a:gd name="T64" fmla="*/ 2147483647 w 225"/>
                <a:gd name="T65" fmla="*/ 2147483647 h 166"/>
                <a:gd name="T66" fmla="*/ 2147483647 w 225"/>
                <a:gd name="T67" fmla="*/ 2147483647 h 166"/>
                <a:gd name="T68" fmla="*/ 2147483647 w 225"/>
                <a:gd name="T69" fmla="*/ 2147483647 h 166"/>
                <a:gd name="T70" fmla="*/ 2147483647 w 225"/>
                <a:gd name="T71" fmla="*/ 2147483647 h 166"/>
                <a:gd name="T72" fmla="*/ 2147483647 w 225"/>
                <a:gd name="T73" fmla="*/ 2147483647 h 166"/>
                <a:gd name="T74" fmla="*/ 2147483647 w 225"/>
                <a:gd name="T75" fmla="*/ 2147483647 h 166"/>
                <a:gd name="T76" fmla="*/ 2147483647 w 225"/>
                <a:gd name="T77" fmla="*/ 2147483647 h 166"/>
                <a:gd name="T78" fmla="*/ 2147483647 w 225"/>
                <a:gd name="T79" fmla="*/ 2147483647 h 166"/>
                <a:gd name="T80" fmla="*/ 2147483647 w 225"/>
                <a:gd name="T81" fmla="*/ 2147483647 h 166"/>
                <a:gd name="T82" fmla="*/ 2147483647 w 225"/>
                <a:gd name="T83" fmla="*/ 2147483647 h 166"/>
                <a:gd name="T84" fmla="*/ 2147483647 w 225"/>
                <a:gd name="T85" fmla="*/ 2147483647 h 166"/>
                <a:gd name="T86" fmla="*/ 2147483647 w 225"/>
                <a:gd name="T87" fmla="*/ 2147483647 h 166"/>
                <a:gd name="T88" fmla="*/ 2147483647 w 225"/>
                <a:gd name="T89" fmla="*/ 2147483647 h 166"/>
                <a:gd name="T90" fmla="*/ 2147483647 w 225"/>
                <a:gd name="T91" fmla="*/ 2147483647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166">
                  <a:moveTo>
                    <a:pt x="168" y="9"/>
                  </a:moveTo>
                  <a:cubicBezTo>
                    <a:pt x="157" y="4"/>
                    <a:pt x="146" y="0"/>
                    <a:pt x="141" y="7"/>
                  </a:cubicBezTo>
                  <a:cubicBezTo>
                    <a:pt x="133" y="18"/>
                    <a:pt x="128" y="21"/>
                    <a:pt x="122" y="21"/>
                  </a:cubicBezTo>
                  <a:cubicBezTo>
                    <a:pt x="115" y="21"/>
                    <a:pt x="110" y="20"/>
                    <a:pt x="110" y="23"/>
                  </a:cubicBezTo>
                  <a:cubicBezTo>
                    <a:pt x="110" y="27"/>
                    <a:pt x="105" y="32"/>
                    <a:pt x="101" y="33"/>
                  </a:cubicBezTo>
                  <a:cubicBezTo>
                    <a:pt x="97" y="34"/>
                    <a:pt x="86" y="37"/>
                    <a:pt x="86" y="37"/>
                  </a:cubicBezTo>
                  <a:cubicBezTo>
                    <a:pt x="86" y="37"/>
                    <a:pt x="78" y="38"/>
                    <a:pt x="77" y="41"/>
                  </a:cubicBezTo>
                  <a:cubicBezTo>
                    <a:pt x="76" y="44"/>
                    <a:pt x="75" y="56"/>
                    <a:pt x="75" y="56"/>
                  </a:cubicBezTo>
                  <a:cubicBezTo>
                    <a:pt x="75" y="56"/>
                    <a:pt x="69" y="62"/>
                    <a:pt x="66" y="58"/>
                  </a:cubicBezTo>
                  <a:cubicBezTo>
                    <a:pt x="63" y="53"/>
                    <a:pt x="60" y="54"/>
                    <a:pt x="57" y="52"/>
                  </a:cubicBezTo>
                  <a:cubicBezTo>
                    <a:pt x="54" y="50"/>
                    <a:pt x="56" y="41"/>
                    <a:pt x="50" y="44"/>
                  </a:cubicBezTo>
                  <a:cubicBezTo>
                    <a:pt x="45" y="48"/>
                    <a:pt x="42" y="51"/>
                    <a:pt x="43" y="54"/>
                  </a:cubicBezTo>
                  <a:cubicBezTo>
                    <a:pt x="44" y="58"/>
                    <a:pt x="50" y="59"/>
                    <a:pt x="47" y="65"/>
                  </a:cubicBezTo>
                  <a:cubicBezTo>
                    <a:pt x="44" y="72"/>
                    <a:pt x="37" y="71"/>
                    <a:pt x="37" y="71"/>
                  </a:cubicBezTo>
                  <a:cubicBezTo>
                    <a:pt x="34" y="80"/>
                    <a:pt x="33" y="90"/>
                    <a:pt x="27" y="90"/>
                  </a:cubicBezTo>
                  <a:cubicBezTo>
                    <a:pt x="22" y="90"/>
                    <a:pt x="15" y="85"/>
                    <a:pt x="12" y="92"/>
                  </a:cubicBezTo>
                  <a:cubicBezTo>
                    <a:pt x="9" y="98"/>
                    <a:pt x="12" y="104"/>
                    <a:pt x="12" y="109"/>
                  </a:cubicBezTo>
                  <a:cubicBezTo>
                    <a:pt x="12" y="115"/>
                    <a:pt x="11" y="114"/>
                    <a:pt x="7" y="119"/>
                  </a:cubicBezTo>
                  <a:cubicBezTo>
                    <a:pt x="2" y="125"/>
                    <a:pt x="0" y="127"/>
                    <a:pt x="3" y="130"/>
                  </a:cubicBezTo>
                  <a:cubicBezTo>
                    <a:pt x="7" y="133"/>
                    <a:pt x="11" y="141"/>
                    <a:pt x="5" y="141"/>
                  </a:cubicBezTo>
                  <a:cubicBezTo>
                    <a:pt x="5" y="141"/>
                    <a:pt x="17" y="140"/>
                    <a:pt x="20" y="149"/>
                  </a:cubicBezTo>
                  <a:cubicBezTo>
                    <a:pt x="24" y="159"/>
                    <a:pt x="27" y="166"/>
                    <a:pt x="37" y="159"/>
                  </a:cubicBezTo>
                  <a:cubicBezTo>
                    <a:pt x="46" y="152"/>
                    <a:pt x="59" y="147"/>
                    <a:pt x="70" y="156"/>
                  </a:cubicBezTo>
                  <a:cubicBezTo>
                    <a:pt x="74" y="160"/>
                    <a:pt x="77" y="163"/>
                    <a:pt x="78" y="166"/>
                  </a:cubicBezTo>
                  <a:cubicBezTo>
                    <a:pt x="78" y="166"/>
                    <a:pt x="82" y="161"/>
                    <a:pt x="80" y="154"/>
                  </a:cubicBezTo>
                  <a:cubicBezTo>
                    <a:pt x="77" y="146"/>
                    <a:pt x="73" y="133"/>
                    <a:pt x="74" y="130"/>
                  </a:cubicBezTo>
                  <a:cubicBezTo>
                    <a:pt x="75" y="127"/>
                    <a:pt x="77" y="122"/>
                    <a:pt x="81" y="120"/>
                  </a:cubicBezTo>
                  <a:cubicBezTo>
                    <a:pt x="85" y="117"/>
                    <a:pt x="86" y="109"/>
                    <a:pt x="92" y="116"/>
                  </a:cubicBezTo>
                  <a:cubicBezTo>
                    <a:pt x="98" y="124"/>
                    <a:pt x="101" y="126"/>
                    <a:pt x="105" y="125"/>
                  </a:cubicBezTo>
                  <a:cubicBezTo>
                    <a:pt x="110" y="123"/>
                    <a:pt x="110" y="121"/>
                    <a:pt x="119" y="121"/>
                  </a:cubicBezTo>
                  <a:cubicBezTo>
                    <a:pt x="128" y="121"/>
                    <a:pt x="138" y="126"/>
                    <a:pt x="142" y="123"/>
                  </a:cubicBezTo>
                  <a:cubicBezTo>
                    <a:pt x="147" y="120"/>
                    <a:pt x="149" y="115"/>
                    <a:pt x="158" y="120"/>
                  </a:cubicBezTo>
                  <a:cubicBezTo>
                    <a:pt x="166" y="126"/>
                    <a:pt x="168" y="127"/>
                    <a:pt x="175" y="127"/>
                  </a:cubicBezTo>
                  <a:cubicBezTo>
                    <a:pt x="181" y="127"/>
                    <a:pt x="183" y="125"/>
                    <a:pt x="185" y="122"/>
                  </a:cubicBezTo>
                  <a:cubicBezTo>
                    <a:pt x="187" y="120"/>
                    <a:pt x="200" y="111"/>
                    <a:pt x="207" y="112"/>
                  </a:cubicBezTo>
                  <a:cubicBezTo>
                    <a:pt x="214" y="114"/>
                    <a:pt x="222" y="105"/>
                    <a:pt x="223" y="100"/>
                  </a:cubicBezTo>
                  <a:cubicBezTo>
                    <a:pt x="225" y="95"/>
                    <a:pt x="220" y="95"/>
                    <a:pt x="217" y="90"/>
                  </a:cubicBezTo>
                  <a:cubicBezTo>
                    <a:pt x="214" y="84"/>
                    <a:pt x="221" y="77"/>
                    <a:pt x="215" y="77"/>
                  </a:cubicBezTo>
                  <a:cubicBezTo>
                    <a:pt x="210" y="77"/>
                    <a:pt x="208" y="75"/>
                    <a:pt x="204" y="77"/>
                  </a:cubicBezTo>
                  <a:cubicBezTo>
                    <a:pt x="200" y="78"/>
                    <a:pt x="189" y="77"/>
                    <a:pt x="188" y="71"/>
                  </a:cubicBezTo>
                  <a:cubicBezTo>
                    <a:pt x="188" y="66"/>
                    <a:pt x="184" y="63"/>
                    <a:pt x="187" y="62"/>
                  </a:cubicBezTo>
                  <a:cubicBezTo>
                    <a:pt x="191" y="62"/>
                    <a:pt x="194" y="61"/>
                    <a:pt x="192" y="59"/>
                  </a:cubicBezTo>
                  <a:cubicBezTo>
                    <a:pt x="191" y="56"/>
                    <a:pt x="188" y="58"/>
                    <a:pt x="182" y="52"/>
                  </a:cubicBezTo>
                  <a:cubicBezTo>
                    <a:pt x="177" y="46"/>
                    <a:pt x="166" y="32"/>
                    <a:pt x="166" y="29"/>
                  </a:cubicBezTo>
                  <a:cubicBezTo>
                    <a:pt x="167" y="26"/>
                    <a:pt x="165" y="19"/>
                    <a:pt x="165" y="19"/>
                  </a:cubicBezTo>
                  <a:lnTo>
                    <a:pt x="168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6" name="Freeform 1401"/>
            <p:cNvSpPr>
              <a:spLocks/>
            </p:cNvSpPr>
            <p:nvPr/>
          </p:nvSpPr>
          <p:spPr bwMode="auto">
            <a:xfrm>
              <a:off x="3806825" y="4443946"/>
              <a:ext cx="112713" cy="176213"/>
            </a:xfrm>
            <a:custGeom>
              <a:avLst/>
              <a:gdLst>
                <a:gd name="T0" fmla="*/ 2147483647 w 128"/>
                <a:gd name="T1" fmla="*/ 2147483647 h 199"/>
                <a:gd name="T2" fmla="*/ 2147483647 w 128"/>
                <a:gd name="T3" fmla="*/ 2147483647 h 199"/>
                <a:gd name="T4" fmla="*/ 2147483647 w 128"/>
                <a:gd name="T5" fmla="*/ 2147483647 h 199"/>
                <a:gd name="T6" fmla="*/ 2147483647 w 128"/>
                <a:gd name="T7" fmla="*/ 2147483647 h 199"/>
                <a:gd name="T8" fmla="*/ 2147483647 w 128"/>
                <a:gd name="T9" fmla="*/ 2147483647 h 199"/>
                <a:gd name="T10" fmla="*/ 2147483647 w 128"/>
                <a:gd name="T11" fmla="*/ 2147483647 h 199"/>
                <a:gd name="T12" fmla="*/ 2147483647 w 128"/>
                <a:gd name="T13" fmla="*/ 2147483647 h 199"/>
                <a:gd name="T14" fmla="*/ 2147483647 w 128"/>
                <a:gd name="T15" fmla="*/ 2147483647 h 199"/>
                <a:gd name="T16" fmla="*/ 2147483647 w 128"/>
                <a:gd name="T17" fmla="*/ 2147483647 h 199"/>
                <a:gd name="T18" fmla="*/ 2147483647 w 128"/>
                <a:gd name="T19" fmla="*/ 2147483647 h 199"/>
                <a:gd name="T20" fmla="*/ 2147483647 w 128"/>
                <a:gd name="T21" fmla="*/ 2147483647 h 199"/>
                <a:gd name="T22" fmla="*/ 2147483647 w 128"/>
                <a:gd name="T23" fmla="*/ 2147483647 h 199"/>
                <a:gd name="T24" fmla="*/ 2147483647 w 128"/>
                <a:gd name="T25" fmla="*/ 2147483647 h 199"/>
                <a:gd name="T26" fmla="*/ 2147483647 w 128"/>
                <a:gd name="T27" fmla="*/ 2147483647 h 199"/>
                <a:gd name="T28" fmla="*/ 2147483647 w 128"/>
                <a:gd name="T29" fmla="*/ 2147483647 h 199"/>
                <a:gd name="T30" fmla="*/ 2147483647 w 128"/>
                <a:gd name="T31" fmla="*/ 2147483647 h 199"/>
                <a:gd name="T32" fmla="*/ 2147483647 w 128"/>
                <a:gd name="T33" fmla="*/ 2147483647 h 199"/>
                <a:gd name="T34" fmla="*/ 2147483647 w 128"/>
                <a:gd name="T35" fmla="*/ 2147483647 h 199"/>
                <a:gd name="T36" fmla="*/ 2147483647 w 128"/>
                <a:gd name="T37" fmla="*/ 2147483647 h 199"/>
                <a:gd name="T38" fmla="*/ 2147483647 w 128"/>
                <a:gd name="T39" fmla="*/ 2147483647 h 199"/>
                <a:gd name="T40" fmla="*/ 2147483647 w 128"/>
                <a:gd name="T41" fmla="*/ 2147483647 h 199"/>
                <a:gd name="T42" fmla="*/ 2147483647 w 128"/>
                <a:gd name="T43" fmla="*/ 2147483647 h 199"/>
                <a:gd name="T44" fmla="*/ 2147483647 w 128"/>
                <a:gd name="T45" fmla="*/ 2147483647 h 199"/>
                <a:gd name="T46" fmla="*/ 2147483647 w 128"/>
                <a:gd name="T47" fmla="*/ 2147483647 h 199"/>
                <a:gd name="T48" fmla="*/ 2147483647 w 128"/>
                <a:gd name="T49" fmla="*/ 2147483647 h 199"/>
                <a:gd name="T50" fmla="*/ 2147483647 w 128"/>
                <a:gd name="T51" fmla="*/ 2147483647 h 199"/>
                <a:gd name="T52" fmla="*/ 2147483647 w 128"/>
                <a:gd name="T53" fmla="*/ 2147483647 h 199"/>
                <a:gd name="T54" fmla="*/ 2147483647 w 128"/>
                <a:gd name="T55" fmla="*/ 2147483647 h 199"/>
                <a:gd name="T56" fmla="*/ 2147483647 w 128"/>
                <a:gd name="T57" fmla="*/ 2147483647 h 199"/>
                <a:gd name="T58" fmla="*/ 2147483647 w 128"/>
                <a:gd name="T59" fmla="*/ 2147483647 h 199"/>
                <a:gd name="T60" fmla="*/ 2147483647 w 128"/>
                <a:gd name="T61" fmla="*/ 2147483647 h 199"/>
                <a:gd name="T62" fmla="*/ 2147483647 w 128"/>
                <a:gd name="T63" fmla="*/ 2147483647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8" h="199">
                  <a:moveTo>
                    <a:pt x="98" y="12"/>
                  </a:moveTo>
                  <a:cubicBezTo>
                    <a:pt x="90" y="7"/>
                    <a:pt x="87" y="12"/>
                    <a:pt x="83" y="15"/>
                  </a:cubicBezTo>
                  <a:cubicBezTo>
                    <a:pt x="79" y="17"/>
                    <a:pt x="69" y="13"/>
                    <a:pt x="60" y="13"/>
                  </a:cubicBezTo>
                  <a:cubicBezTo>
                    <a:pt x="51" y="13"/>
                    <a:pt x="51" y="15"/>
                    <a:pt x="46" y="16"/>
                  </a:cubicBezTo>
                  <a:cubicBezTo>
                    <a:pt x="42" y="17"/>
                    <a:pt x="39" y="16"/>
                    <a:pt x="33" y="8"/>
                  </a:cubicBezTo>
                  <a:cubicBezTo>
                    <a:pt x="26" y="0"/>
                    <a:pt x="26" y="9"/>
                    <a:pt x="22" y="11"/>
                  </a:cubicBezTo>
                  <a:cubicBezTo>
                    <a:pt x="18" y="14"/>
                    <a:pt x="16" y="19"/>
                    <a:pt x="15" y="22"/>
                  </a:cubicBezTo>
                  <a:cubicBezTo>
                    <a:pt x="14" y="25"/>
                    <a:pt x="18" y="38"/>
                    <a:pt x="20" y="46"/>
                  </a:cubicBezTo>
                  <a:cubicBezTo>
                    <a:pt x="23" y="53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63"/>
                    <a:pt x="20" y="67"/>
                    <a:pt x="20" y="70"/>
                  </a:cubicBezTo>
                  <a:cubicBezTo>
                    <a:pt x="19" y="75"/>
                    <a:pt x="30" y="80"/>
                    <a:pt x="23" y="92"/>
                  </a:cubicBezTo>
                  <a:cubicBezTo>
                    <a:pt x="16" y="105"/>
                    <a:pt x="9" y="104"/>
                    <a:pt x="11" y="113"/>
                  </a:cubicBezTo>
                  <a:cubicBezTo>
                    <a:pt x="12" y="122"/>
                    <a:pt x="3" y="117"/>
                    <a:pt x="4" y="133"/>
                  </a:cubicBezTo>
                  <a:cubicBezTo>
                    <a:pt x="5" y="149"/>
                    <a:pt x="0" y="149"/>
                    <a:pt x="7" y="159"/>
                  </a:cubicBezTo>
                  <a:cubicBezTo>
                    <a:pt x="14" y="169"/>
                    <a:pt x="19" y="182"/>
                    <a:pt x="13" y="183"/>
                  </a:cubicBezTo>
                  <a:cubicBezTo>
                    <a:pt x="13" y="183"/>
                    <a:pt x="19" y="189"/>
                    <a:pt x="23" y="189"/>
                  </a:cubicBezTo>
                  <a:cubicBezTo>
                    <a:pt x="26" y="188"/>
                    <a:pt x="31" y="199"/>
                    <a:pt x="37" y="194"/>
                  </a:cubicBezTo>
                  <a:cubicBezTo>
                    <a:pt x="43" y="189"/>
                    <a:pt x="43" y="186"/>
                    <a:pt x="51" y="183"/>
                  </a:cubicBezTo>
                  <a:cubicBezTo>
                    <a:pt x="58" y="179"/>
                    <a:pt x="82" y="178"/>
                    <a:pt x="88" y="174"/>
                  </a:cubicBezTo>
                  <a:cubicBezTo>
                    <a:pt x="94" y="171"/>
                    <a:pt x="94" y="164"/>
                    <a:pt x="94" y="162"/>
                  </a:cubicBezTo>
                  <a:cubicBezTo>
                    <a:pt x="94" y="159"/>
                    <a:pt x="93" y="152"/>
                    <a:pt x="99" y="156"/>
                  </a:cubicBezTo>
                  <a:cubicBezTo>
                    <a:pt x="104" y="159"/>
                    <a:pt x="109" y="169"/>
                    <a:pt x="114" y="167"/>
                  </a:cubicBezTo>
                  <a:cubicBezTo>
                    <a:pt x="120" y="165"/>
                    <a:pt x="127" y="160"/>
                    <a:pt x="128" y="158"/>
                  </a:cubicBezTo>
                  <a:cubicBezTo>
                    <a:pt x="128" y="158"/>
                    <a:pt x="110" y="151"/>
                    <a:pt x="108" y="140"/>
                  </a:cubicBezTo>
                  <a:cubicBezTo>
                    <a:pt x="106" y="129"/>
                    <a:pt x="109" y="118"/>
                    <a:pt x="110" y="111"/>
                  </a:cubicBezTo>
                  <a:cubicBezTo>
                    <a:pt x="111" y="104"/>
                    <a:pt x="111" y="96"/>
                    <a:pt x="108" y="93"/>
                  </a:cubicBezTo>
                  <a:cubicBezTo>
                    <a:pt x="105" y="90"/>
                    <a:pt x="101" y="89"/>
                    <a:pt x="102" y="81"/>
                  </a:cubicBezTo>
                  <a:cubicBezTo>
                    <a:pt x="102" y="74"/>
                    <a:pt x="105" y="70"/>
                    <a:pt x="104" y="62"/>
                  </a:cubicBezTo>
                  <a:cubicBezTo>
                    <a:pt x="102" y="54"/>
                    <a:pt x="105" y="56"/>
                    <a:pt x="107" y="49"/>
                  </a:cubicBezTo>
                  <a:cubicBezTo>
                    <a:pt x="109" y="41"/>
                    <a:pt x="109" y="31"/>
                    <a:pt x="100" y="29"/>
                  </a:cubicBezTo>
                  <a:cubicBezTo>
                    <a:pt x="91" y="28"/>
                    <a:pt x="98" y="12"/>
                    <a:pt x="98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7" name="Freeform 1402"/>
            <p:cNvSpPr>
              <a:spLocks/>
            </p:cNvSpPr>
            <p:nvPr/>
          </p:nvSpPr>
          <p:spPr bwMode="auto">
            <a:xfrm>
              <a:off x="3886200" y="4455059"/>
              <a:ext cx="47625" cy="128587"/>
            </a:xfrm>
            <a:custGeom>
              <a:avLst/>
              <a:gdLst>
                <a:gd name="T0" fmla="*/ 2147483647 w 53"/>
                <a:gd name="T1" fmla="*/ 2147483647 h 146"/>
                <a:gd name="T2" fmla="*/ 2147483647 w 53"/>
                <a:gd name="T3" fmla="*/ 2147483647 h 146"/>
                <a:gd name="T4" fmla="*/ 2147483647 w 53"/>
                <a:gd name="T5" fmla="*/ 2147483647 h 146"/>
                <a:gd name="T6" fmla="*/ 2147483647 w 53"/>
                <a:gd name="T7" fmla="*/ 2147483647 h 146"/>
                <a:gd name="T8" fmla="*/ 2147483647 w 53"/>
                <a:gd name="T9" fmla="*/ 2147483647 h 146"/>
                <a:gd name="T10" fmla="*/ 2147483647 w 53"/>
                <a:gd name="T11" fmla="*/ 2147483647 h 146"/>
                <a:gd name="T12" fmla="*/ 2147483647 w 53"/>
                <a:gd name="T13" fmla="*/ 2147483647 h 146"/>
                <a:gd name="T14" fmla="*/ 2147483647 w 53"/>
                <a:gd name="T15" fmla="*/ 2147483647 h 146"/>
                <a:gd name="T16" fmla="*/ 2147483647 w 53"/>
                <a:gd name="T17" fmla="*/ 0 h 146"/>
                <a:gd name="T18" fmla="*/ 2147483647 w 53"/>
                <a:gd name="T19" fmla="*/ 0 h 146"/>
                <a:gd name="T20" fmla="*/ 2147483647 w 53"/>
                <a:gd name="T21" fmla="*/ 2147483647 h 146"/>
                <a:gd name="T22" fmla="*/ 2147483647 w 53"/>
                <a:gd name="T23" fmla="*/ 2147483647 h 146"/>
                <a:gd name="T24" fmla="*/ 2147483647 w 53"/>
                <a:gd name="T25" fmla="*/ 2147483647 h 146"/>
                <a:gd name="T26" fmla="*/ 2147483647 w 53"/>
                <a:gd name="T27" fmla="*/ 2147483647 h 146"/>
                <a:gd name="T28" fmla="*/ 2147483647 w 53"/>
                <a:gd name="T29" fmla="*/ 2147483647 h 146"/>
                <a:gd name="T30" fmla="*/ 2147483647 w 53"/>
                <a:gd name="T31" fmla="*/ 2147483647 h 146"/>
                <a:gd name="T32" fmla="*/ 2147483647 w 53"/>
                <a:gd name="T33" fmla="*/ 2147483647 h 146"/>
                <a:gd name="T34" fmla="*/ 2147483647 w 53"/>
                <a:gd name="T35" fmla="*/ 2147483647 h 146"/>
                <a:gd name="T36" fmla="*/ 2147483647 w 53"/>
                <a:gd name="T37" fmla="*/ 2147483647 h 146"/>
                <a:gd name="T38" fmla="*/ 2147483647 w 53"/>
                <a:gd name="T39" fmla="*/ 2147483647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" h="146">
                  <a:moveTo>
                    <a:pt x="37" y="146"/>
                  </a:moveTo>
                  <a:cubicBezTo>
                    <a:pt x="37" y="146"/>
                    <a:pt x="19" y="139"/>
                    <a:pt x="17" y="128"/>
                  </a:cubicBezTo>
                  <a:cubicBezTo>
                    <a:pt x="15" y="117"/>
                    <a:pt x="18" y="106"/>
                    <a:pt x="19" y="99"/>
                  </a:cubicBezTo>
                  <a:cubicBezTo>
                    <a:pt x="20" y="92"/>
                    <a:pt x="20" y="84"/>
                    <a:pt x="17" y="81"/>
                  </a:cubicBezTo>
                  <a:cubicBezTo>
                    <a:pt x="14" y="78"/>
                    <a:pt x="10" y="77"/>
                    <a:pt x="11" y="69"/>
                  </a:cubicBezTo>
                  <a:cubicBezTo>
                    <a:pt x="11" y="62"/>
                    <a:pt x="14" y="58"/>
                    <a:pt x="13" y="50"/>
                  </a:cubicBezTo>
                  <a:cubicBezTo>
                    <a:pt x="11" y="42"/>
                    <a:pt x="14" y="44"/>
                    <a:pt x="16" y="37"/>
                  </a:cubicBezTo>
                  <a:cubicBezTo>
                    <a:pt x="18" y="29"/>
                    <a:pt x="18" y="19"/>
                    <a:pt x="9" y="17"/>
                  </a:cubicBezTo>
                  <a:cubicBezTo>
                    <a:pt x="0" y="16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8" y="7"/>
                    <a:pt x="25" y="7"/>
                  </a:cubicBezTo>
                  <a:cubicBezTo>
                    <a:pt x="25" y="7"/>
                    <a:pt x="22" y="18"/>
                    <a:pt x="28" y="22"/>
                  </a:cubicBezTo>
                  <a:cubicBezTo>
                    <a:pt x="33" y="27"/>
                    <a:pt x="42" y="31"/>
                    <a:pt x="42" y="38"/>
                  </a:cubicBezTo>
                  <a:cubicBezTo>
                    <a:pt x="43" y="45"/>
                    <a:pt x="40" y="51"/>
                    <a:pt x="44" y="57"/>
                  </a:cubicBezTo>
                  <a:cubicBezTo>
                    <a:pt x="48" y="62"/>
                    <a:pt x="53" y="62"/>
                    <a:pt x="52" y="69"/>
                  </a:cubicBezTo>
                  <a:cubicBezTo>
                    <a:pt x="50" y="77"/>
                    <a:pt x="47" y="70"/>
                    <a:pt x="48" y="82"/>
                  </a:cubicBezTo>
                  <a:cubicBezTo>
                    <a:pt x="50" y="94"/>
                    <a:pt x="50" y="115"/>
                    <a:pt x="49" y="118"/>
                  </a:cubicBezTo>
                  <a:cubicBezTo>
                    <a:pt x="48" y="121"/>
                    <a:pt x="45" y="127"/>
                    <a:pt x="48" y="130"/>
                  </a:cubicBezTo>
                  <a:cubicBezTo>
                    <a:pt x="51" y="134"/>
                    <a:pt x="52" y="143"/>
                    <a:pt x="52" y="143"/>
                  </a:cubicBezTo>
                  <a:cubicBezTo>
                    <a:pt x="52" y="143"/>
                    <a:pt x="44" y="139"/>
                    <a:pt x="37" y="14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8" name="Freeform 1403"/>
            <p:cNvSpPr>
              <a:spLocks/>
            </p:cNvSpPr>
            <p:nvPr/>
          </p:nvSpPr>
          <p:spPr bwMode="auto">
            <a:xfrm>
              <a:off x="3906838" y="4421721"/>
              <a:ext cx="80962" cy="158750"/>
            </a:xfrm>
            <a:custGeom>
              <a:avLst/>
              <a:gdLst>
                <a:gd name="T0" fmla="*/ 2147483647 w 92"/>
                <a:gd name="T1" fmla="*/ 2147483647 h 181"/>
                <a:gd name="T2" fmla="*/ 2147483647 w 92"/>
                <a:gd name="T3" fmla="*/ 2147483647 h 181"/>
                <a:gd name="T4" fmla="*/ 2147483647 w 92"/>
                <a:gd name="T5" fmla="*/ 2147483647 h 181"/>
                <a:gd name="T6" fmla="*/ 2147483647 w 92"/>
                <a:gd name="T7" fmla="*/ 2147483647 h 181"/>
                <a:gd name="T8" fmla="*/ 2147483647 w 92"/>
                <a:gd name="T9" fmla="*/ 2147483647 h 181"/>
                <a:gd name="T10" fmla="*/ 2147483647 w 92"/>
                <a:gd name="T11" fmla="*/ 2147483647 h 181"/>
                <a:gd name="T12" fmla="*/ 2147483647 w 92"/>
                <a:gd name="T13" fmla="*/ 2147483647 h 181"/>
                <a:gd name="T14" fmla="*/ 2147483647 w 92"/>
                <a:gd name="T15" fmla="*/ 2147483647 h 181"/>
                <a:gd name="T16" fmla="*/ 2147483647 w 92"/>
                <a:gd name="T17" fmla="*/ 2147483647 h 181"/>
                <a:gd name="T18" fmla="*/ 2147483647 w 92"/>
                <a:gd name="T19" fmla="*/ 2147483647 h 181"/>
                <a:gd name="T20" fmla="*/ 2147483647 w 92"/>
                <a:gd name="T21" fmla="*/ 2147483647 h 181"/>
                <a:gd name="T22" fmla="*/ 2147483647 w 92"/>
                <a:gd name="T23" fmla="*/ 2147483647 h 181"/>
                <a:gd name="T24" fmla="*/ 2147483647 w 92"/>
                <a:gd name="T25" fmla="*/ 2147483647 h 181"/>
                <a:gd name="T26" fmla="*/ 2147483647 w 92"/>
                <a:gd name="T27" fmla="*/ 2147483647 h 181"/>
                <a:gd name="T28" fmla="*/ 2147483647 w 92"/>
                <a:gd name="T29" fmla="*/ 2147483647 h 181"/>
                <a:gd name="T30" fmla="*/ 2147483647 w 92"/>
                <a:gd name="T31" fmla="*/ 2147483647 h 181"/>
                <a:gd name="T32" fmla="*/ 2147483647 w 92"/>
                <a:gd name="T33" fmla="*/ 2147483647 h 181"/>
                <a:gd name="T34" fmla="*/ 2147483647 w 92"/>
                <a:gd name="T35" fmla="*/ 2147483647 h 181"/>
                <a:gd name="T36" fmla="*/ 2147483647 w 92"/>
                <a:gd name="T37" fmla="*/ 2147483647 h 181"/>
                <a:gd name="T38" fmla="*/ 2147483647 w 92"/>
                <a:gd name="T39" fmla="*/ 2147483647 h 181"/>
                <a:gd name="T40" fmla="*/ 2147483647 w 92"/>
                <a:gd name="T41" fmla="*/ 2147483647 h 181"/>
                <a:gd name="T42" fmla="*/ 2147483647 w 92"/>
                <a:gd name="T43" fmla="*/ 2147483647 h 181"/>
                <a:gd name="T44" fmla="*/ 2147483647 w 92"/>
                <a:gd name="T45" fmla="*/ 2147483647 h 181"/>
                <a:gd name="T46" fmla="*/ 2147483647 w 92"/>
                <a:gd name="T47" fmla="*/ 2147483647 h 181"/>
                <a:gd name="T48" fmla="*/ 2147483647 w 92"/>
                <a:gd name="T49" fmla="*/ 2147483647 h 181"/>
                <a:gd name="T50" fmla="*/ 2147483647 w 92"/>
                <a:gd name="T51" fmla="*/ 2147483647 h 181"/>
                <a:gd name="T52" fmla="*/ 2147483647 w 92"/>
                <a:gd name="T53" fmla="*/ 2147483647 h 181"/>
                <a:gd name="T54" fmla="*/ 2147483647 w 92"/>
                <a:gd name="T55" fmla="*/ 2147483647 h 181"/>
                <a:gd name="T56" fmla="*/ 2147483647 w 92"/>
                <a:gd name="T57" fmla="*/ 2147483647 h 181"/>
                <a:gd name="T58" fmla="*/ 2147483647 w 92"/>
                <a:gd name="T59" fmla="*/ 2147483647 h 1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2" h="181">
                  <a:moveTo>
                    <a:pt x="30" y="181"/>
                  </a:moveTo>
                  <a:cubicBezTo>
                    <a:pt x="30" y="181"/>
                    <a:pt x="29" y="172"/>
                    <a:pt x="26" y="168"/>
                  </a:cubicBezTo>
                  <a:cubicBezTo>
                    <a:pt x="23" y="165"/>
                    <a:pt x="26" y="159"/>
                    <a:pt x="27" y="156"/>
                  </a:cubicBezTo>
                  <a:cubicBezTo>
                    <a:pt x="28" y="153"/>
                    <a:pt x="28" y="132"/>
                    <a:pt x="26" y="120"/>
                  </a:cubicBezTo>
                  <a:cubicBezTo>
                    <a:pt x="25" y="108"/>
                    <a:pt x="28" y="115"/>
                    <a:pt x="30" y="107"/>
                  </a:cubicBezTo>
                  <a:cubicBezTo>
                    <a:pt x="31" y="100"/>
                    <a:pt x="26" y="100"/>
                    <a:pt x="22" y="95"/>
                  </a:cubicBezTo>
                  <a:cubicBezTo>
                    <a:pt x="18" y="89"/>
                    <a:pt x="21" y="83"/>
                    <a:pt x="20" y="76"/>
                  </a:cubicBezTo>
                  <a:cubicBezTo>
                    <a:pt x="20" y="69"/>
                    <a:pt x="11" y="65"/>
                    <a:pt x="6" y="60"/>
                  </a:cubicBezTo>
                  <a:cubicBezTo>
                    <a:pt x="0" y="56"/>
                    <a:pt x="3" y="45"/>
                    <a:pt x="3" y="45"/>
                  </a:cubicBezTo>
                  <a:cubicBezTo>
                    <a:pt x="9" y="45"/>
                    <a:pt x="11" y="43"/>
                    <a:pt x="13" y="40"/>
                  </a:cubicBezTo>
                  <a:cubicBezTo>
                    <a:pt x="15" y="38"/>
                    <a:pt x="28" y="29"/>
                    <a:pt x="35" y="30"/>
                  </a:cubicBezTo>
                  <a:cubicBezTo>
                    <a:pt x="42" y="32"/>
                    <a:pt x="50" y="23"/>
                    <a:pt x="51" y="18"/>
                  </a:cubicBezTo>
                  <a:cubicBezTo>
                    <a:pt x="51" y="18"/>
                    <a:pt x="51" y="6"/>
                    <a:pt x="55" y="7"/>
                  </a:cubicBezTo>
                  <a:cubicBezTo>
                    <a:pt x="59" y="9"/>
                    <a:pt x="62" y="9"/>
                    <a:pt x="63" y="6"/>
                  </a:cubicBezTo>
                  <a:cubicBezTo>
                    <a:pt x="63" y="3"/>
                    <a:pt x="63" y="0"/>
                    <a:pt x="69" y="9"/>
                  </a:cubicBezTo>
                  <a:cubicBezTo>
                    <a:pt x="75" y="17"/>
                    <a:pt x="79" y="15"/>
                    <a:pt x="82" y="21"/>
                  </a:cubicBezTo>
                  <a:cubicBezTo>
                    <a:pt x="86" y="26"/>
                    <a:pt x="82" y="28"/>
                    <a:pt x="83" y="32"/>
                  </a:cubicBezTo>
                  <a:cubicBezTo>
                    <a:pt x="84" y="36"/>
                    <a:pt x="86" y="39"/>
                    <a:pt x="88" y="42"/>
                  </a:cubicBezTo>
                  <a:cubicBezTo>
                    <a:pt x="89" y="46"/>
                    <a:pt x="92" y="46"/>
                    <a:pt x="89" y="53"/>
                  </a:cubicBezTo>
                  <a:cubicBezTo>
                    <a:pt x="86" y="60"/>
                    <a:pt x="80" y="63"/>
                    <a:pt x="81" y="68"/>
                  </a:cubicBezTo>
                  <a:cubicBezTo>
                    <a:pt x="83" y="73"/>
                    <a:pt x="89" y="77"/>
                    <a:pt x="81" y="79"/>
                  </a:cubicBezTo>
                  <a:cubicBezTo>
                    <a:pt x="73" y="81"/>
                    <a:pt x="71" y="77"/>
                    <a:pt x="71" y="80"/>
                  </a:cubicBezTo>
                  <a:cubicBezTo>
                    <a:pt x="70" y="84"/>
                    <a:pt x="67" y="82"/>
                    <a:pt x="66" y="85"/>
                  </a:cubicBezTo>
                  <a:cubicBezTo>
                    <a:pt x="64" y="88"/>
                    <a:pt x="77" y="95"/>
                    <a:pt x="66" y="97"/>
                  </a:cubicBezTo>
                  <a:cubicBezTo>
                    <a:pt x="55" y="99"/>
                    <a:pt x="51" y="100"/>
                    <a:pt x="54" y="108"/>
                  </a:cubicBezTo>
                  <a:cubicBezTo>
                    <a:pt x="57" y="117"/>
                    <a:pt x="56" y="122"/>
                    <a:pt x="55" y="127"/>
                  </a:cubicBezTo>
                  <a:cubicBezTo>
                    <a:pt x="54" y="131"/>
                    <a:pt x="54" y="132"/>
                    <a:pt x="55" y="138"/>
                  </a:cubicBezTo>
                  <a:cubicBezTo>
                    <a:pt x="57" y="145"/>
                    <a:pt x="58" y="147"/>
                    <a:pt x="58" y="153"/>
                  </a:cubicBezTo>
                  <a:cubicBezTo>
                    <a:pt x="58" y="158"/>
                    <a:pt x="53" y="176"/>
                    <a:pt x="53" y="176"/>
                  </a:cubicBezTo>
                  <a:cubicBezTo>
                    <a:pt x="53" y="176"/>
                    <a:pt x="36" y="180"/>
                    <a:pt x="30" y="18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19" name="Freeform 1404"/>
            <p:cNvSpPr>
              <a:spLocks/>
            </p:cNvSpPr>
            <p:nvPr/>
          </p:nvSpPr>
          <p:spPr bwMode="auto">
            <a:xfrm>
              <a:off x="3900488" y="4147084"/>
              <a:ext cx="382587" cy="292100"/>
            </a:xfrm>
            <a:custGeom>
              <a:avLst/>
              <a:gdLst>
                <a:gd name="T0" fmla="*/ 2147483647 w 434"/>
                <a:gd name="T1" fmla="*/ 2147483647 h 330"/>
                <a:gd name="T2" fmla="*/ 2147483647 w 434"/>
                <a:gd name="T3" fmla="*/ 2147483647 h 330"/>
                <a:gd name="T4" fmla="*/ 2147483647 w 434"/>
                <a:gd name="T5" fmla="*/ 2147483647 h 330"/>
                <a:gd name="T6" fmla="*/ 2147483647 w 434"/>
                <a:gd name="T7" fmla="*/ 2147483647 h 330"/>
                <a:gd name="T8" fmla="*/ 2147483647 w 434"/>
                <a:gd name="T9" fmla="*/ 2147483647 h 330"/>
                <a:gd name="T10" fmla="*/ 2147483647 w 434"/>
                <a:gd name="T11" fmla="*/ 2147483647 h 330"/>
                <a:gd name="T12" fmla="*/ 2147483647 w 434"/>
                <a:gd name="T13" fmla="*/ 2147483647 h 330"/>
                <a:gd name="T14" fmla="*/ 2147483647 w 434"/>
                <a:gd name="T15" fmla="*/ 2147483647 h 330"/>
                <a:gd name="T16" fmla="*/ 2147483647 w 434"/>
                <a:gd name="T17" fmla="*/ 2147483647 h 330"/>
                <a:gd name="T18" fmla="*/ 2147483647 w 434"/>
                <a:gd name="T19" fmla="*/ 2147483647 h 330"/>
                <a:gd name="T20" fmla="*/ 2147483647 w 434"/>
                <a:gd name="T21" fmla="*/ 2147483647 h 330"/>
                <a:gd name="T22" fmla="*/ 2147483647 w 434"/>
                <a:gd name="T23" fmla="*/ 2147483647 h 330"/>
                <a:gd name="T24" fmla="*/ 2147483647 w 434"/>
                <a:gd name="T25" fmla="*/ 2147483647 h 330"/>
                <a:gd name="T26" fmla="*/ 2147483647 w 434"/>
                <a:gd name="T27" fmla="*/ 2147483647 h 330"/>
                <a:gd name="T28" fmla="*/ 0 w 434"/>
                <a:gd name="T29" fmla="*/ 2147483647 h 330"/>
                <a:gd name="T30" fmla="*/ 2147483647 w 434"/>
                <a:gd name="T31" fmla="*/ 2147483647 h 330"/>
                <a:gd name="T32" fmla="*/ 2147483647 w 434"/>
                <a:gd name="T33" fmla="*/ 2147483647 h 330"/>
                <a:gd name="T34" fmla="*/ 2147483647 w 434"/>
                <a:gd name="T35" fmla="*/ 2147483647 h 330"/>
                <a:gd name="T36" fmla="*/ 2147483647 w 434"/>
                <a:gd name="T37" fmla="*/ 2147483647 h 330"/>
                <a:gd name="T38" fmla="*/ 2147483647 w 434"/>
                <a:gd name="T39" fmla="*/ 2147483647 h 330"/>
                <a:gd name="T40" fmla="*/ 2147483647 w 434"/>
                <a:gd name="T41" fmla="*/ 2147483647 h 330"/>
                <a:gd name="T42" fmla="*/ 2147483647 w 434"/>
                <a:gd name="T43" fmla="*/ 2147483647 h 330"/>
                <a:gd name="T44" fmla="*/ 2147483647 w 434"/>
                <a:gd name="T45" fmla="*/ 2147483647 h 330"/>
                <a:gd name="T46" fmla="*/ 2147483647 w 434"/>
                <a:gd name="T47" fmla="*/ 2147483647 h 330"/>
                <a:gd name="T48" fmla="*/ 2147483647 w 434"/>
                <a:gd name="T49" fmla="*/ 2147483647 h 330"/>
                <a:gd name="T50" fmla="*/ 2147483647 w 434"/>
                <a:gd name="T51" fmla="*/ 2147483647 h 330"/>
                <a:gd name="T52" fmla="*/ 2147483647 w 434"/>
                <a:gd name="T53" fmla="*/ 2147483647 h 330"/>
                <a:gd name="T54" fmla="*/ 2147483647 w 434"/>
                <a:gd name="T55" fmla="*/ 2147483647 h 330"/>
                <a:gd name="T56" fmla="*/ 2147483647 w 434"/>
                <a:gd name="T57" fmla="*/ 2147483647 h 330"/>
                <a:gd name="T58" fmla="*/ 2147483647 w 434"/>
                <a:gd name="T59" fmla="*/ 2147483647 h 330"/>
                <a:gd name="T60" fmla="*/ 2147483647 w 434"/>
                <a:gd name="T61" fmla="*/ 2147483647 h 330"/>
                <a:gd name="T62" fmla="*/ 2147483647 w 434"/>
                <a:gd name="T63" fmla="*/ 2147483647 h 330"/>
                <a:gd name="T64" fmla="*/ 2147483647 w 434"/>
                <a:gd name="T65" fmla="*/ 2147483647 h 330"/>
                <a:gd name="T66" fmla="*/ 2147483647 w 434"/>
                <a:gd name="T67" fmla="*/ 2147483647 h 330"/>
                <a:gd name="T68" fmla="*/ 2147483647 w 434"/>
                <a:gd name="T69" fmla="*/ 2147483647 h 330"/>
                <a:gd name="T70" fmla="*/ 2147483647 w 434"/>
                <a:gd name="T71" fmla="*/ 2147483647 h 330"/>
                <a:gd name="T72" fmla="*/ 2147483647 w 434"/>
                <a:gd name="T73" fmla="*/ 2147483647 h 330"/>
                <a:gd name="T74" fmla="*/ 2147483647 w 434"/>
                <a:gd name="T75" fmla="*/ 2147483647 h 330"/>
                <a:gd name="T76" fmla="*/ 2147483647 w 434"/>
                <a:gd name="T77" fmla="*/ 2147483647 h 330"/>
                <a:gd name="T78" fmla="*/ 2147483647 w 434"/>
                <a:gd name="T79" fmla="*/ 2147483647 h 330"/>
                <a:gd name="T80" fmla="*/ 2147483647 w 434"/>
                <a:gd name="T81" fmla="*/ 2147483647 h 330"/>
                <a:gd name="T82" fmla="*/ 2147483647 w 434"/>
                <a:gd name="T83" fmla="*/ 2147483647 h 330"/>
                <a:gd name="T84" fmla="*/ 2147483647 w 434"/>
                <a:gd name="T85" fmla="*/ 2147483647 h 330"/>
                <a:gd name="T86" fmla="*/ 2147483647 w 434"/>
                <a:gd name="T87" fmla="*/ 2147483647 h 330"/>
                <a:gd name="T88" fmla="*/ 2147483647 w 434"/>
                <a:gd name="T89" fmla="*/ 2147483647 h 330"/>
                <a:gd name="T90" fmla="*/ 2147483647 w 434"/>
                <a:gd name="T91" fmla="*/ 2147483647 h 330"/>
                <a:gd name="T92" fmla="*/ 2147483647 w 434"/>
                <a:gd name="T93" fmla="*/ 2147483647 h 330"/>
                <a:gd name="T94" fmla="*/ 2147483647 w 434"/>
                <a:gd name="T95" fmla="*/ 2147483647 h 330"/>
                <a:gd name="T96" fmla="*/ 2147483647 w 434"/>
                <a:gd name="T97" fmla="*/ 2147483647 h 330"/>
                <a:gd name="T98" fmla="*/ 2147483647 w 434"/>
                <a:gd name="T99" fmla="*/ 2147483647 h 330"/>
                <a:gd name="T100" fmla="*/ 2147483647 w 434"/>
                <a:gd name="T101" fmla="*/ 2147483647 h 330"/>
                <a:gd name="T102" fmla="*/ 2147483647 w 434"/>
                <a:gd name="T103" fmla="*/ 2147483647 h 330"/>
                <a:gd name="T104" fmla="*/ 2147483647 w 434"/>
                <a:gd name="T105" fmla="*/ 2147483647 h 330"/>
                <a:gd name="T106" fmla="*/ 2147483647 w 434"/>
                <a:gd name="T107" fmla="*/ 2147483647 h 330"/>
                <a:gd name="T108" fmla="*/ 2147483647 w 434"/>
                <a:gd name="T109" fmla="*/ 2147483647 h 330"/>
                <a:gd name="T110" fmla="*/ 2147483647 w 434"/>
                <a:gd name="T111" fmla="*/ 2147483647 h 330"/>
                <a:gd name="T112" fmla="*/ 2147483647 w 434"/>
                <a:gd name="T113" fmla="*/ 2147483647 h 330"/>
                <a:gd name="T114" fmla="*/ 2147483647 w 434"/>
                <a:gd name="T115" fmla="*/ 2147483647 h 330"/>
                <a:gd name="T116" fmla="*/ 2147483647 w 434"/>
                <a:gd name="T117" fmla="*/ 2147483647 h 330"/>
                <a:gd name="T118" fmla="*/ 2147483647 w 434"/>
                <a:gd name="T119" fmla="*/ 2147483647 h 330"/>
                <a:gd name="T120" fmla="*/ 2147483647 w 434"/>
                <a:gd name="T121" fmla="*/ 2147483647 h 3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4" h="330">
                  <a:moveTo>
                    <a:pt x="408" y="23"/>
                  </a:moveTo>
                  <a:cubicBezTo>
                    <a:pt x="385" y="35"/>
                    <a:pt x="385" y="35"/>
                    <a:pt x="385" y="35"/>
                  </a:cubicBezTo>
                  <a:cubicBezTo>
                    <a:pt x="385" y="35"/>
                    <a:pt x="362" y="0"/>
                    <a:pt x="328" y="8"/>
                  </a:cubicBezTo>
                  <a:cubicBezTo>
                    <a:pt x="294" y="14"/>
                    <a:pt x="174" y="105"/>
                    <a:pt x="167" y="112"/>
                  </a:cubicBezTo>
                  <a:cubicBezTo>
                    <a:pt x="159" y="119"/>
                    <a:pt x="122" y="126"/>
                    <a:pt x="112" y="126"/>
                  </a:cubicBezTo>
                  <a:cubicBezTo>
                    <a:pt x="112" y="126"/>
                    <a:pt x="116" y="172"/>
                    <a:pt x="114" y="188"/>
                  </a:cubicBezTo>
                  <a:cubicBezTo>
                    <a:pt x="112" y="203"/>
                    <a:pt x="104" y="203"/>
                    <a:pt x="105" y="210"/>
                  </a:cubicBezTo>
                  <a:cubicBezTo>
                    <a:pt x="106" y="216"/>
                    <a:pt x="99" y="230"/>
                    <a:pt x="93" y="233"/>
                  </a:cubicBezTo>
                  <a:cubicBezTo>
                    <a:pt x="88" y="236"/>
                    <a:pt x="73" y="233"/>
                    <a:pt x="68" y="233"/>
                  </a:cubicBezTo>
                  <a:cubicBezTo>
                    <a:pt x="62" y="233"/>
                    <a:pt x="52" y="231"/>
                    <a:pt x="48" y="232"/>
                  </a:cubicBezTo>
                  <a:cubicBezTo>
                    <a:pt x="44" y="233"/>
                    <a:pt x="30" y="232"/>
                    <a:pt x="30" y="232"/>
                  </a:cubicBezTo>
                  <a:cubicBezTo>
                    <a:pt x="30" y="232"/>
                    <a:pt x="30" y="243"/>
                    <a:pt x="17" y="241"/>
                  </a:cubicBezTo>
                  <a:cubicBezTo>
                    <a:pt x="13" y="240"/>
                    <a:pt x="9" y="238"/>
                    <a:pt x="4" y="236"/>
                  </a:cubicBezTo>
                  <a:cubicBezTo>
                    <a:pt x="3" y="236"/>
                    <a:pt x="3" y="236"/>
                    <a:pt x="3" y="23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2" y="253"/>
                    <a:pt x="1" y="256"/>
                  </a:cubicBezTo>
                  <a:cubicBezTo>
                    <a:pt x="1" y="259"/>
                    <a:pt x="12" y="273"/>
                    <a:pt x="17" y="279"/>
                  </a:cubicBezTo>
                  <a:cubicBezTo>
                    <a:pt x="23" y="285"/>
                    <a:pt x="26" y="283"/>
                    <a:pt x="27" y="286"/>
                  </a:cubicBezTo>
                  <a:cubicBezTo>
                    <a:pt x="29" y="288"/>
                    <a:pt x="26" y="289"/>
                    <a:pt x="22" y="289"/>
                  </a:cubicBezTo>
                  <a:cubicBezTo>
                    <a:pt x="19" y="290"/>
                    <a:pt x="23" y="293"/>
                    <a:pt x="23" y="298"/>
                  </a:cubicBezTo>
                  <a:cubicBezTo>
                    <a:pt x="24" y="304"/>
                    <a:pt x="35" y="305"/>
                    <a:pt x="39" y="304"/>
                  </a:cubicBezTo>
                  <a:cubicBezTo>
                    <a:pt x="43" y="302"/>
                    <a:pt x="45" y="304"/>
                    <a:pt x="50" y="304"/>
                  </a:cubicBezTo>
                  <a:cubicBezTo>
                    <a:pt x="56" y="304"/>
                    <a:pt x="49" y="311"/>
                    <a:pt x="52" y="317"/>
                  </a:cubicBezTo>
                  <a:cubicBezTo>
                    <a:pt x="55" y="322"/>
                    <a:pt x="60" y="322"/>
                    <a:pt x="58" y="327"/>
                  </a:cubicBezTo>
                  <a:cubicBezTo>
                    <a:pt x="58" y="327"/>
                    <a:pt x="58" y="315"/>
                    <a:pt x="62" y="316"/>
                  </a:cubicBezTo>
                  <a:cubicBezTo>
                    <a:pt x="66" y="318"/>
                    <a:pt x="69" y="318"/>
                    <a:pt x="70" y="315"/>
                  </a:cubicBezTo>
                  <a:cubicBezTo>
                    <a:pt x="70" y="312"/>
                    <a:pt x="70" y="309"/>
                    <a:pt x="76" y="318"/>
                  </a:cubicBezTo>
                  <a:cubicBezTo>
                    <a:pt x="82" y="326"/>
                    <a:pt x="86" y="325"/>
                    <a:pt x="89" y="329"/>
                  </a:cubicBezTo>
                  <a:cubicBezTo>
                    <a:pt x="89" y="329"/>
                    <a:pt x="89" y="330"/>
                    <a:pt x="89" y="33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93" y="316"/>
                    <a:pt x="93" y="316"/>
                    <a:pt x="93" y="316"/>
                  </a:cubicBezTo>
                  <a:cubicBezTo>
                    <a:pt x="93" y="316"/>
                    <a:pt x="93" y="308"/>
                    <a:pt x="96" y="307"/>
                  </a:cubicBezTo>
                  <a:cubicBezTo>
                    <a:pt x="100" y="307"/>
                    <a:pt x="103" y="306"/>
                    <a:pt x="104" y="300"/>
                  </a:cubicBezTo>
                  <a:cubicBezTo>
                    <a:pt x="106" y="294"/>
                    <a:pt x="104" y="296"/>
                    <a:pt x="106" y="291"/>
                  </a:cubicBezTo>
                  <a:cubicBezTo>
                    <a:pt x="108" y="286"/>
                    <a:pt x="111" y="275"/>
                    <a:pt x="122" y="277"/>
                  </a:cubicBezTo>
                  <a:cubicBezTo>
                    <a:pt x="134" y="278"/>
                    <a:pt x="139" y="279"/>
                    <a:pt x="140" y="275"/>
                  </a:cubicBezTo>
                  <a:cubicBezTo>
                    <a:pt x="141" y="272"/>
                    <a:pt x="140" y="265"/>
                    <a:pt x="151" y="272"/>
                  </a:cubicBezTo>
                  <a:cubicBezTo>
                    <a:pt x="162" y="280"/>
                    <a:pt x="173" y="281"/>
                    <a:pt x="175" y="282"/>
                  </a:cubicBezTo>
                  <a:cubicBezTo>
                    <a:pt x="177" y="282"/>
                    <a:pt x="181" y="285"/>
                    <a:pt x="181" y="285"/>
                  </a:cubicBezTo>
                  <a:cubicBezTo>
                    <a:pt x="181" y="285"/>
                    <a:pt x="174" y="295"/>
                    <a:pt x="180" y="296"/>
                  </a:cubicBezTo>
                  <a:cubicBezTo>
                    <a:pt x="186" y="298"/>
                    <a:pt x="185" y="298"/>
                    <a:pt x="193" y="296"/>
                  </a:cubicBezTo>
                  <a:cubicBezTo>
                    <a:pt x="202" y="293"/>
                    <a:pt x="200" y="289"/>
                    <a:pt x="208" y="291"/>
                  </a:cubicBezTo>
                  <a:cubicBezTo>
                    <a:pt x="215" y="292"/>
                    <a:pt x="223" y="289"/>
                    <a:pt x="225" y="290"/>
                  </a:cubicBezTo>
                  <a:cubicBezTo>
                    <a:pt x="227" y="291"/>
                    <a:pt x="236" y="305"/>
                    <a:pt x="242" y="304"/>
                  </a:cubicBezTo>
                  <a:cubicBezTo>
                    <a:pt x="249" y="303"/>
                    <a:pt x="267" y="298"/>
                    <a:pt x="270" y="294"/>
                  </a:cubicBezTo>
                  <a:cubicBezTo>
                    <a:pt x="274" y="291"/>
                    <a:pt x="277" y="276"/>
                    <a:pt x="294" y="285"/>
                  </a:cubicBezTo>
                  <a:cubicBezTo>
                    <a:pt x="311" y="294"/>
                    <a:pt x="303" y="292"/>
                    <a:pt x="319" y="293"/>
                  </a:cubicBezTo>
                  <a:cubicBezTo>
                    <a:pt x="335" y="294"/>
                    <a:pt x="327" y="291"/>
                    <a:pt x="338" y="289"/>
                  </a:cubicBezTo>
                  <a:cubicBezTo>
                    <a:pt x="348" y="287"/>
                    <a:pt x="346" y="284"/>
                    <a:pt x="353" y="283"/>
                  </a:cubicBezTo>
                  <a:cubicBezTo>
                    <a:pt x="361" y="282"/>
                    <a:pt x="368" y="283"/>
                    <a:pt x="368" y="283"/>
                  </a:cubicBezTo>
                  <a:cubicBezTo>
                    <a:pt x="368" y="283"/>
                    <a:pt x="368" y="265"/>
                    <a:pt x="367" y="262"/>
                  </a:cubicBezTo>
                  <a:cubicBezTo>
                    <a:pt x="366" y="259"/>
                    <a:pt x="372" y="259"/>
                    <a:pt x="376" y="249"/>
                  </a:cubicBezTo>
                  <a:cubicBezTo>
                    <a:pt x="380" y="239"/>
                    <a:pt x="379" y="237"/>
                    <a:pt x="385" y="230"/>
                  </a:cubicBezTo>
                  <a:cubicBezTo>
                    <a:pt x="392" y="223"/>
                    <a:pt x="396" y="216"/>
                    <a:pt x="401" y="212"/>
                  </a:cubicBezTo>
                  <a:cubicBezTo>
                    <a:pt x="406" y="208"/>
                    <a:pt x="419" y="192"/>
                    <a:pt x="419" y="192"/>
                  </a:cubicBezTo>
                  <a:cubicBezTo>
                    <a:pt x="419" y="192"/>
                    <a:pt x="423" y="141"/>
                    <a:pt x="424" y="129"/>
                  </a:cubicBezTo>
                  <a:cubicBezTo>
                    <a:pt x="426" y="118"/>
                    <a:pt x="434" y="108"/>
                    <a:pt x="431" y="101"/>
                  </a:cubicBezTo>
                  <a:cubicBezTo>
                    <a:pt x="428" y="93"/>
                    <a:pt x="418" y="92"/>
                    <a:pt x="417" y="88"/>
                  </a:cubicBezTo>
                  <a:cubicBezTo>
                    <a:pt x="416" y="83"/>
                    <a:pt x="418" y="76"/>
                    <a:pt x="416" y="71"/>
                  </a:cubicBezTo>
                  <a:cubicBezTo>
                    <a:pt x="415" y="67"/>
                    <a:pt x="409" y="61"/>
                    <a:pt x="408" y="55"/>
                  </a:cubicBezTo>
                  <a:cubicBezTo>
                    <a:pt x="407" y="48"/>
                    <a:pt x="408" y="23"/>
                    <a:pt x="408" y="2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0" name="Freeform 1405"/>
            <p:cNvSpPr>
              <a:spLocks/>
            </p:cNvSpPr>
            <p:nvPr/>
          </p:nvSpPr>
          <p:spPr bwMode="auto">
            <a:xfrm>
              <a:off x="4224338" y="4153434"/>
              <a:ext cx="250825" cy="406400"/>
            </a:xfrm>
            <a:custGeom>
              <a:avLst/>
              <a:gdLst>
                <a:gd name="T0" fmla="*/ 2147483647 w 285"/>
                <a:gd name="T1" fmla="*/ 2147483647 h 459"/>
                <a:gd name="T2" fmla="*/ 2147483647 w 285"/>
                <a:gd name="T3" fmla="*/ 0 h 459"/>
                <a:gd name="T4" fmla="*/ 2147483647 w 285"/>
                <a:gd name="T5" fmla="*/ 2147483647 h 459"/>
                <a:gd name="T6" fmla="*/ 2147483647 w 285"/>
                <a:gd name="T7" fmla="*/ 2147483647 h 459"/>
                <a:gd name="T8" fmla="*/ 2147483647 w 285"/>
                <a:gd name="T9" fmla="*/ 2147483647 h 459"/>
                <a:gd name="T10" fmla="*/ 2147483647 w 285"/>
                <a:gd name="T11" fmla="*/ 2147483647 h 459"/>
                <a:gd name="T12" fmla="*/ 2147483647 w 285"/>
                <a:gd name="T13" fmla="*/ 2147483647 h 459"/>
                <a:gd name="T14" fmla="*/ 2147483647 w 285"/>
                <a:gd name="T15" fmla="*/ 2147483647 h 459"/>
                <a:gd name="T16" fmla="*/ 2147483647 w 285"/>
                <a:gd name="T17" fmla="*/ 2147483647 h 459"/>
                <a:gd name="T18" fmla="*/ 2147483647 w 285"/>
                <a:gd name="T19" fmla="*/ 2147483647 h 459"/>
                <a:gd name="T20" fmla="*/ 2147483647 w 285"/>
                <a:gd name="T21" fmla="*/ 2147483647 h 459"/>
                <a:gd name="T22" fmla="*/ 2147483647 w 285"/>
                <a:gd name="T23" fmla="*/ 2147483647 h 459"/>
                <a:gd name="T24" fmla="*/ 2147483647 w 285"/>
                <a:gd name="T25" fmla="*/ 2147483647 h 459"/>
                <a:gd name="T26" fmla="*/ 2147483647 w 285"/>
                <a:gd name="T27" fmla="*/ 2147483647 h 459"/>
                <a:gd name="T28" fmla="*/ 2147483647 w 285"/>
                <a:gd name="T29" fmla="*/ 2147483647 h 459"/>
                <a:gd name="T30" fmla="*/ 2147483647 w 285"/>
                <a:gd name="T31" fmla="*/ 2147483647 h 459"/>
                <a:gd name="T32" fmla="*/ 2147483647 w 285"/>
                <a:gd name="T33" fmla="*/ 2147483647 h 459"/>
                <a:gd name="T34" fmla="*/ 2147483647 w 285"/>
                <a:gd name="T35" fmla="*/ 2147483647 h 459"/>
                <a:gd name="T36" fmla="*/ 2147483647 w 285"/>
                <a:gd name="T37" fmla="*/ 2147483647 h 459"/>
                <a:gd name="T38" fmla="*/ 2147483647 w 285"/>
                <a:gd name="T39" fmla="*/ 2147483647 h 459"/>
                <a:gd name="T40" fmla="*/ 2147483647 w 285"/>
                <a:gd name="T41" fmla="*/ 2147483647 h 459"/>
                <a:gd name="T42" fmla="*/ 2147483647 w 285"/>
                <a:gd name="T43" fmla="*/ 2147483647 h 459"/>
                <a:gd name="T44" fmla="*/ 2147483647 w 285"/>
                <a:gd name="T45" fmla="*/ 2147483647 h 459"/>
                <a:gd name="T46" fmla="*/ 2147483647 w 285"/>
                <a:gd name="T47" fmla="*/ 2147483647 h 459"/>
                <a:gd name="T48" fmla="*/ 2147483647 w 285"/>
                <a:gd name="T49" fmla="*/ 2147483647 h 459"/>
                <a:gd name="T50" fmla="*/ 2147483647 w 285"/>
                <a:gd name="T51" fmla="*/ 2147483647 h 459"/>
                <a:gd name="T52" fmla="*/ 2147483647 w 285"/>
                <a:gd name="T53" fmla="*/ 2147483647 h 459"/>
                <a:gd name="T54" fmla="*/ 2147483647 w 285"/>
                <a:gd name="T55" fmla="*/ 2147483647 h 459"/>
                <a:gd name="T56" fmla="*/ 2147483647 w 285"/>
                <a:gd name="T57" fmla="*/ 2147483647 h 459"/>
                <a:gd name="T58" fmla="*/ 2147483647 w 285"/>
                <a:gd name="T59" fmla="*/ 2147483647 h 459"/>
                <a:gd name="T60" fmla="*/ 2147483647 w 285"/>
                <a:gd name="T61" fmla="*/ 2147483647 h 459"/>
                <a:gd name="T62" fmla="*/ 2147483647 w 285"/>
                <a:gd name="T63" fmla="*/ 2147483647 h 459"/>
                <a:gd name="T64" fmla="*/ 2147483647 w 285"/>
                <a:gd name="T65" fmla="*/ 2147483647 h 459"/>
                <a:gd name="T66" fmla="*/ 2147483647 w 285"/>
                <a:gd name="T67" fmla="*/ 2147483647 h 459"/>
                <a:gd name="T68" fmla="*/ 2147483647 w 285"/>
                <a:gd name="T69" fmla="*/ 2147483647 h 459"/>
                <a:gd name="T70" fmla="*/ 2147483647 w 285"/>
                <a:gd name="T71" fmla="*/ 2147483647 h 459"/>
                <a:gd name="T72" fmla="*/ 2147483647 w 285"/>
                <a:gd name="T73" fmla="*/ 2147483647 h 459"/>
                <a:gd name="T74" fmla="*/ 2147483647 w 285"/>
                <a:gd name="T75" fmla="*/ 2147483647 h 459"/>
                <a:gd name="T76" fmla="*/ 2147483647 w 285"/>
                <a:gd name="T77" fmla="*/ 2147483647 h 459"/>
                <a:gd name="T78" fmla="*/ 2147483647 w 285"/>
                <a:gd name="T79" fmla="*/ 2147483647 h 459"/>
                <a:gd name="T80" fmla="*/ 2147483647 w 285"/>
                <a:gd name="T81" fmla="*/ 2147483647 h 459"/>
                <a:gd name="T82" fmla="*/ 2147483647 w 285"/>
                <a:gd name="T83" fmla="*/ 2147483647 h 459"/>
                <a:gd name="T84" fmla="*/ 2147483647 w 285"/>
                <a:gd name="T85" fmla="*/ 2147483647 h 459"/>
                <a:gd name="T86" fmla="*/ 2147483647 w 285"/>
                <a:gd name="T87" fmla="*/ 2147483647 h 459"/>
                <a:gd name="T88" fmla="*/ 2147483647 w 285"/>
                <a:gd name="T89" fmla="*/ 2147483647 h 459"/>
                <a:gd name="T90" fmla="*/ 2147483647 w 285"/>
                <a:gd name="T91" fmla="*/ 2147483647 h 459"/>
                <a:gd name="T92" fmla="*/ 2147483647 w 285"/>
                <a:gd name="T93" fmla="*/ 2147483647 h 459"/>
                <a:gd name="T94" fmla="*/ 2147483647 w 285"/>
                <a:gd name="T95" fmla="*/ 2147483647 h 459"/>
                <a:gd name="T96" fmla="*/ 2147483647 w 285"/>
                <a:gd name="T97" fmla="*/ 2147483647 h 459"/>
                <a:gd name="T98" fmla="*/ 2147483647 w 285"/>
                <a:gd name="T99" fmla="*/ 2147483647 h 459"/>
                <a:gd name="T100" fmla="*/ 2147483647 w 285"/>
                <a:gd name="T101" fmla="*/ 2147483647 h 459"/>
                <a:gd name="T102" fmla="*/ 2147483647 w 285"/>
                <a:gd name="T103" fmla="*/ 2147483647 h 459"/>
                <a:gd name="T104" fmla="*/ 2147483647 w 285"/>
                <a:gd name="T105" fmla="*/ 2147483647 h 459"/>
                <a:gd name="T106" fmla="*/ 2147483647 w 285"/>
                <a:gd name="T107" fmla="*/ 2147483647 h 459"/>
                <a:gd name="T108" fmla="*/ 2147483647 w 285"/>
                <a:gd name="T109" fmla="*/ 2147483647 h 459"/>
                <a:gd name="T110" fmla="*/ 2147483647 w 285"/>
                <a:gd name="T111" fmla="*/ 2147483647 h 4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5" h="459">
                  <a:moveTo>
                    <a:pt x="280" y="111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1" y="41"/>
                    <a:pt x="42" y="48"/>
                  </a:cubicBezTo>
                  <a:cubicBezTo>
                    <a:pt x="43" y="54"/>
                    <a:pt x="49" y="60"/>
                    <a:pt x="50" y="64"/>
                  </a:cubicBezTo>
                  <a:cubicBezTo>
                    <a:pt x="52" y="69"/>
                    <a:pt x="50" y="76"/>
                    <a:pt x="51" y="81"/>
                  </a:cubicBezTo>
                  <a:cubicBezTo>
                    <a:pt x="52" y="85"/>
                    <a:pt x="62" y="86"/>
                    <a:pt x="65" y="94"/>
                  </a:cubicBezTo>
                  <a:cubicBezTo>
                    <a:pt x="68" y="101"/>
                    <a:pt x="60" y="111"/>
                    <a:pt x="58" y="122"/>
                  </a:cubicBezTo>
                  <a:cubicBezTo>
                    <a:pt x="57" y="134"/>
                    <a:pt x="53" y="185"/>
                    <a:pt x="53" y="185"/>
                  </a:cubicBezTo>
                  <a:cubicBezTo>
                    <a:pt x="53" y="185"/>
                    <a:pt x="40" y="201"/>
                    <a:pt x="35" y="205"/>
                  </a:cubicBezTo>
                  <a:cubicBezTo>
                    <a:pt x="30" y="209"/>
                    <a:pt x="26" y="216"/>
                    <a:pt x="19" y="223"/>
                  </a:cubicBezTo>
                  <a:cubicBezTo>
                    <a:pt x="13" y="230"/>
                    <a:pt x="14" y="232"/>
                    <a:pt x="10" y="242"/>
                  </a:cubicBezTo>
                  <a:cubicBezTo>
                    <a:pt x="6" y="252"/>
                    <a:pt x="0" y="252"/>
                    <a:pt x="1" y="255"/>
                  </a:cubicBezTo>
                  <a:cubicBezTo>
                    <a:pt x="2" y="258"/>
                    <a:pt x="2" y="276"/>
                    <a:pt x="2" y="276"/>
                  </a:cubicBezTo>
                  <a:cubicBezTo>
                    <a:pt x="2" y="276"/>
                    <a:pt x="6" y="292"/>
                    <a:pt x="17" y="292"/>
                  </a:cubicBezTo>
                  <a:cubicBezTo>
                    <a:pt x="28" y="292"/>
                    <a:pt x="30" y="295"/>
                    <a:pt x="32" y="302"/>
                  </a:cubicBezTo>
                  <a:cubicBezTo>
                    <a:pt x="33" y="310"/>
                    <a:pt x="40" y="315"/>
                    <a:pt x="43" y="321"/>
                  </a:cubicBezTo>
                  <a:cubicBezTo>
                    <a:pt x="46" y="327"/>
                    <a:pt x="39" y="335"/>
                    <a:pt x="43" y="346"/>
                  </a:cubicBezTo>
                  <a:cubicBezTo>
                    <a:pt x="48" y="357"/>
                    <a:pt x="45" y="365"/>
                    <a:pt x="49" y="369"/>
                  </a:cubicBezTo>
                  <a:cubicBezTo>
                    <a:pt x="54" y="373"/>
                    <a:pt x="59" y="384"/>
                    <a:pt x="46" y="384"/>
                  </a:cubicBezTo>
                  <a:cubicBezTo>
                    <a:pt x="34" y="384"/>
                    <a:pt x="15" y="372"/>
                    <a:pt x="13" y="383"/>
                  </a:cubicBezTo>
                  <a:cubicBezTo>
                    <a:pt x="10" y="394"/>
                    <a:pt x="8" y="394"/>
                    <a:pt x="18" y="401"/>
                  </a:cubicBezTo>
                  <a:cubicBezTo>
                    <a:pt x="27" y="407"/>
                    <a:pt x="33" y="412"/>
                    <a:pt x="38" y="419"/>
                  </a:cubicBezTo>
                  <a:cubicBezTo>
                    <a:pt x="42" y="426"/>
                    <a:pt x="54" y="452"/>
                    <a:pt x="54" y="452"/>
                  </a:cubicBezTo>
                  <a:cubicBezTo>
                    <a:pt x="54" y="452"/>
                    <a:pt x="62" y="458"/>
                    <a:pt x="69" y="453"/>
                  </a:cubicBezTo>
                  <a:cubicBezTo>
                    <a:pt x="76" y="447"/>
                    <a:pt x="80" y="437"/>
                    <a:pt x="83" y="443"/>
                  </a:cubicBezTo>
                  <a:cubicBezTo>
                    <a:pt x="86" y="449"/>
                    <a:pt x="86" y="459"/>
                    <a:pt x="93" y="450"/>
                  </a:cubicBezTo>
                  <a:cubicBezTo>
                    <a:pt x="101" y="442"/>
                    <a:pt x="101" y="440"/>
                    <a:pt x="111" y="439"/>
                  </a:cubicBezTo>
                  <a:cubicBezTo>
                    <a:pt x="120" y="439"/>
                    <a:pt x="120" y="435"/>
                    <a:pt x="129" y="436"/>
                  </a:cubicBezTo>
                  <a:cubicBezTo>
                    <a:pt x="139" y="436"/>
                    <a:pt x="151" y="425"/>
                    <a:pt x="151" y="420"/>
                  </a:cubicBezTo>
                  <a:cubicBezTo>
                    <a:pt x="151" y="415"/>
                    <a:pt x="139" y="408"/>
                    <a:pt x="151" y="409"/>
                  </a:cubicBezTo>
                  <a:cubicBezTo>
                    <a:pt x="163" y="409"/>
                    <a:pt x="172" y="409"/>
                    <a:pt x="178" y="407"/>
                  </a:cubicBezTo>
                  <a:cubicBezTo>
                    <a:pt x="185" y="405"/>
                    <a:pt x="194" y="407"/>
                    <a:pt x="197" y="399"/>
                  </a:cubicBezTo>
                  <a:cubicBezTo>
                    <a:pt x="199" y="391"/>
                    <a:pt x="197" y="384"/>
                    <a:pt x="209" y="380"/>
                  </a:cubicBezTo>
                  <a:cubicBezTo>
                    <a:pt x="221" y="376"/>
                    <a:pt x="223" y="373"/>
                    <a:pt x="225" y="366"/>
                  </a:cubicBezTo>
                  <a:cubicBezTo>
                    <a:pt x="227" y="359"/>
                    <a:pt x="235" y="354"/>
                    <a:pt x="240" y="354"/>
                  </a:cubicBezTo>
                  <a:cubicBezTo>
                    <a:pt x="245" y="354"/>
                    <a:pt x="258" y="354"/>
                    <a:pt x="258" y="354"/>
                  </a:cubicBezTo>
                  <a:cubicBezTo>
                    <a:pt x="258" y="354"/>
                    <a:pt x="265" y="348"/>
                    <a:pt x="255" y="342"/>
                  </a:cubicBezTo>
                  <a:cubicBezTo>
                    <a:pt x="246" y="336"/>
                    <a:pt x="246" y="332"/>
                    <a:pt x="246" y="323"/>
                  </a:cubicBezTo>
                  <a:cubicBezTo>
                    <a:pt x="246" y="314"/>
                    <a:pt x="246" y="306"/>
                    <a:pt x="240" y="307"/>
                  </a:cubicBezTo>
                  <a:cubicBezTo>
                    <a:pt x="235" y="308"/>
                    <a:pt x="223" y="310"/>
                    <a:pt x="227" y="301"/>
                  </a:cubicBezTo>
                  <a:cubicBezTo>
                    <a:pt x="230" y="292"/>
                    <a:pt x="230" y="291"/>
                    <a:pt x="235" y="291"/>
                  </a:cubicBezTo>
                  <a:cubicBezTo>
                    <a:pt x="239" y="290"/>
                    <a:pt x="239" y="288"/>
                    <a:pt x="240" y="286"/>
                  </a:cubicBezTo>
                  <a:cubicBezTo>
                    <a:pt x="240" y="283"/>
                    <a:pt x="241" y="280"/>
                    <a:pt x="237" y="279"/>
                  </a:cubicBezTo>
                  <a:cubicBezTo>
                    <a:pt x="232" y="278"/>
                    <a:pt x="227" y="275"/>
                    <a:pt x="229" y="272"/>
                  </a:cubicBezTo>
                  <a:cubicBezTo>
                    <a:pt x="232" y="269"/>
                    <a:pt x="229" y="264"/>
                    <a:pt x="235" y="264"/>
                  </a:cubicBezTo>
                  <a:cubicBezTo>
                    <a:pt x="241" y="264"/>
                    <a:pt x="246" y="258"/>
                    <a:pt x="243" y="256"/>
                  </a:cubicBezTo>
                  <a:cubicBezTo>
                    <a:pt x="240" y="253"/>
                    <a:pt x="243" y="249"/>
                    <a:pt x="243" y="249"/>
                  </a:cubicBezTo>
                  <a:cubicBezTo>
                    <a:pt x="243" y="249"/>
                    <a:pt x="248" y="244"/>
                    <a:pt x="254" y="244"/>
                  </a:cubicBezTo>
                  <a:cubicBezTo>
                    <a:pt x="260" y="244"/>
                    <a:pt x="262" y="242"/>
                    <a:pt x="259" y="233"/>
                  </a:cubicBezTo>
                  <a:cubicBezTo>
                    <a:pt x="257" y="224"/>
                    <a:pt x="254" y="220"/>
                    <a:pt x="259" y="220"/>
                  </a:cubicBezTo>
                  <a:cubicBezTo>
                    <a:pt x="264" y="220"/>
                    <a:pt x="259" y="212"/>
                    <a:pt x="265" y="212"/>
                  </a:cubicBezTo>
                  <a:cubicBezTo>
                    <a:pt x="272" y="212"/>
                    <a:pt x="273" y="208"/>
                    <a:pt x="277" y="213"/>
                  </a:cubicBezTo>
                  <a:cubicBezTo>
                    <a:pt x="281" y="218"/>
                    <a:pt x="285" y="218"/>
                    <a:pt x="285" y="218"/>
                  </a:cubicBezTo>
                  <a:lnTo>
                    <a:pt x="280" y="11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1" name="Freeform 1406"/>
            <p:cNvSpPr>
              <a:spLocks/>
            </p:cNvSpPr>
            <p:nvPr/>
          </p:nvSpPr>
          <p:spPr bwMode="auto">
            <a:xfrm>
              <a:off x="3951288" y="4382034"/>
              <a:ext cx="300037" cy="250825"/>
            </a:xfrm>
            <a:custGeom>
              <a:avLst/>
              <a:gdLst>
                <a:gd name="T0" fmla="*/ 2147483647 w 340"/>
                <a:gd name="T1" fmla="*/ 2147483647 h 283"/>
                <a:gd name="T2" fmla="*/ 2147483647 w 340"/>
                <a:gd name="T3" fmla="*/ 2147483647 h 283"/>
                <a:gd name="T4" fmla="*/ 2147483647 w 340"/>
                <a:gd name="T5" fmla="*/ 2147483647 h 283"/>
                <a:gd name="T6" fmla="*/ 2147483647 w 340"/>
                <a:gd name="T7" fmla="*/ 2147483647 h 283"/>
                <a:gd name="T8" fmla="*/ 2147483647 w 340"/>
                <a:gd name="T9" fmla="*/ 2147483647 h 283"/>
                <a:gd name="T10" fmla="*/ 2147483647 w 340"/>
                <a:gd name="T11" fmla="*/ 2147483647 h 283"/>
                <a:gd name="T12" fmla="*/ 2147483647 w 340"/>
                <a:gd name="T13" fmla="*/ 2147483647 h 283"/>
                <a:gd name="T14" fmla="*/ 2147483647 w 340"/>
                <a:gd name="T15" fmla="*/ 2147483647 h 283"/>
                <a:gd name="T16" fmla="*/ 2147483647 w 340"/>
                <a:gd name="T17" fmla="*/ 2147483647 h 283"/>
                <a:gd name="T18" fmla="*/ 2147483647 w 340"/>
                <a:gd name="T19" fmla="*/ 2147483647 h 283"/>
                <a:gd name="T20" fmla="*/ 2147483647 w 340"/>
                <a:gd name="T21" fmla="*/ 2147483647 h 283"/>
                <a:gd name="T22" fmla="*/ 2147483647 w 340"/>
                <a:gd name="T23" fmla="*/ 2147483647 h 283"/>
                <a:gd name="T24" fmla="*/ 2147483647 w 340"/>
                <a:gd name="T25" fmla="*/ 2147483647 h 283"/>
                <a:gd name="T26" fmla="*/ 2147483647 w 340"/>
                <a:gd name="T27" fmla="*/ 2147483647 h 283"/>
                <a:gd name="T28" fmla="*/ 2147483647 w 340"/>
                <a:gd name="T29" fmla="*/ 2147483647 h 283"/>
                <a:gd name="T30" fmla="*/ 2147483647 w 340"/>
                <a:gd name="T31" fmla="*/ 2147483647 h 283"/>
                <a:gd name="T32" fmla="*/ 2147483647 w 340"/>
                <a:gd name="T33" fmla="*/ 2147483647 h 283"/>
                <a:gd name="T34" fmla="*/ 2147483647 w 340"/>
                <a:gd name="T35" fmla="*/ 2147483647 h 283"/>
                <a:gd name="T36" fmla="*/ 2147483647 w 340"/>
                <a:gd name="T37" fmla="*/ 2147483647 h 283"/>
                <a:gd name="T38" fmla="*/ 2147483647 w 340"/>
                <a:gd name="T39" fmla="*/ 2147483647 h 283"/>
                <a:gd name="T40" fmla="*/ 2147483647 w 340"/>
                <a:gd name="T41" fmla="*/ 2147483647 h 283"/>
                <a:gd name="T42" fmla="*/ 2147483647 w 340"/>
                <a:gd name="T43" fmla="*/ 2147483647 h 283"/>
                <a:gd name="T44" fmla="*/ 2147483647 w 340"/>
                <a:gd name="T45" fmla="*/ 2147483647 h 283"/>
                <a:gd name="T46" fmla="*/ 2147483647 w 340"/>
                <a:gd name="T47" fmla="*/ 2147483647 h 283"/>
                <a:gd name="T48" fmla="*/ 2147483647 w 340"/>
                <a:gd name="T49" fmla="*/ 2147483647 h 283"/>
                <a:gd name="T50" fmla="*/ 2147483647 w 340"/>
                <a:gd name="T51" fmla="*/ 2147483647 h 283"/>
                <a:gd name="T52" fmla="*/ 2147483647 w 340"/>
                <a:gd name="T53" fmla="*/ 2147483647 h 283"/>
                <a:gd name="T54" fmla="*/ 2147483647 w 340"/>
                <a:gd name="T55" fmla="*/ 2147483647 h 283"/>
                <a:gd name="T56" fmla="*/ 2147483647 w 340"/>
                <a:gd name="T57" fmla="*/ 2147483647 h 283"/>
                <a:gd name="T58" fmla="*/ 2147483647 w 340"/>
                <a:gd name="T59" fmla="*/ 2147483647 h 283"/>
                <a:gd name="T60" fmla="*/ 2147483647 w 340"/>
                <a:gd name="T61" fmla="*/ 2147483647 h 283"/>
                <a:gd name="T62" fmla="*/ 2147483647 w 340"/>
                <a:gd name="T63" fmla="*/ 2147483647 h 283"/>
                <a:gd name="T64" fmla="*/ 2147483647 w 340"/>
                <a:gd name="T65" fmla="*/ 2147483647 h 283"/>
                <a:gd name="T66" fmla="*/ 2147483647 w 340"/>
                <a:gd name="T67" fmla="*/ 2147483647 h 283"/>
                <a:gd name="T68" fmla="*/ 2147483647 w 340"/>
                <a:gd name="T69" fmla="*/ 2147483647 h 283"/>
                <a:gd name="T70" fmla="*/ 2147483647 w 340"/>
                <a:gd name="T71" fmla="*/ 2147483647 h 283"/>
                <a:gd name="T72" fmla="*/ 2147483647 w 340"/>
                <a:gd name="T73" fmla="*/ 2147483647 h 283"/>
                <a:gd name="T74" fmla="*/ 2147483647 w 340"/>
                <a:gd name="T75" fmla="*/ 2147483647 h 283"/>
                <a:gd name="T76" fmla="*/ 2147483647 w 340"/>
                <a:gd name="T77" fmla="*/ 2147483647 h 283"/>
                <a:gd name="T78" fmla="*/ 2147483647 w 340"/>
                <a:gd name="T79" fmla="*/ 2147483647 h 283"/>
                <a:gd name="T80" fmla="*/ 2147483647 w 340"/>
                <a:gd name="T81" fmla="*/ 2147483647 h 283"/>
                <a:gd name="T82" fmla="*/ 2147483647 w 340"/>
                <a:gd name="T83" fmla="*/ 2147483647 h 283"/>
                <a:gd name="T84" fmla="*/ 2147483647 w 340"/>
                <a:gd name="T85" fmla="*/ 2147483647 h 283"/>
                <a:gd name="T86" fmla="*/ 2147483647 w 340"/>
                <a:gd name="T87" fmla="*/ 2147483647 h 283"/>
                <a:gd name="T88" fmla="*/ 2147483647 w 340"/>
                <a:gd name="T89" fmla="*/ 2147483647 h 283"/>
                <a:gd name="T90" fmla="*/ 2147483647 w 340"/>
                <a:gd name="T91" fmla="*/ 2147483647 h 283"/>
                <a:gd name="T92" fmla="*/ 2147483647 w 340"/>
                <a:gd name="T93" fmla="*/ 2147483647 h 283"/>
                <a:gd name="T94" fmla="*/ 2147483647 w 340"/>
                <a:gd name="T95" fmla="*/ 2147483647 h 283"/>
                <a:gd name="T96" fmla="*/ 2147483647 w 340"/>
                <a:gd name="T97" fmla="*/ 2147483647 h 283"/>
                <a:gd name="T98" fmla="*/ 2147483647 w 340"/>
                <a:gd name="T99" fmla="*/ 2147483647 h 283"/>
                <a:gd name="T100" fmla="*/ 2147483647 w 340"/>
                <a:gd name="T101" fmla="*/ 2147483647 h 283"/>
                <a:gd name="T102" fmla="*/ 2147483647 w 340"/>
                <a:gd name="T103" fmla="*/ 2147483647 h 283"/>
                <a:gd name="T104" fmla="*/ 2147483647 w 340"/>
                <a:gd name="T105" fmla="*/ 2147483647 h 283"/>
                <a:gd name="T106" fmla="*/ 2147483647 w 340"/>
                <a:gd name="T107" fmla="*/ 2147483647 h 283"/>
                <a:gd name="T108" fmla="*/ 2147483647 w 340"/>
                <a:gd name="T109" fmla="*/ 2147483647 h 283"/>
                <a:gd name="T110" fmla="*/ 2147483647 w 340"/>
                <a:gd name="T111" fmla="*/ 2147483647 h 283"/>
                <a:gd name="T112" fmla="*/ 2147483647 w 340"/>
                <a:gd name="T113" fmla="*/ 2147483647 h 283"/>
                <a:gd name="T114" fmla="*/ 2147483647 w 340"/>
                <a:gd name="T115" fmla="*/ 2147483647 h 283"/>
                <a:gd name="T116" fmla="*/ 2147483647 w 340"/>
                <a:gd name="T117" fmla="*/ 2147483647 h 283"/>
                <a:gd name="T118" fmla="*/ 2147483647 w 340"/>
                <a:gd name="T119" fmla="*/ 2147483647 h 283"/>
                <a:gd name="T120" fmla="*/ 2147483647 w 340"/>
                <a:gd name="T121" fmla="*/ 2147483647 h 283"/>
                <a:gd name="T122" fmla="*/ 2147483647 w 340"/>
                <a:gd name="T123" fmla="*/ 2147483647 h 283"/>
                <a:gd name="T124" fmla="*/ 2147483647 w 340"/>
                <a:gd name="T125" fmla="*/ 2147483647 h 2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0" h="283">
                  <a:moveTo>
                    <a:pt x="325" y="34"/>
                  </a:moveTo>
                  <a:cubicBezTo>
                    <a:pt x="314" y="34"/>
                    <a:pt x="310" y="18"/>
                    <a:pt x="310" y="18"/>
                  </a:cubicBezTo>
                  <a:cubicBezTo>
                    <a:pt x="310" y="18"/>
                    <a:pt x="303" y="17"/>
                    <a:pt x="295" y="18"/>
                  </a:cubicBezTo>
                  <a:cubicBezTo>
                    <a:pt x="288" y="19"/>
                    <a:pt x="290" y="22"/>
                    <a:pt x="280" y="24"/>
                  </a:cubicBezTo>
                  <a:cubicBezTo>
                    <a:pt x="269" y="26"/>
                    <a:pt x="277" y="29"/>
                    <a:pt x="261" y="28"/>
                  </a:cubicBezTo>
                  <a:cubicBezTo>
                    <a:pt x="245" y="27"/>
                    <a:pt x="253" y="29"/>
                    <a:pt x="236" y="20"/>
                  </a:cubicBezTo>
                  <a:cubicBezTo>
                    <a:pt x="219" y="11"/>
                    <a:pt x="216" y="26"/>
                    <a:pt x="212" y="29"/>
                  </a:cubicBezTo>
                  <a:cubicBezTo>
                    <a:pt x="209" y="33"/>
                    <a:pt x="191" y="38"/>
                    <a:pt x="184" y="39"/>
                  </a:cubicBezTo>
                  <a:cubicBezTo>
                    <a:pt x="178" y="40"/>
                    <a:pt x="169" y="26"/>
                    <a:pt x="167" y="25"/>
                  </a:cubicBezTo>
                  <a:cubicBezTo>
                    <a:pt x="165" y="24"/>
                    <a:pt x="157" y="27"/>
                    <a:pt x="150" y="26"/>
                  </a:cubicBezTo>
                  <a:cubicBezTo>
                    <a:pt x="142" y="24"/>
                    <a:pt x="144" y="28"/>
                    <a:pt x="135" y="31"/>
                  </a:cubicBezTo>
                  <a:cubicBezTo>
                    <a:pt x="127" y="33"/>
                    <a:pt x="128" y="33"/>
                    <a:pt x="122" y="31"/>
                  </a:cubicBezTo>
                  <a:cubicBezTo>
                    <a:pt x="116" y="30"/>
                    <a:pt x="123" y="20"/>
                    <a:pt x="123" y="20"/>
                  </a:cubicBezTo>
                  <a:cubicBezTo>
                    <a:pt x="123" y="20"/>
                    <a:pt x="119" y="17"/>
                    <a:pt x="117" y="17"/>
                  </a:cubicBezTo>
                  <a:cubicBezTo>
                    <a:pt x="115" y="16"/>
                    <a:pt x="104" y="15"/>
                    <a:pt x="93" y="7"/>
                  </a:cubicBezTo>
                  <a:cubicBezTo>
                    <a:pt x="82" y="0"/>
                    <a:pt x="83" y="7"/>
                    <a:pt x="82" y="10"/>
                  </a:cubicBezTo>
                  <a:cubicBezTo>
                    <a:pt x="81" y="14"/>
                    <a:pt x="76" y="13"/>
                    <a:pt x="64" y="12"/>
                  </a:cubicBezTo>
                  <a:cubicBezTo>
                    <a:pt x="53" y="10"/>
                    <a:pt x="50" y="21"/>
                    <a:pt x="48" y="26"/>
                  </a:cubicBezTo>
                  <a:cubicBezTo>
                    <a:pt x="46" y="31"/>
                    <a:pt x="48" y="29"/>
                    <a:pt x="46" y="35"/>
                  </a:cubicBezTo>
                  <a:cubicBezTo>
                    <a:pt x="45" y="41"/>
                    <a:pt x="42" y="42"/>
                    <a:pt x="38" y="42"/>
                  </a:cubicBezTo>
                  <a:cubicBezTo>
                    <a:pt x="35" y="43"/>
                    <a:pt x="35" y="51"/>
                    <a:pt x="35" y="51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5" y="70"/>
                    <a:pt x="31" y="72"/>
                    <a:pt x="32" y="76"/>
                  </a:cubicBezTo>
                  <a:cubicBezTo>
                    <a:pt x="33" y="80"/>
                    <a:pt x="35" y="83"/>
                    <a:pt x="37" y="86"/>
                  </a:cubicBezTo>
                  <a:cubicBezTo>
                    <a:pt x="38" y="90"/>
                    <a:pt x="41" y="90"/>
                    <a:pt x="38" y="97"/>
                  </a:cubicBezTo>
                  <a:cubicBezTo>
                    <a:pt x="35" y="104"/>
                    <a:pt x="29" y="107"/>
                    <a:pt x="30" y="112"/>
                  </a:cubicBezTo>
                  <a:cubicBezTo>
                    <a:pt x="32" y="117"/>
                    <a:pt x="38" y="121"/>
                    <a:pt x="30" y="123"/>
                  </a:cubicBezTo>
                  <a:cubicBezTo>
                    <a:pt x="22" y="125"/>
                    <a:pt x="20" y="121"/>
                    <a:pt x="20" y="124"/>
                  </a:cubicBezTo>
                  <a:cubicBezTo>
                    <a:pt x="19" y="128"/>
                    <a:pt x="16" y="126"/>
                    <a:pt x="15" y="129"/>
                  </a:cubicBezTo>
                  <a:cubicBezTo>
                    <a:pt x="13" y="132"/>
                    <a:pt x="26" y="139"/>
                    <a:pt x="15" y="141"/>
                  </a:cubicBezTo>
                  <a:cubicBezTo>
                    <a:pt x="4" y="143"/>
                    <a:pt x="0" y="144"/>
                    <a:pt x="3" y="152"/>
                  </a:cubicBezTo>
                  <a:cubicBezTo>
                    <a:pt x="6" y="161"/>
                    <a:pt x="5" y="166"/>
                    <a:pt x="4" y="171"/>
                  </a:cubicBezTo>
                  <a:cubicBezTo>
                    <a:pt x="3" y="175"/>
                    <a:pt x="3" y="176"/>
                    <a:pt x="4" y="182"/>
                  </a:cubicBezTo>
                  <a:cubicBezTo>
                    <a:pt x="6" y="189"/>
                    <a:pt x="7" y="191"/>
                    <a:pt x="7" y="197"/>
                  </a:cubicBezTo>
                  <a:cubicBezTo>
                    <a:pt x="7" y="202"/>
                    <a:pt x="2" y="220"/>
                    <a:pt x="2" y="220"/>
                  </a:cubicBezTo>
                  <a:cubicBezTo>
                    <a:pt x="2" y="220"/>
                    <a:pt x="15" y="225"/>
                    <a:pt x="23" y="223"/>
                  </a:cubicBezTo>
                  <a:cubicBezTo>
                    <a:pt x="31" y="221"/>
                    <a:pt x="37" y="221"/>
                    <a:pt x="43" y="219"/>
                  </a:cubicBezTo>
                  <a:cubicBezTo>
                    <a:pt x="49" y="218"/>
                    <a:pt x="59" y="216"/>
                    <a:pt x="61" y="226"/>
                  </a:cubicBezTo>
                  <a:cubicBezTo>
                    <a:pt x="64" y="236"/>
                    <a:pt x="74" y="257"/>
                    <a:pt x="81" y="267"/>
                  </a:cubicBezTo>
                  <a:cubicBezTo>
                    <a:pt x="89" y="277"/>
                    <a:pt x="94" y="283"/>
                    <a:pt x="111" y="277"/>
                  </a:cubicBezTo>
                  <a:cubicBezTo>
                    <a:pt x="128" y="270"/>
                    <a:pt x="134" y="266"/>
                    <a:pt x="146" y="269"/>
                  </a:cubicBezTo>
                  <a:cubicBezTo>
                    <a:pt x="157" y="273"/>
                    <a:pt x="165" y="269"/>
                    <a:pt x="165" y="269"/>
                  </a:cubicBezTo>
                  <a:cubicBezTo>
                    <a:pt x="165" y="269"/>
                    <a:pt x="176" y="246"/>
                    <a:pt x="175" y="238"/>
                  </a:cubicBezTo>
                  <a:cubicBezTo>
                    <a:pt x="174" y="230"/>
                    <a:pt x="183" y="231"/>
                    <a:pt x="192" y="222"/>
                  </a:cubicBezTo>
                  <a:cubicBezTo>
                    <a:pt x="201" y="214"/>
                    <a:pt x="199" y="211"/>
                    <a:pt x="205" y="206"/>
                  </a:cubicBezTo>
                  <a:cubicBezTo>
                    <a:pt x="211" y="201"/>
                    <a:pt x="215" y="198"/>
                    <a:pt x="220" y="203"/>
                  </a:cubicBezTo>
                  <a:cubicBezTo>
                    <a:pt x="226" y="207"/>
                    <a:pt x="230" y="193"/>
                    <a:pt x="231" y="202"/>
                  </a:cubicBezTo>
                  <a:cubicBezTo>
                    <a:pt x="231" y="211"/>
                    <a:pt x="227" y="213"/>
                    <a:pt x="232" y="216"/>
                  </a:cubicBezTo>
                  <a:cubicBezTo>
                    <a:pt x="237" y="219"/>
                    <a:pt x="235" y="215"/>
                    <a:pt x="239" y="222"/>
                  </a:cubicBezTo>
                  <a:cubicBezTo>
                    <a:pt x="244" y="228"/>
                    <a:pt x="245" y="225"/>
                    <a:pt x="251" y="217"/>
                  </a:cubicBezTo>
                  <a:cubicBezTo>
                    <a:pt x="258" y="208"/>
                    <a:pt x="258" y="209"/>
                    <a:pt x="260" y="201"/>
                  </a:cubicBezTo>
                  <a:cubicBezTo>
                    <a:pt x="261" y="193"/>
                    <a:pt x="268" y="185"/>
                    <a:pt x="269" y="178"/>
                  </a:cubicBezTo>
                  <a:cubicBezTo>
                    <a:pt x="269" y="170"/>
                    <a:pt x="269" y="162"/>
                    <a:pt x="272" y="159"/>
                  </a:cubicBezTo>
                  <a:cubicBezTo>
                    <a:pt x="275" y="157"/>
                    <a:pt x="254" y="157"/>
                    <a:pt x="272" y="151"/>
                  </a:cubicBezTo>
                  <a:cubicBezTo>
                    <a:pt x="289" y="144"/>
                    <a:pt x="291" y="137"/>
                    <a:pt x="291" y="132"/>
                  </a:cubicBezTo>
                  <a:cubicBezTo>
                    <a:pt x="291" y="128"/>
                    <a:pt x="293" y="124"/>
                    <a:pt x="296" y="121"/>
                  </a:cubicBezTo>
                  <a:cubicBezTo>
                    <a:pt x="299" y="117"/>
                    <a:pt x="300" y="105"/>
                    <a:pt x="300" y="105"/>
                  </a:cubicBezTo>
                  <a:cubicBezTo>
                    <a:pt x="300" y="105"/>
                    <a:pt x="305" y="91"/>
                    <a:pt x="308" y="91"/>
                  </a:cubicBezTo>
                  <a:cubicBezTo>
                    <a:pt x="310" y="91"/>
                    <a:pt x="307" y="75"/>
                    <a:pt x="315" y="78"/>
                  </a:cubicBezTo>
                  <a:cubicBezTo>
                    <a:pt x="323" y="81"/>
                    <a:pt x="326" y="80"/>
                    <a:pt x="329" y="80"/>
                  </a:cubicBezTo>
                  <a:cubicBezTo>
                    <a:pt x="332" y="80"/>
                    <a:pt x="340" y="63"/>
                    <a:pt x="332" y="60"/>
                  </a:cubicBezTo>
                  <a:cubicBezTo>
                    <a:pt x="325" y="57"/>
                    <a:pt x="322" y="51"/>
                    <a:pt x="322" y="49"/>
                  </a:cubicBezTo>
                  <a:cubicBezTo>
                    <a:pt x="322" y="47"/>
                    <a:pt x="325" y="34"/>
                    <a:pt x="325" y="3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2" name="Freeform 1407"/>
            <p:cNvSpPr>
              <a:spLocks/>
            </p:cNvSpPr>
            <p:nvPr/>
          </p:nvSpPr>
          <p:spPr bwMode="auto">
            <a:xfrm>
              <a:off x="4097338" y="4412196"/>
              <a:ext cx="192087" cy="285750"/>
            </a:xfrm>
            <a:custGeom>
              <a:avLst/>
              <a:gdLst>
                <a:gd name="T0" fmla="*/ 2147483647 w 218"/>
                <a:gd name="T1" fmla="*/ 2147483647 h 323"/>
                <a:gd name="T2" fmla="*/ 2147483647 w 218"/>
                <a:gd name="T3" fmla="*/ 2147483647 h 323"/>
                <a:gd name="T4" fmla="*/ 2147483647 w 218"/>
                <a:gd name="T5" fmla="*/ 2147483647 h 323"/>
                <a:gd name="T6" fmla="*/ 2147483647 w 218"/>
                <a:gd name="T7" fmla="*/ 2147483647 h 323"/>
                <a:gd name="T8" fmla="*/ 2147483647 w 218"/>
                <a:gd name="T9" fmla="*/ 2147483647 h 323"/>
                <a:gd name="T10" fmla="*/ 2147483647 w 218"/>
                <a:gd name="T11" fmla="*/ 2147483647 h 323"/>
                <a:gd name="T12" fmla="*/ 2147483647 w 218"/>
                <a:gd name="T13" fmla="*/ 2147483647 h 323"/>
                <a:gd name="T14" fmla="*/ 2147483647 w 218"/>
                <a:gd name="T15" fmla="*/ 2147483647 h 323"/>
                <a:gd name="T16" fmla="*/ 2147483647 w 218"/>
                <a:gd name="T17" fmla="*/ 2147483647 h 323"/>
                <a:gd name="T18" fmla="*/ 2147483647 w 218"/>
                <a:gd name="T19" fmla="*/ 0 h 323"/>
                <a:gd name="T20" fmla="*/ 2147483647 w 218"/>
                <a:gd name="T21" fmla="*/ 2147483647 h 323"/>
                <a:gd name="T22" fmla="*/ 2147483647 w 218"/>
                <a:gd name="T23" fmla="*/ 2147483647 h 323"/>
                <a:gd name="T24" fmla="*/ 2147483647 w 218"/>
                <a:gd name="T25" fmla="*/ 2147483647 h 323"/>
                <a:gd name="T26" fmla="*/ 2147483647 w 218"/>
                <a:gd name="T27" fmla="*/ 2147483647 h 323"/>
                <a:gd name="T28" fmla="*/ 2147483647 w 218"/>
                <a:gd name="T29" fmla="*/ 2147483647 h 323"/>
                <a:gd name="T30" fmla="*/ 2147483647 w 218"/>
                <a:gd name="T31" fmla="*/ 2147483647 h 323"/>
                <a:gd name="T32" fmla="*/ 2147483647 w 218"/>
                <a:gd name="T33" fmla="*/ 2147483647 h 323"/>
                <a:gd name="T34" fmla="*/ 2147483647 w 218"/>
                <a:gd name="T35" fmla="*/ 2147483647 h 323"/>
                <a:gd name="T36" fmla="*/ 2147483647 w 218"/>
                <a:gd name="T37" fmla="*/ 2147483647 h 323"/>
                <a:gd name="T38" fmla="*/ 2147483647 w 218"/>
                <a:gd name="T39" fmla="*/ 2147483647 h 323"/>
                <a:gd name="T40" fmla="*/ 2147483647 w 218"/>
                <a:gd name="T41" fmla="*/ 2147483647 h 323"/>
                <a:gd name="T42" fmla="*/ 2147483647 w 218"/>
                <a:gd name="T43" fmla="*/ 2147483647 h 323"/>
                <a:gd name="T44" fmla="*/ 2147483647 w 218"/>
                <a:gd name="T45" fmla="*/ 2147483647 h 323"/>
                <a:gd name="T46" fmla="*/ 2147483647 w 218"/>
                <a:gd name="T47" fmla="*/ 2147483647 h 323"/>
                <a:gd name="T48" fmla="*/ 2147483647 w 218"/>
                <a:gd name="T49" fmla="*/ 2147483647 h 323"/>
                <a:gd name="T50" fmla="*/ 2147483647 w 218"/>
                <a:gd name="T51" fmla="*/ 2147483647 h 323"/>
                <a:gd name="T52" fmla="*/ 2147483647 w 218"/>
                <a:gd name="T53" fmla="*/ 2147483647 h 323"/>
                <a:gd name="T54" fmla="*/ 2147483647 w 218"/>
                <a:gd name="T55" fmla="*/ 2147483647 h 323"/>
                <a:gd name="T56" fmla="*/ 2147483647 w 218"/>
                <a:gd name="T57" fmla="*/ 2147483647 h 323"/>
                <a:gd name="T58" fmla="*/ 2147483647 w 218"/>
                <a:gd name="T59" fmla="*/ 2147483647 h 323"/>
                <a:gd name="T60" fmla="*/ 0 w 218"/>
                <a:gd name="T61" fmla="*/ 2147483647 h 323"/>
                <a:gd name="T62" fmla="*/ 2147483647 w 218"/>
                <a:gd name="T63" fmla="*/ 2147483647 h 323"/>
                <a:gd name="T64" fmla="*/ 2147483647 w 218"/>
                <a:gd name="T65" fmla="*/ 2147483647 h 323"/>
                <a:gd name="T66" fmla="*/ 2147483647 w 218"/>
                <a:gd name="T67" fmla="*/ 2147483647 h 323"/>
                <a:gd name="T68" fmla="*/ 2147483647 w 218"/>
                <a:gd name="T69" fmla="*/ 2147483647 h 323"/>
                <a:gd name="T70" fmla="*/ 2147483647 w 218"/>
                <a:gd name="T71" fmla="*/ 2147483647 h 323"/>
                <a:gd name="T72" fmla="*/ 2147483647 w 218"/>
                <a:gd name="T73" fmla="*/ 2147483647 h 323"/>
                <a:gd name="T74" fmla="*/ 2147483647 w 218"/>
                <a:gd name="T75" fmla="*/ 2147483647 h 323"/>
                <a:gd name="T76" fmla="*/ 2147483647 w 218"/>
                <a:gd name="T77" fmla="*/ 2147483647 h 323"/>
                <a:gd name="T78" fmla="*/ 2147483647 w 218"/>
                <a:gd name="T79" fmla="*/ 2147483647 h 323"/>
                <a:gd name="T80" fmla="*/ 2147483647 w 218"/>
                <a:gd name="T81" fmla="*/ 2147483647 h 323"/>
                <a:gd name="T82" fmla="*/ 2147483647 w 218"/>
                <a:gd name="T83" fmla="*/ 2147483647 h 323"/>
                <a:gd name="T84" fmla="*/ 2147483647 w 218"/>
                <a:gd name="T85" fmla="*/ 2147483647 h 323"/>
                <a:gd name="T86" fmla="*/ 2147483647 w 218"/>
                <a:gd name="T87" fmla="*/ 2147483647 h 323"/>
                <a:gd name="T88" fmla="*/ 2147483647 w 218"/>
                <a:gd name="T89" fmla="*/ 2147483647 h 323"/>
                <a:gd name="T90" fmla="*/ 2147483647 w 218"/>
                <a:gd name="T91" fmla="*/ 2147483647 h 323"/>
                <a:gd name="T92" fmla="*/ 2147483647 w 218"/>
                <a:gd name="T93" fmla="*/ 2147483647 h 323"/>
                <a:gd name="T94" fmla="*/ 2147483647 w 218"/>
                <a:gd name="T95" fmla="*/ 2147483647 h 323"/>
                <a:gd name="T96" fmla="*/ 2147483647 w 218"/>
                <a:gd name="T97" fmla="*/ 2147483647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8" h="323">
                  <a:moveTo>
                    <a:pt x="197" y="160"/>
                  </a:moveTo>
                  <a:cubicBezTo>
                    <a:pt x="197" y="160"/>
                    <a:pt x="185" y="134"/>
                    <a:pt x="181" y="127"/>
                  </a:cubicBezTo>
                  <a:cubicBezTo>
                    <a:pt x="176" y="120"/>
                    <a:pt x="170" y="115"/>
                    <a:pt x="161" y="109"/>
                  </a:cubicBezTo>
                  <a:cubicBezTo>
                    <a:pt x="151" y="102"/>
                    <a:pt x="153" y="102"/>
                    <a:pt x="156" y="91"/>
                  </a:cubicBezTo>
                  <a:cubicBezTo>
                    <a:pt x="158" y="80"/>
                    <a:pt x="177" y="92"/>
                    <a:pt x="189" y="92"/>
                  </a:cubicBezTo>
                  <a:cubicBezTo>
                    <a:pt x="202" y="92"/>
                    <a:pt x="197" y="81"/>
                    <a:pt x="192" y="77"/>
                  </a:cubicBezTo>
                  <a:cubicBezTo>
                    <a:pt x="188" y="73"/>
                    <a:pt x="191" y="65"/>
                    <a:pt x="186" y="54"/>
                  </a:cubicBezTo>
                  <a:cubicBezTo>
                    <a:pt x="182" y="43"/>
                    <a:pt x="189" y="35"/>
                    <a:pt x="186" y="29"/>
                  </a:cubicBezTo>
                  <a:cubicBezTo>
                    <a:pt x="183" y="23"/>
                    <a:pt x="176" y="18"/>
                    <a:pt x="175" y="10"/>
                  </a:cubicBezTo>
                  <a:cubicBezTo>
                    <a:pt x="173" y="3"/>
                    <a:pt x="171" y="0"/>
                    <a:pt x="160" y="0"/>
                  </a:cubicBezTo>
                  <a:cubicBezTo>
                    <a:pt x="160" y="0"/>
                    <a:pt x="157" y="13"/>
                    <a:pt x="157" y="15"/>
                  </a:cubicBezTo>
                  <a:cubicBezTo>
                    <a:pt x="157" y="17"/>
                    <a:pt x="160" y="23"/>
                    <a:pt x="167" y="26"/>
                  </a:cubicBezTo>
                  <a:cubicBezTo>
                    <a:pt x="175" y="29"/>
                    <a:pt x="167" y="46"/>
                    <a:pt x="164" y="46"/>
                  </a:cubicBezTo>
                  <a:cubicBezTo>
                    <a:pt x="161" y="46"/>
                    <a:pt x="158" y="47"/>
                    <a:pt x="150" y="44"/>
                  </a:cubicBezTo>
                  <a:cubicBezTo>
                    <a:pt x="142" y="41"/>
                    <a:pt x="145" y="57"/>
                    <a:pt x="143" y="57"/>
                  </a:cubicBezTo>
                  <a:cubicBezTo>
                    <a:pt x="140" y="57"/>
                    <a:pt x="135" y="71"/>
                    <a:pt x="135" y="71"/>
                  </a:cubicBezTo>
                  <a:cubicBezTo>
                    <a:pt x="135" y="71"/>
                    <a:pt x="134" y="83"/>
                    <a:pt x="131" y="87"/>
                  </a:cubicBezTo>
                  <a:cubicBezTo>
                    <a:pt x="128" y="90"/>
                    <a:pt x="126" y="94"/>
                    <a:pt x="126" y="98"/>
                  </a:cubicBezTo>
                  <a:cubicBezTo>
                    <a:pt x="126" y="103"/>
                    <a:pt x="124" y="110"/>
                    <a:pt x="107" y="117"/>
                  </a:cubicBezTo>
                  <a:cubicBezTo>
                    <a:pt x="89" y="123"/>
                    <a:pt x="110" y="123"/>
                    <a:pt x="107" y="125"/>
                  </a:cubicBezTo>
                  <a:cubicBezTo>
                    <a:pt x="104" y="128"/>
                    <a:pt x="104" y="136"/>
                    <a:pt x="104" y="144"/>
                  </a:cubicBezTo>
                  <a:cubicBezTo>
                    <a:pt x="103" y="151"/>
                    <a:pt x="96" y="159"/>
                    <a:pt x="95" y="167"/>
                  </a:cubicBezTo>
                  <a:cubicBezTo>
                    <a:pt x="93" y="175"/>
                    <a:pt x="93" y="174"/>
                    <a:pt x="86" y="183"/>
                  </a:cubicBezTo>
                  <a:cubicBezTo>
                    <a:pt x="80" y="191"/>
                    <a:pt x="79" y="194"/>
                    <a:pt x="74" y="188"/>
                  </a:cubicBezTo>
                  <a:cubicBezTo>
                    <a:pt x="70" y="181"/>
                    <a:pt x="72" y="185"/>
                    <a:pt x="67" y="182"/>
                  </a:cubicBezTo>
                  <a:cubicBezTo>
                    <a:pt x="62" y="179"/>
                    <a:pt x="66" y="177"/>
                    <a:pt x="66" y="168"/>
                  </a:cubicBezTo>
                  <a:cubicBezTo>
                    <a:pt x="65" y="159"/>
                    <a:pt x="61" y="173"/>
                    <a:pt x="55" y="169"/>
                  </a:cubicBezTo>
                  <a:cubicBezTo>
                    <a:pt x="50" y="164"/>
                    <a:pt x="46" y="167"/>
                    <a:pt x="40" y="172"/>
                  </a:cubicBezTo>
                  <a:cubicBezTo>
                    <a:pt x="34" y="177"/>
                    <a:pt x="36" y="180"/>
                    <a:pt x="27" y="188"/>
                  </a:cubicBezTo>
                  <a:cubicBezTo>
                    <a:pt x="18" y="197"/>
                    <a:pt x="9" y="196"/>
                    <a:pt x="10" y="204"/>
                  </a:cubicBezTo>
                  <a:cubicBezTo>
                    <a:pt x="11" y="212"/>
                    <a:pt x="0" y="235"/>
                    <a:pt x="0" y="235"/>
                  </a:cubicBezTo>
                  <a:cubicBezTo>
                    <a:pt x="0" y="235"/>
                    <a:pt x="9" y="235"/>
                    <a:pt x="10" y="241"/>
                  </a:cubicBezTo>
                  <a:cubicBezTo>
                    <a:pt x="10" y="247"/>
                    <a:pt x="16" y="257"/>
                    <a:pt x="18" y="258"/>
                  </a:cubicBezTo>
                  <a:cubicBezTo>
                    <a:pt x="19" y="258"/>
                    <a:pt x="24" y="248"/>
                    <a:pt x="35" y="247"/>
                  </a:cubicBezTo>
                  <a:cubicBezTo>
                    <a:pt x="35" y="247"/>
                    <a:pt x="28" y="251"/>
                    <a:pt x="31" y="257"/>
                  </a:cubicBezTo>
                  <a:cubicBezTo>
                    <a:pt x="34" y="263"/>
                    <a:pt x="23" y="265"/>
                    <a:pt x="31" y="270"/>
                  </a:cubicBezTo>
                  <a:cubicBezTo>
                    <a:pt x="39" y="275"/>
                    <a:pt x="42" y="281"/>
                    <a:pt x="39" y="285"/>
                  </a:cubicBezTo>
                  <a:cubicBezTo>
                    <a:pt x="36" y="289"/>
                    <a:pt x="36" y="305"/>
                    <a:pt x="36" y="305"/>
                  </a:cubicBezTo>
                  <a:cubicBezTo>
                    <a:pt x="36" y="305"/>
                    <a:pt x="61" y="310"/>
                    <a:pt x="79" y="306"/>
                  </a:cubicBezTo>
                  <a:cubicBezTo>
                    <a:pt x="96" y="303"/>
                    <a:pt x="95" y="295"/>
                    <a:pt x="122" y="302"/>
                  </a:cubicBezTo>
                  <a:cubicBezTo>
                    <a:pt x="149" y="308"/>
                    <a:pt x="168" y="309"/>
                    <a:pt x="174" y="312"/>
                  </a:cubicBezTo>
                  <a:cubicBezTo>
                    <a:pt x="180" y="314"/>
                    <a:pt x="208" y="307"/>
                    <a:pt x="213" y="323"/>
                  </a:cubicBezTo>
                  <a:cubicBezTo>
                    <a:pt x="213" y="323"/>
                    <a:pt x="218" y="302"/>
                    <a:pt x="211" y="292"/>
                  </a:cubicBezTo>
                  <a:cubicBezTo>
                    <a:pt x="205" y="283"/>
                    <a:pt x="182" y="268"/>
                    <a:pt x="182" y="260"/>
                  </a:cubicBezTo>
                  <a:cubicBezTo>
                    <a:pt x="183" y="252"/>
                    <a:pt x="184" y="248"/>
                    <a:pt x="177" y="241"/>
                  </a:cubicBezTo>
                  <a:cubicBezTo>
                    <a:pt x="169" y="234"/>
                    <a:pt x="170" y="226"/>
                    <a:pt x="170" y="216"/>
                  </a:cubicBezTo>
                  <a:cubicBezTo>
                    <a:pt x="169" y="205"/>
                    <a:pt x="162" y="205"/>
                    <a:pt x="164" y="200"/>
                  </a:cubicBezTo>
                  <a:cubicBezTo>
                    <a:pt x="166" y="196"/>
                    <a:pt x="171" y="201"/>
                    <a:pt x="174" y="195"/>
                  </a:cubicBezTo>
                  <a:cubicBezTo>
                    <a:pt x="178" y="190"/>
                    <a:pt x="187" y="165"/>
                    <a:pt x="197" y="1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3" name="Freeform 1408"/>
            <p:cNvSpPr>
              <a:spLocks/>
            </p:cNvSpPr>
            <p:nvPr/>
          </p:nvSpPr>
          <p:spPr bwMode="auto">
            <a:xfrm>
              <a:off x="4240213" y="4467759"/>
              <a:ext cx="325437" cy="230187"/>
            </a:xfrm>
            <a:custGeom>
              <a:avLst/>
              <a:gdLst>
                <a:gd name="T0" fmla="*/ 2147483647 w 367"/>
                <a:gd name="T1" fmla="*/ 2147483647 h 261"/>
                <a:gd name="T2" fmla="*/ 2147483647 w 367"/>
                <a:gd name="T3" fmla="*/ 2147483647 h 261"/>
                <a:gd name="T4" fmla="*/ 2147483647 w 367"/>
                <a:gd name="T5" fmla="*/ 2147483647 h 261"/>
                <a:gd name="T6" fmla="*/ 2147483647 w 367"/>
                <a:gd name="T7" fmla="*/ 2147483647 h 261"/>
                <a:gd name="T8" fmla="*/ 2147483647 w 367"/>
                <a:gd name="T9" fmla="*/ 2147483647 h 261"/>
                <a:gd name="T10" fmla="*/ 2147483647 w 367"/>
                <a:gd name="T11" fmla="*/ 2147483647 h 261"/>
                <a:gd name="T12" fmla="*/ 2147483647 w 367"/>
                <a:gd name="T13" fmla="*/ 2147483647 h 261"/>
                <a:gd name="T14" fmla="*/ 2147483647 w 367"/>
                <a:gd name="T15" fmla="*/ 2147483647 h 261"/>
                <a:gd name="T16" fmla="*/ 2147483647 w 367"/>
                <a:gd name="T17" fmla="*/ 2147483647 h 261"/>
                <a:gd name="T18" fmla="*/ 2147483647 w 367"/>
                <a:gd name="T19" fmla="*/ 2147483647 h 261"/>
                <a:gd name="T20" fmla="*/ 2147483647 w 367"/>
                <a:gd name="T21" fmla="*/ 2147483647 h 261"/>
                <a:gd name="T22" fmla="*/ 2147483647 w 367"/>
                <a:gd name="T23" fmla="*/ 2147483647 h 261"/>
                <a:gd name="T24" fmla="*/ 2147483647 w 367"/>
                <a:gd name="T25" fmla="*/ 2147483647 h 261"/>
                <a:gd name="T26" fmla="*/ 2147483647 w 367"/>
                <a:gd name="T27" fmla="*/ 2147483647 h 261"/>
                <a:gd name="T28" fmla="*/ 2147483647 w 367"/>
                <a:gd name="T29" fmla="*/ 2147483647 h 261"/>
                <a:gd name="T30" fmla="*/ 2147483647 w 367"/>
                <a:gd name="T31" fmla="*/ 2147483647 h 261"/>
                <a:gd name="T32" fmla="*/ 2147483647 w 367"/>
                <a:gd name="T33" fmla="*/ 2147483647 h 261"/>
                <a:gd name="T34" fmla="*/ 2147483647 w 367"/>
                <a:gd name="T35" fmla="*/ 2147483647 h 261"/>
                <a:gd name="T36" fmla="*/ 2147483647 w 367"/>
                <a:gd name="T37" fmla="*/ 2147483647 h 261"/>
                <a:gd name="T38" fmla="*/ 2147483647 w 367"/>
                <a:gd name="T39" fmla="*/ 0 h 261"/>
                <a:gd name="T40" fmla="*/ 2147483647 w 367"/>
                <a:gd name="T41" fmla="*/ 0 h 261"/>
                <a:gd name="T42" fmla="*/ 2147483647 w 367"/>
                <a:gd name="T43" fmla="*/ 2147483647 h 261"/>
                <a:gd name="T44" fmla="*/ 2147483647 w 367"/>
                <a:gd name="T45" fmla="*/ 2147483647 h 261"/>
                <a:gd name="T46" fmla="*/ 2147483647 w 367"/>
                <a:gd name="T47" fmla="*/ 2147483647 h 261"/>
                <a:gd name="T48" fmla="*/ 2147483647 w 367"/>
                <a:gd name="T49" fmla="*/ 2147483647 h 261"/>
                <a:gd name="T50" fmla="*/ 2147483647 w 367"/>
                <a:gd name="T51" fmla="*/ 2147483647 h 261"/>
                <a:gd name="T52" fmla="*/ 2147483647 w 367"/>
                <a:gd name="T53" fmla="*/ 2147483647 h 261"/>
                <a:gd name="T54" fmla="*/ 2147483647 w 367"/>
                <a:gd name="T55" fmla="*/ 2147483647 h 261"/>
                <a:gd name="T56" fmla="*/ 2147483647 w 367"/>
                <a:gd name="T57" fmla="*/ 2147483647 h 261"/>
                <a:gd name="T58" fmla="*/ 2147483647 w 367"/>
                <a:gd name="T59" fmla="*/ 2147483647 h 261"/>
                <a:gd name="T60" fmla="*/ 2147483647 w 367"/>
                <a:gd name="T61" fmla="*/ 2147483647 h 261"/>
                <a:gd name="T62" fmla="*/ 2147483647 w 367"/>
                <a:gd name="T63" fmla="*/ 2147483647 h 261"/>
                <a:gd name="T64" fmla="*/ 2147483647 w 367"/>
                <a:gd name="T65" fmla="*/ 2147483647 h 261"/>
                <a:gd name="T66" fmla="*/ 2147483647 w 367"/>
                <a:gd name="T67" fmla="*/ 2147483647 h 261"/>
                <a:gd name="T68" fmla="*/ 2147483647 w 367"/>
                <a:gd name="T69" fmla="*/ 2147483647 h 261"/>
                <a:gd name="T70" fmla="*/ 2147483647 w 367"/>
                <a:gd name="T71" fmla="*/ 2147483647 h 261"/>
                <a:gd name="T72" fmla="*/ 2147483647 w 367"/>
                <a:gd name="T73" fmla="*/ 2147483647 h 261"/>
                <a:gd name="T74" fmla="*/ 2147483647 w 367"/>
                <a:gd name="T75" fmla="*/ 2147483647 h 261"/>
                <a:gd name="T76" fmla="*/ 2147483647 w 367"/>
                <a:gd name="T77" fmla="*/ 2147483647 h 261"/>
                <a:gd name="T78" fmla="*/ 2147483647 w 367"/>
                <a:gd name="T79" fmla="*/ 2147483647 h 261"/>
                <a:gd name="T80" fmla="*/ 2147483647 w 367"/>
                <a:gd name="T81" fmla="*/ 2147483647 h 261"/>
                <a:gd name="T82" fmla="*/ 2147483647 w 367"/>
                <a:gd name="T83" fmla="*/ 2147483647 h 261"/>
                <a:gd name="T84" fmla="*/ 2147483647 w 367"/>
                <a:gd name="T85" fmla="*/ 2147483647 h 261"/>
                <a:gd name="T86" fmla="*/ 2147483647 w 367"/>
                <a:gd name="T87" fmla="*/ 2147483647 h 261"/>
                <a:gd name="T88" fmla="*/ 2147483647 w 367"/>
                <a:gd name="T89" fmla="*/ 2147483647 h 261"/>
                <a:gd name="T90" fmla="*/ 2147483647 w 367"/>
                <a:gd name="T91" fmla="*/ 2147483647 h 261"/>
                <a:gd name="T92" fmla="*/ 2147483647 w 367"/>
                <a:gd name="T93" fmla="*/ 2147483647 h 261"/>
                <a:gd name="T94" fmla="*/ 2147483647 w 367"/>
                <a:gd name="T95" fmla="*/ 2147483647 h 261"/>
                <a:gd name="T96" fmla="*/ 2147483647 w 367"/>
                <a:gd name="T97" fmla="*/ 2147483647 h 261"/>
                <a:gd name="T98" fmla="*/ 2147483647 w 367"/>
                <a:gd name="T99" fmla="*/ 2147483647 h 261"/>
                <a:gd name="T100" fmla="*/ 2147483647 w 367"/>
                <a:gd name="T101" fmla="*/ 2147483647 h 261"/>
                <a:gd name="T102" fmla="*/ 2147483647 w 367"/>
                <a:gd name="T103" fmla="*/ 2147483647 h 261"/>
                <a:gd name="T104" fmla="*/ 2147483647 w 367"/>
                <a:gd name="T105" fmla="*/ 2147483647 h 261"/>
                <a:gd name="T106" fmla="*/ 2147483647 w 367"/>
                <a:gd name="T107" fmla="*/ 2147483647 h 261"/>
                <a:gd name="T108" fmla="*/ 2147483647 w 367"/>
                <a:gd name="T109" fmla="*/ 2147483647 h 261"/>
                <a:gd name="T110" fmla="*/ 2147483647 w 367"/>
                <a:gd name="T111" fmla="*/ 2147483647 h 261"/>
                <a:gd name="T112" fmla="*/ 2147483647 w 367"/>
                <a:gd name="T113" fmla="*/ 2147483647 h 261"/>
                <a:gd name="T114" fmla="*/ 2147483647 w 367"/>
                <a:gd name="T115" fmla="*/ 2147483647 h 2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7" h="261">
                  <a:moveTo>
                    <a:pt x="51" y="261"/>
                  </a:moveTo>
                  <a:cubicBezTo>
                    <a:pt x="51" y="261"/>
                    <a:pt x="56" y="240"/>
                    <a:pt x="49" y="230"/>
                  </a:cubicBezTo>
                  <a:cubicBezTo>
                    <a:pt x="43" y="221"/>
                    <a:pt x="20" y="206"/>
                    <a:pt x="20" y="198"/>
                  </a:cubicBezTo>
                  <a:cubicBezTo>
                    <a:pt x="21" y="190"/>
                    <a:pt x="22" y="186"/>
                    <a:pt x="15" y="179"/>
                  </a:cubicBezTo>
                  <a:cubicBezTo>
                    <a:pt x="7" y="172"/>
                    <a:pt x="8" y="164"/>
                    <a:pt x="8" y="154"/>
                  </a:cubicBezTo>
                  <a:cubicBezTo>
                    <a:pt x="7" y="143"/>
                    <a:pt x="0" y="143"/>
                    <a:pt x="2" y="138"/>
                  </a:cubicBezTo>
                  <a:cubicBezTo>
                    <a:pt x="4" y="134"/>
                    <a:pt x="9" y="139"/>
                    <a:pt x="12" y="133"/>
                  </a:cubicBezTo>
                  <a:cubicBezTo>
                    <a:pt x="16" y="128"/>
                    <a:pt x="25" y="103"/>
                    <a:pt x="35" y="98"/>
                  </a:cubicBezTo>
                  <a:cubicBezTo>
                    <a:pt x="35" y="98"/>
                    <a:pt x="43" y="104"/>
                    <a:pt x="50" y="99"/>
                  </a:cubicBezTo>
                  <a:cubicBezTo>
                    <a:pt x="57" y="93"/>
                    <a:pt x="61" y="83"/>
                    <a:pt x="64" y="89"/>
                  </a:cubicBezTo>
                  <a:cubicBezTo>
                    <a:pt x="67" y="95"/>
                    <a:pt x="67" y="105"/>
                    <a:pt x="74" y="96"/>
                  </a:cubicBezTo>
                  <a:cubicBezTo>
                    <a:pt x="82" y="88"/>
                    <a:pt x="82" y="86"/>
                    <a:pt x="92" y="85"/>
                  </a:cubicBezTo>
                  <a:cubicBezTo>
                    <a:pt x="101" y="85"/>
                    <a:pt x="101" y="81"/>
                    <a:pt x="110" y="82"/>
                  </a:cubicBezTo>
                  <a:cubicBezTo>
                    <a:pt x="120" y="82"/>
                    <a:pt x="132" y="71"/>
                    <a:pt x="132" y="66"/>
                  </a:cubicBezTo>
                  <a:cubicBezTo>
                    <a:pt x="132" y="61"/>
                    <a:pt x="120" y="54"/>
                    <a:pt x="132" y="55"/>
                  </a:cubicBezTo>
                  <a:cubicBezTo>
                    <a:pt x="144" y="55"/>
                    <a:pt x="153" y="55"/>
                    <a:pt x="159" y="53"/>
                  </a:cubicBezTo>
                  <a:cubicBezTo>
                    <a:pt x="166" y="51"/>
                    <a:pt x="175" y="53"/>
                    <a:pt x="178" y="45"/>
                  </a:cubicBezTo>
                  <a:cubicBezTo>
                    <a:pt x="180" y="37"/>
                    <a:pt x="178" y="30"/>
                    <a:pt x="190" y="26"/>
                  </a:cubicBezTo>
                  <a:cubicBezTo>
                    <a:pt x="202" y="22"/>
                    <a:pt x="204" y="19"/>
                    <a:pt x="206" y="12"/>
                  </a:cubicBezTo>
                  <a:cubicBezTo>
                    <a:pt x="208" y="5"/>
                    <a:pt x="216" y="0"/>
                    <a:pt x="221" y="0"/>
                  </a:cubicBezTo>
                  <a:cubicBezTo>
                    <a:pt x="226" y="0"/>
                    <a:pt x="239" y="0"/>
                    <a:pt x="239" y="0"/>
                  </a:cubicBezTo>
                  <a:cubicBezTo>
                    <a:pt x="239" y="0"/>
                    <a:pt x="238" y="5"/>
                    <a:pt x="246" y="10"/>
                  </a:cubicBezTo>
                  <a:cubicBezTo>
                    <a:pt x="253" y="15"/>
                    <a:pt x="267" y="32"/>
                    <a:pt x="261" y="41"/>
                  </a:cubicBezTo>
                  <a:cubicBezTo>
                    <a:pt x="256" y="50"/>
                    <a:pt x="252" y="60"/>
                    <a:pt x="258" y="61"/>
                  </a:cubicBezTo>
                  <a:cubicBezTo>
                    <a:pt x="264" y="62"/>
                    <a:pt x="269" y="54"/>
                    <a:pt x="274" y="60"/>
                  </a:cubicBezTo>
                  <a:cubicBezTo>
                    <a:pt x="280" y="67"/>
                    <a:pt x="272" y="71"/>
                    <a:pt x="276" y="73"/>
                  </a:cubicBezTo>
                  <a:cubicBezTo>
                    <a:pt x="279" y="76"/>
                    <a:pt x="283" y="73"/>
                    <a:pt x="289" y="75"/>
                  </a:cubicBezTo>
                  <a:cubicBezTo>
                    <a:pt x="295" y="78"/>
                    <a:pt x="295" y="82"/>
                    <a:pt x="301" y="84"/>
                  </a:cubicBezTo>
                  <a:cubicBezTo>
                    <a:pt x="307" y="85"/>
                    <a:pt x="315" y="81"/>
                    <a:pt x="313" y="89"/>
                  </a:cubicBezTo>
                  <a:cubicBezTo>
                    <a:pt x="312" y="97"/>
                    <a:pt x="304" y="99"/>
                    <a:pt x="310" y="102"/>
                  </a:cubicBezTo>
                  <a:cubicBezTo>
                    <a:pt x="317" y="104"/>
                    <a:pt x="318" y="100"/>
                    <a:pt x="326" y="105"/>
                  </a:cubicBezTo>
                  <a:cubicBezTo>
                    <a:pt x="334" y="110"/>
                    <a:pt x="337" y="116"/>
                    <a:pt x="340" y="120"/>
                  </a:cubicBezTo>
                  <a:cubicBezTo>
                    <a:pt x="343" y="124"/>
                    <a:pt x="337" y="134"/>
                    <a:pt x="344" y="138"/>
                  </a:cubicBezTo>
                  <a:cubicBezTo>
                    <a:pt x="350" y="142"/>
                    <a:pt x="357" y="146"/>
                    <a:pt x="359" y="147"/>
                  </a:cubicBezTo>
                  <a:cubicBezTo>
                    <a:pt x="361" y="149"/>
                    <a:pt x="367" y="151"/>
                    <a:pt x="367" y="155"/>
                  </a:cubicBezTo>
                  <a:cubicBezTo>
                    <a:pt x="367" y="158"/>
                    <a:pt x="365" y="162"/>
                    <a:pt x="365" y="162"/>
                  </a:cubicBezTo>
                  <a:cubicBezTo>
                    <a:pt x="365" y="162"/>
                    <a:pt x="357" y="160"/>
                    <a:pt x="355" y="162"/>
                  </a:cubicBezTo>
                  <a:cubicBezTo>
                    <a:pt x="353" y="165"/>
                    <a:pt x="346" y="167"/>
                    <a:pt x="341" y="164"/>
                  </a:cubicBezTo>
                  <a:cubicBezTo>
                    <a:pt x="336" y="162"/>
                    <a:pt x="332" y="157"/>
                    <a:pt x="328" y="160"/>
                  </a:cubicBezTo>
                  <a:cubicBezTo>
                    <a:pt x="325" y="162"/>
                    <a:pt x="320" y="161"/>
                    <a:pt x="318" y="160"/>
                  </a:cubicBezTo>
                  <a:cubicBezTo>
                    <a:pt x="316" y="159"/>
                    <a:pt x="311" y="152"/>
                    <a:pt x="309" y="157"/>
                  </a:cubicBezTo>
                  <a:cubicBezTo>
                    <a:pt x="308" y="162"/>
                    <a:pt x="283" y="161"/>
                    <a:pt x="279" y="164"/>
                  </a:cubicBezTo>
                  <a:cubicBezTo>
                    <a:pt x="275" y="166"/>
                    <a:pt x="272" y="177"/>
                    <a:pt x="270" y="177"/>
                  </a:cubicBezTo>
                  <a:cubicBezTo>
                    <a:pt x="268" y="177"/>
                    <a:pt x="265" y="175"/>
                    <a:pt x="261" y="177"/>
                  </a:cubicBezTo>
                  <a:cubicBezTo>
                    <a:pt x="256" y="179"/>
                    <a:pt x="252" y="173"/>
                    <a:pt x="248" y="173"/>
                  </a:cubicBezTo>
                  <a:cubicBezTo>
                    <a:pt x="243" y="173"/>
                    <a:pt x="239" y="163"/>
                    <a:pt x="237" y="173"/>
                  </a:cubicBezTo>
                  <a:cubicBezTo>
                    <a:pt x="235" y="184"/>
                    <a:pt x="230" y="192"/>
                    <a:pt x="226" y="192"/>
                  </a:cubicBezTo>
                  <a:cubicBezTo>
                    <a:pt x="222" y="192"/>
                    <a:pt x="220" y="191"/>
                    <a:pt x="216" y="190"/>
                  </a:cubicBezTo>
                  <a:cubicBezTo>
                    <a:pt x="212" y="190"/>
                    <a:pt x="191" y="186"/>
                    <a:pt x="186" y="187"/>
                  </a:cubicBezTo>
                  <a:cubicBezTo>
                    <a:pt x="182" y="187"/>
                    <a:pt x="175" y="184"/>
                    <a:pt x="174" y="181"/>
                  </a:cubicBezTo>
                  <a:cubicBezTo>
                    <a:pt x="173" y="177"/>
                    <a:pt x="164" y="160"/>
                    <a:pt x="147" y="164"/>
                  </a:cubicBezTo>
                  <a:cubicBezTo>
                    <a:pt x="130" y="168"/>
                    <a:pt x="121" y="187"/>
                    <a:pt x="121" y="207"/>
                  </a:cubicBezTo>
                  <a:cubicBezTo>
                    <a:pt x="121" y="207"/>
                    <a:pt x="117" y="211"/>
                    <a:pt x="108" y="209"/>
                  </a:cubicBezTo>
                  <a:cubicBezTo>
                    <a:pt x="98" y="207"/>
                    <a:pt x="91" y="206"/>
                    <a:pt x="87" y="204"/>
                  </a:cubicBezTo>
                  <a:cubicBezTo>
                    <a:pt x="83" y="202"/>
                    <a:pt x="79" y="203"/>
                    <a:pt x="78" y="207"/>
                  </a:cubicBezTo>
                  <a:cubicBezTo>
                    <a:pt x="78" y="211"/>
                    <a:pt x="71" y="211"/>
                    <a:pt x="66" y="212"/>
                  </a:cubicBezTo>
                  <a:cubicBezTo>
                    <a:pt x="61" y="213"/>
                    <a:pt x="62" y="224"/>
                    <a:pt x="62" y="226"/>
                  </a:cubicBezTo>
                  <a:cubicBezTo>
                    <a:pt x="62" y="229"/>
                    <a:pt x="57" y="254"/>
                    <a:pt x="51" y="26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4" name="Freeform 1409"/>
            <p:cNvSpPr>
              <a:spLocks/>
            </p:cNvSpPr>
            <p:nvPr/>
          </p:nvSpPr>
          <p:spPr bwMode="auto">
            <a:xfrm>
              <a:off x="4114800" y="4682071"/>
              <a:ext cx="52388" cy="31750"/>
            </a:xfrm>
            <a:custGeom>
              <a:avLst/>
              <a:gdLst>
                <a:gd name="T0" fmla="*/ 2147483647 w 59"/>
                <a:gd name="T1" fmla="*/ 0 h 36"/>
                <a:gd name="T2" fmla="*/ 2147483647 w 59"/>
                <a:gd name="T3" fmla="*/ 2147483647 h 36"/>
                <a:gd name="T4" fmla="*/ 2147483647 w 59"/>
                <a:gd name="T5" fmla="*/ 2147483647 h 36"/>
                <a:gd name="T6" fmla="*/ 2147483647 w 59"/>
                <a:gd name="T7" fmla="*/ 2147483647 h 36"/>
                <a:gd name="T8" fmla="*/ 2147483647 w 59"/>
                <a:gd name="T9" fmla="*/ 2147483647 h 36"/>
                <a:gd name="T10" fmla="*/ 2147483647 w 59"/>
                <a:gd name="T11" fmla="*/ 2147483647 h 36"/>
                <a:gd name="T12" fmla="*/ 2147483647 w 59"/>
                <a:gd name="T13" fmla="*/ 2147483647 h 36"/>
                <a:gd name="T14" fmla="*/ 2147483647 w 5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36">
                  <a:moveTo>
                    <a:pt x="16" y="0"/>
                  </a:moveTo>
                  <a:cubicBezTo>
                    <a:pt x="16" y="0"/>
                    <a:pt x="43" y="6"/>
                    <a:pt x="59" y="1"/>
                  </a:cubicBezTo>
                  <a:cubicBezTo>
                    <a:pt x="59" y="1"/>
                    <a:pt x="57" y="15"/>
                    <a:pt x="58" y="19"/>
                  </a:cubicBezTo>
                  <a:cubicBezTo>
                    <a:pt x="58" y="24"/>
                    <a:pt x="57" y="31"/>
                    <a:pt x="56" y="33"/>
                  </a:cubicBezTo>
                  <a:cubicBezTo>
                    <a:pt x="56" y="34"/>
                    <a:pt x="41" y="36"/>
                    <a:pt x="41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0" y="29"/>
                    <a:pt x="6" y="25"/>
                  </a:cubicBezTo>
                  <a:cubicBezTo>
                    <a:pt x="11" y="20"/>
                    <a:pt x="17" y="6"/>
                    <a:pt x="16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5" name="Freeform 1410"/>
            <p:cNvSpPr>
              <a:spLocks/>
            </p:cNvSpPr>
            <p:nvPr/>
          </p:nvSpPr>
          <p:spPr bwMode="auto">
            <a:xfrm>
              <a:off x="4098925" y="4672546"/>
              <a:ext cx="146050" cy="158750"/>
            </a:xfrm>
            <a:custGeom>
              <a:avLst/>
              <a:gdLst>
                <a:gd name="T0" fmla="*/ 2147483647 w 166"/>
                <a:gd name="T1" fmla="*/ 2147483647 h 179"/>
                <a:gd name="T2" fmla="*/ 2147483647 w 166"/>
                <a:gd name="T3" fmla="*/ 2147483647 h 179"/>
                <a:gd name="T4" fmla="*/ 2147483647 w 166"/>
                <a:gd name="T5" fmla="*/ 2147483647 h 179"/>
                <a:gd name="T6" fmla="*/ 2147483647 w 166"/>
                <a:gd name="T7" fmla="*/ 2147483647 h 179"/>
                <a:gd name="T8" fmla="*/ 2147483647 w 166"/>
                <a:gd name="T9" fmla="*/ 2147483647 h 179"/>
                <a:gd name="T10" fmla="*/ 2147483647 w 166"/>
                <a:gd name="T11" fmla="*/ 2147483647 h 179"/>
                <a:gd name="T12" fmla="*/ 2147483647 w 166"/>
                <a:gd name="T13" fmla="*/ 2147483647 h 179"/>
                <a:gd name="T14" fmla="*/ 2147483647 w 166"/>
                <a:gd name="T15" fmla="*/ 2147483647 h 179"/>
                <a:gd name="T16" fmla="*/ 2147483647 w 166"/>
                <a:gd name="T17" fmla="*/ 2147483647 h 179"/>
                <a:gd name="T18" fmla="*/ 2147483647 w 166"/>
                <a:gd name="T19" fmla="*/ 2147483647 h 179"/>
                <a:gd name="T20" fmla="*/ 2147483647 w 166"/>
                <a:gd name="T21" fmla="*/ 2147483647 h 179"/>
                <a:gd name="T22" fmla="*/ 2147483647 w 166"/>
                <a:gd name="T23" fmla="*/ 2147483647 h 179"/>
                <a:gd name="T24" fmla="*/ 2147483647 w 166"/>
                <a:gd name="T25" fmla="*/ 2147483647 h 179"/>
                <a:gd name="T26" fmla="*/ 2147483647 w 166"/>
                <a:gd name="T27" fmla="*/ 2147483647 h 179"/>
                <a:gd name="T28" fmla="*/ 2147483647 w 166"/>
                <a:gd name="T29" fmla="*/ 2147483647 h 179"/>
                <a:gd name="T30" fmla="*/ 2147483647 w 166"/>
                <a:gd name="T31" fmla="*/ 2147483647 h 179"/>
                <a:gd name="T32" fmla="*/ 2147483647 w 166"/>
                <a:gd name="T33" fmla="*/ 2147483647 h 179"/>
                <a:gd name="T34" fmla="*/ 2147483647 w 166"/>
                <a:gd name="T35" fmla="*/ 2147483647 h 179"/>
                <a:gd name="T36" fmla="*/ 2147483647 w 166"/>
                <a:gd name="T37" fmla="*/ 2147483647 h 179"/>
                <a:gd name="T38" fmla="*/ 2147483647 w 166"/>
                <a:gd name="T39" fmla="*/ 2147483647 h 179"/>
                <a:gd name="T40" fmla="*/ 2147483647 w 166"/>
                <a:gd name="T41" fmla="*/ 2147483647 h 179"/>
                <a:gd name="T42" fmla="*/ 2147483647 w 166"/>
                <a:gd name="T43" fmla="*/ 2147483647 h 179"/>
                <a:gd name="T44" fmla="*/ 2147483647 w 166"/>
                <a:gd name="T45" fmla="*/ 2147483647 h 179"/>
                <a:gd name="T46" fmla="*/ 2147483647 w 166"/>
                <a:gd name="T47" fmla="*/ 2147483647 h 179"/>
                <a:gd name="T48" fmla="*/ 2147483647 w 166"/>
                <a:gd name="T49" fmla="*/ 2147483647 h 179"/>
                <a:gd name="T50" fmla="*/ 2147483647 w 166"/>
                <a:gd name="T51" fmla="*/ 2147483647 h 179"/>
                <a:gd name="T52" fmla="*/ 2147483647 w 166"/>
                <a:gd name="T53" fmla="*/ 2147483647 h 179"/>
                <a:gd name="T54" fmla="*/ 2147483647 w 166"/>
                <a:gd name="T55" fmla="*/ 2147483647 h 179"/>
                <a:gd name="T56" fmla="*/ 2147483647 w 166"/>
                <a:gd name="T57" fmla="*/ 2147483647 h 179"/>
                <a:gd name="T58" fmla="*/ 2147483647 w 166"/>
                <a:gd name="T59" fmla="*/ 2147483647 h 179"/>
                <a:gd name="T60" fmla="*/ 2147483647 w 166"/>
                <a:gd name="T61" fmla="*/ 2147483647 h 179"/>
                <a:gd name="T62" fmla="*/ 2147483647 w 166"/>
                <a:gd name="T63" fmla="*/ 2147483647 h 179"/>
                <a:gd name="T64" fmla="*/ 2147483647 w 166"/>
                <a:gd name="T65" fmla="*/ 2147483647 h 179"/>
                <a:gd name="T66" fmla="*/ 2147483647 w 166"/>
                <a:gd name="T67" fmla="*/ 2147483647 h 179"/>
                <a:gd name="T68" fmla="*/ 2147483647 w 166"/>
                <a:gd name="T69" fmla="*/ 2147483647 h 179"/>
                <a:gd name="T70" fmla="*/ 2147483647 w 166"/>
                <a:gd name="T71" fmla="*/ 2147483647 h 179"/>
                <a:gd name="T72" fmla="*/ 2147483647 w 166"/>
                <a:gd name="T73" fmla="*/ 2147483647 h 179"/>
                <a:gd name="T74" fmla="*/ 2147483647 w 166"/>
                <a:gd name="T75" fmla="*/ 2147483647 h 179"/>
                <a:gd name="T76" fmla="*/ 2147483647 w 166"/>
                <a:gd name="T77" fmla="*/ 2147483647 h 179"/>
                <a:gd name="T78" fmla="*/ 2147483647 w 166"/>
                <a:gd name="T79" fmla="*/ 2147483647 h 179"/>
                <a:gd name="T80" fmla="*/ 2147483647 w 166"/>
                <a:gd name="T81" fmla="*/ 2147483647 h 179"/>
                <a:gd name="T82" fmla="*/ 2147483647 w 166"/>
                <a:gd name="T83" fmla="*/ 2147483647 h 179"/>
                <a:gd name="T84" fmla="*/ 2147483647 w 166"/>
                <a:gd name="T85" fmla="*/ 2147483647 h 179"/>
                <a:gd name="T86" fmla="*/ 2147483647 w 166"/>
                <a:gd name="T87" fmla="*/ 2147483647 h 179"/>
                <a:gd name="T88" fmla="*/ 2147483647 w 166"/>
                <a:gd name="T89" fmla="*/ 2147483647 h 179"/>
                <a:gd name="T90" fmla="*/ 2147483647 w 166"/>
                <a:gd name="T91" fmla="*/ 2147483647 h 179"/>
                <a:gd name="T92" fmla="*/ 2147483647 w 166"/>
                <a:gd name="T93" fmla="*/ 2147483647 h 179"/>
                <a:gd name="T94" fmla="*/ 2147483647 w 166"/>
                <a:gd name="T95" fmla="*/ 2147483647 h 179"/>
                <a:gd name="T96" fmla="*/ 2147483647 w 166"/>
                <a:gd name="T97" fmla="*/ 2147483647 h 179"/>
                <a:gd name="T98" fmla="*/ 2147483647 w 166"/>
                <a:gd name="T99" fmla="*/ 2147483647 h 179"/>
                <a:gd name="T100" fmla="*/ 2147483647 w 166"/>
                <a:gd name="T101" fmla="*/ 2147483647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179">
                  <a:moveTo>
                    <a:pt x="132" y="9"/>
                  </a:moveTo>
                  <a:cubicBezTo>
                    <a:pt x="129" y="9"/>
                    <a:pt x="125" y="8"/>
                    <a:pt x="121" y="7"/>
                  </a:cubicBezTo>
                  <a:cubicBezTo>
                    <a:pt x="94" y="0"/>
                    <a:pt x="95" y="8"/>
                    <a:pt x="78" y="11"/>
                  </a:cubicBezTo>
                  <a:cubicBezTo>
                    <a:pt x="78" y="11"/>
                    <a:pt x="76" y="25"/>
                    <a:pt x="77" y="29"/>
                  </a:cubicBezTo>
                  <a:cubicBezTo>
                    <a:pt x="77" y="34"/>
                    <a:pt x="76" y="41"/>
                    <a:pt x="75" y="43"/>
                  </a:cubicBezTo>
                  <a:cubicBezTo>
                    <a:pt x="75" y="44"/>
                    <a:pt x="60" y="46"/>
                    <a:pt x="60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52"/>
                    <a:pt x="25" y="57"/>
                  </a:cubicBezTo>
                  <a:cubicBezTo>
                    <a:pt x="23" y="62"/>
                    <a:pt x="21" y="71"/>
                    <a:pt x="18" y="78"/>
                  </a:cubicBezTo>
                  <a:cubicBezTo>
                    <a:pt x="16" y="85"/>
                    <a:pt x="21" y="88"/>
                    <a:pt x="15" y="91"/>
                  </a:cubicBezTo>
                  <a:cubicBezTo>
                    <a:pt x="8" y="94"/>
                    <a:pt x="7" y="92"/>
                    <a:pt x="7" y="92"/>
                  </a:cubicBezTo>
                  <a:cubicBezTo>
                    <a:pt x="7" y="92"/>
                    <a:pt x="5" y="87"/>
                    <a:pt x="3" y="90"/>
                  </a:cubicBezTo>
                  <a:cubicBezTo>
                    <a:pt x="1" y="92"/>
                    <a:pt x="0" y="93"/>
                    <a:pt x="2" y="96"/>
                  </a:cubicBezTo>
                  <a:cubicBezTo>
                    <a:pt x="4" y="99"/>
                    <a:pt x="6" y="100"/>
                    <a:pt x="7" y="103"/>
                  </a:cubicBezTo>
                  <a:cubicBezTo>
                    <a:pt x="8" y="105"/>
                    <a:pt x="6" y="104"/>
                    <a:pt x="9" y="111"/>
                  </a:cubicBezTo>
                  <a:cubicBezTo>
                    <a:pt x="12" y="118"/>
                    <a:pt x="12" y="122"/>
                    <a:pt x="15" y="120"/>
                  </a:cubicBezTo>
                  <a:cubicBezTo>
                    <a:pt x="19" y="119"/>
                    <a:pt x="21" y="116"/>
                    <a:pt x="21" y="120"/>
                  </a:cubicBezTo>
                  <a:cubicBezTo>
                    <a:pt x="21" y="124"/>
                    <a:pt x="18" y="124"/>
                    <a:pt x="17" y="125"/>
                  </a:cubicBezTo>
                  <a:cubicBezTo>
                    <a:pt x="15" y="126"/>
                    <a:pt x="15" y="127"/>
                    <a:pt x="18" y="128"/>
                  </a:cubicBezTo>
                  <a:cubicBezTo>
                    <a:pt x="21" y="129"/>
                    <a:pt x="25" y="127"/>
                    <a:pt x="24" y="131"/>
                  </a:cubicBezTo>
                  <a:cubicBezTo>
                    <a:pt x="23" y="134"/>
                    <a:pt x="30" y="141"/>
                    <a:pt x="31" y="144"/>
                  </a:cubicBezTo>
                  <a:cubicBezTo>
                    <a:pt x="33" y="146"/>
                    <a:pt x="41" y="153"/>
                    <a:pt x="45" y="158"/>
                  </a:cubicBezTo>
                  <a:cubicBezTo>
                    <a:pt x="49" y="163"/>
                    <a:pt x="58" y="170"/>
                    <a:pt x="61" y="173"/>
                  </a:cubicBezTo>
                  <a:cubicBezTo>
                    <a:pt x="63" y="177"/>
                    <a:pt x="65" y="179"/>
                    <a:pt x="69" y="178"/>
                  </a:cubicBezTo>
                  <a:cubicBezTo>
                    <a:pt x="73" y="176"/>
                    <a:pt x="70" y="167"/>
                    <a:pt x="77" y="169"/>
                  </a:cubicBezTo>
                  <a:cubicBezTo>
                    <a:pt x="84" y="172"/>
                    <a:pt x="82" y="168"/>
                    <a:pt x="87" y="167"/>
                  </a:cubicBezTo>
                  <a:cubicBezTo>
                    <a:pt x="91" y="167"/>
                    <a:pt x="97" y="163"/>
                    <a:pt x="92" y="160"/>
                  </a:cubicBezTo>
                  <a:cubicBezTo>
                    <a:pt x="87" y="156"/>
                    <a:pt x="87" y="152"/>
                    <a:pt x="87" y="150"/>
                  </a:cubicBezTo>
                  <a:cubicBezTo>
                    <a:pt x="87" y="148"/>
                    <a:pt x="71" y="139"/>
                    <a:pt x="86" y="142"/>
                  </a:cubicBezTo>
                  <a:cubicBezTo>
                    <a:pt x="100" y="145"/>
                    <a:pt x="99" y="140"/>
                    <a:pt x="104" y="141"/>
                  </a:cubicBezTo>
                  <a:cubicBezTo>
                    <a:pt x="110" y="142"/>
                    <a:pt x="111" y="140"/>
                    <a:pt x="110" y="137"/>
                  </a:cubicBezTo>
                  <a:cubicBezTo>
                    <a:pt x="108" y="133"/>
                    <a:pt x="102" y="128"/>
                    <a:pt x="109" y="129"/>
                  </a:cubicBezTo>
                  <a:cubicBezTo>
                    <a:pt x="115" y="129"/>
                    <a:pt x="115" y="123"/>
                    <a:pt x="118" y="127"/>
                  </a:cubicBezTo>
                  <a:cubicBezTo>
                    <a:pt x="121" y="132"/>
                    <a:pt x="121" y="132"/>
                    <a:pt x="123" y="139"/>
                  </a:cubicBezTo>
                  <a:cubicBezTo>
                    <a:pt x="125" y="145"/>
                    <a:pt x="123" y="143"/>
                    <a:pt x="129" y="144"/>
                  </a:cubicBezTo>
                  <a:cubicBezTo>
                    <a:pt x="135" y="146"/>
                    <a:pt x="136" y="145"/>
                    <a:pt x="138" y="143"/>
                  </a:cubicBezTo>
                  <a:cubicBezTo>
                    <a:pt x="141" y="142"/>
                    <a:pt x="138" y="139"/>
                    <a:pt x="142" y="141"/>
                  </a:cubicBezTo>
                  <a:cubicBezTo>
                    <a:pt x="146" y="142"/>
                    <a:pt x="149" y="142"/>
                    <a:pt x="150" y="144"/>
                  </a:cubicBezTo>
                  <a:cubicBezTo>
                    <a:pt x="150" y="146"/>
                    <a:pt x="157" y="137"/>
                    <a:pt x="159" y="136"/>
                  </a:cubicBezTo>
                  <a:cubicBezTo>
                    <a:pt x="160" y="135"/>
                    <a:pt x="159" y="134"/>
                    <a:pt x="161" y="131"/>
                  </a:cubicBezTo>
                  <a:cubicBezTo>
                    <a:pt x="163" y="128"/>
                    <a:pt x="164" y="118"/>
                    <a:pt x="163" y="110"/>
                  </a:cubicBezTo>
                  <a:cubicBezTo>
                    <a:pt x="162" y="102"/>
                    <a:pt x="162" y="98"/>
                    <a:pt x="164" y="95"/>
                  </a:cubicBezTo>
                  <a:cubicBezTo>
                    <a:pt x="165" y="92"/>
                    <a:pt x="165" y="88"/>
                    <a:pt x="161" y="85"/>
                  </a:cubicBezTo>
                  <a:cubicBezTo>
                    <a:pt x="157" y="83"/>
                    <a:pt x="152" y="84"/>
                    <a:pt x="150" y="80"/>
                  </a:cubicBezTo>
                  <a:cubicBezTo>
                    <a:pt x="148" y="77"/>
                    <a:pt x="145" y="74"/>
                    <a:pt x="147" y="70"/>
                  </a:cubicBezTo>
                  <a:cubicBezTo>
                    <a:pt x="148" y="67"/>
                    <a:pt x="148" y="60"/>
                    <a:pt x="153" y="58"/>
                  </a:cubicBezTo>
                  <a:cubicBezTo>
                    <a:pt x="159" y="56"/>
                    <a:pt x="166" y="59"/>
                    <a:pt x="165" y="51"/>
                  </a:cubicBezTo>
                  <a:cubicBezTo>
                    <a:pt x="164" y="42"/>
                    <a:pt x="159" y="30"/>
                    <a:pt x="150" y="32"/>
                  </a:cubicBezTo>
                  <a:cubicBezTo>
                    <a:pt x="142" y="34"/>
                    <a:pt x="133" y="48"/>
                    <a:pt x="130" y="39"/>
                  </a:cubicBezTo>
                  <a:cubicBezTo>
                    <a:pt x="127" y="31"/>
                    <a:pt x="126" y="27"/>
                    <a:pt x="127" y="24"/>
                  </a:cubicBezTo>
                  <a:cubicBezTo>
                    <a:pt x="129" y="20"/>
                    <a:pt x="132" y="9"/>
                    <a:pt x="132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6" name="Freeform 1411"/>
            <p:cNvSpPr>
              <a:spLocks/>
            </p:cNvSpPr>
            <p:nvPr/>
          </p:nvSpPr>
          <p:spPr bwMode="auto">
            <a:xfrm>
              <a:off x="4159250" y="4645559"/>
              <a:ext cx="190500" cy="220662"/>
            </a:xfrm>
            <a:custGeom>
              <a:avLst/>
              <a:gdLst>
                <a:gd name="T0" fmla="*/ 2147483647 w 216"/>
                <a:gd name="T1" fmla="*/ 2147483647 h 249"/>
                <a:gd name="T2" fmla="*/ 2147483647 w 216"/>
                <a:gd name="T3" fmla="*/ 2147483647 h 249"/>
                <a:gd name="T4" fmla="*/ 2147483647 w 216"/>
                <a:gd name="T5" fmla="*/ 2147483647 h 249"/>
                <a:gd name="T6" fmla="*/ 2147483647 w 216"/>
                <a:gd name="T7" fmla="*/ 2147483647 h 249"/>
                <a:gd name="T8" fmla="*/ 2147483647 w 216"/>
                <a:gd name="T9" fmla="*/ 2147483647 h 249"/>
                <a:gd name="T10" fmla="*/ 2147483647 w 216"/>
                <a:gd name="T11" fmla="*/ 2147483647 h 249"/>
                <a:gd name="T12" fmla="*/ 2147483647 w 216"/>
                <a:gd name="T13" fmla="*/ 2147483647 h 249"/>
                <a:gd name="T14" fmla="*/ 2147483647 w 216"/>
                <a:gd name="T15" fmla="*/ 2147483647 h 249"/>
                <a:gd name="T16" fmla="*/ 2147483647 w 216"/>
                <a:gd name="T17" fmla="*/ 2147483647 h 249"/>
                <a:gd name="T18" fmla="*/ 2147483647 w 216"/>
                <a:gd name="T19" fmla="*/ 2147483647 h 249"/>
                <a:gd name="T20" fmla="*/ 2147483647 w 216"/>
                <a:gd name="T21" fmla="*/ 2147483647 h 249"/>
                <a:gd name="T22" fmla="*/ 2147483647 w 216"/>
                <a:gd name="T23" fmla="*/ 2147483647 h 249"/>
                <a:gd name="T24" fmla="*/ 2147483647 w 216"/>
                <a:gd name="T25" fmla="*/ 2147483647 h 249"/>
                <a:gd name="T26" fmla="*/ 2147483647 w 216"/>
                <a:gd name="T27" fmla="*/ 2147483647 h 249"/>
                <a:gd name="T28" fmla="*/ 2147483647 w 216"/>
                <a:gd name="T29" fmla="*/ 2147483647 h 249"/>
                <a:gd name="T30" fmla="*/ 2147483647 w 216"/>
                <a:gd name="T31" fmla="*/ 2147483647 h 249"/>
                <a:gd name="T32" fmla="*/ 2147483647 w 216"/>
                <a:gd name="T33" fmla="*/ 2147483647 h 249"/>
                <a:gd name="T34" fmla="*/ 2147483647 w 216"/>
                <a:gd name="T35" fmla="*/ 2147483647 h 249"/>
                <a:gd name="T36" fmla="*/ 2147483647 w 216"/>
                <a:gd name="T37" fmla="*/ 2147483647 h 249"/>
                <a:gd name="T38" fmla="*/ 2147483647 w 216"/>
                <a:gd name="T39" fmla="*/ 2147483647 h 249"/>
                <a:gd name="T40" fmla="*/ 2147483647 w 216"/>
                <a:gd name="T41" fmla="*/ 2147483647 h 249"/>
                <a:gd name="T42" fmla="*/ 2147483647 w 216"/>
                <a:gd name="T43" fmla="*/ 2147483647 h 249"/>
                <a:gd name="T44" fmla="*/ 2147483647 w 216"/>
                <a:gd name="T45" fmla="*/ 2147483647 h 249"/>
                <a:gd name="T46" fmla="*/ 2147483647 w 216"/>
                <a:gd name="T47" fmla="*/ 2147483647 h 249"/>
                <a:gd name="T48" fmla="*/ 2147483647 w 216"/>
                <a:gd name="T49" fmla="*/ 2147483647 h 249"/>
                <a:gd name="T50" fmla="*/ 2147483647 w 216"/>
                <a:gd name="T51" fmla="*/ 2147483647 h 249"/>
                <a:gd name="T52" fmla="*/ 2147483647 w 216"/>
                <a:gd name="T53" fmla="*/ 2147483647 h 249"/>
                <a:gd name="T54" fmla="*/ 2147483647 w 216"/>
                <a:gd name="T55" fmla="*/ 2147483647 h 249"/>
                <a:gd name="T56" fmla="*/ 2147483647 w 216"/>
                <a:gd name="T57" fmla="*/ 2147483647 h 249"/>
                <a:gd name="T58" fmla="*/ 2147483647 w 216"/>
                <a:gd name="T59" fmla="*/ 2147483647 h 249"/>
                <a:gd name="T60" fmla="*/ 2147483647 w 216"/>
                <a:gd name="T61" fmla="*/ 2147483647 h 249"/>
                <a:gd name="T62" fmla="*/ 2147483647 w 216"/>
                <a:gd name="T63" fmla="*/ 2147483647 h 249"/>
                <a:gd name="T64" fmla="*/ 2147483647 w 216"/>
                <a:gd name="T65" fmla="*/ 2147483647 h 249"/>
                <a:gd name="T66" fmla="*/ 2147483647 w 216"/>
                <a:gd name="T67" fmla="*/ 2147483647 h 249"/>
                <a:gd name="T68" fmla="*/ 2147483647 w 216"/>
                <a:gd name="T69" fmla="*/ 2147483647 h 249"/>
                <a:gd name="T70" fmla="*/ 2147483647 w 216"/>
                <a:gd name="T71" fmla="*/ 2147483647 h 249"/>
                <a:gd name="T72" fmla="*/ 0 w 216"/>
                <a:gd name="T73" fmla="*/ 2147483647 h 249"/>
                <a:gd name="T74" fmla="*/ 2147483647 w 216"/>
                <a:gd name="T75" fmla="*/ 2147483647 h 249"/>
                <a:gd name="T76" fmla="*/ 2147483647 w 216"/>
                <a:gd name="T77" fmla="*/ 2147483647 h 249"/>
                <a:gd name="T78" fmla="*/ 2147483647 w 216"/>
                <a:gd name="T79" fmla="*/ 2147483647 h 249"/>
                <a:gd name="T80" fmla="*/ 2147483647 w 216"/>
                <a:gd name="T81" fmla="*/ 2147483647 h 249"/>
                <a:gd name="T82" fmla="*/ 2147483647 w 216"/>
                <a:gd name="T83" fmla="*/ 2147483647 h 249"/>
                <a:gd name="T84" fmla="*/ 2147483647 w 216"/>
                <a:gd name="T85" fmla="*/ 2147483647 h 249"/>
                <a:gd name="T86" fmla="*/ 2147483647 w 216"/>
                <a:gd name="T87" fmla="*/ 2147483647 h 249"/>
                <a:gd name="T88" fmla="*/ 2147483647 w 216"/>
                <a:gd name="T89" fmla="*/ 2147483647 h 249"/>
                <a:gd name="T90" fmla="*/ 2147483647 w 216"/>
                <a:gd name="T91" fmla="*/ 2147483647 h 249"/>
                <a:gd name="T92" fmla="*/ 2147483647 w 216"/>
                <a:gd name="T93" fmla="*/ 2147483647 h 249"/>
                <a:gd name="T94" fmla="*/ 2147483647 w 216"/>
                <a:gd name="T95" fmla="*/ 2147483647 h 249"/>
                <a:gd name="T96" fmla="*/ 2147483647 w 216"/>
                <a:gd name="T97" fmla="*/ 2147483647 h 249"/>
                <a:gd name="T98" fmla="*/ 2147483647 w 216"/>
                <a:gd name="T99" fmla="*/ 2147483647 h 249"/>
                <a:gd name="T100" fmla="*/ 2147483647 w 216"/>
                <a:gd name="T101" fmla="*/ 2147483647 h 249"/>
                <a:gd name="T102" fmla="*/ 2147483647 w 216"/>
                <a:gd name="T103" fmla="*/ 2147483647 h 249"/>
                <a:gd name="T104" fmla="*/ 2147483647 w 216"/>
                <a:gd name="T105" fmla="*/ 2147483647 h 249"/>
                <a:gd name="T106" fmla="*/ 2147483647 w 216"/>
                <a:gd name="T107" fmla="*/ 2147483647 h 249"/>
                <a:gd name="T108" fmla="*/ 2147483647 w 216"/>
                <a:gd name="T109" fmla="*/ 2147483647 h 249"/>
                <a:gd name="T110" fmla="*/ 2147483647 w 216"/>
                <a:gd name="T111" fmla="*/ 2147483647 h 249"/>
                <a:gd name="T112" fmla="*/ 2147483647 w 216"/>
                <a:gd name="T113" fmla="*/ 2147483647 h 249"/>
                <a:gd name="T114" fmla="*/ 2147483647 w 216"/>
                <a:gd name="T115" fmla="*/ 2147483647 h 249"/>
                <a:gd name="T116" fmla="*/ 2147483647 w 216"/>
                <a:gd name="T117" fmla="*/ 2147483647 h 249"/>
                <a:gd name="T118" fmla="*/ 2147483647 w 216"/>
                <a:gd name="T119" fmla="*/ 2147483647 h 249"/>
                <a:gd name="T120" fmla="*/ 2147483647 w 216"/>
                <a:gd name="T121" fmla="*/ 2147483647 h 249"/>
                <a:gd name="T122" fmla="*/ 2147483647 w 216"/>
                <a:gd name="T123" fmla="*/ 2147483647 h 2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6" h="249">
                  <a:moveTo>
                    <a:pt x="213" y="5"/>
                  </a:moveTo>
                  <a:cubicBezTo>
                    <a:pt x="213" y="5"/>
                    <a:pt x="209" y="9"/>
                    <a:pt x="200" y="7"/>
                  </a:cubicBezTo>
                  <a:cubicBezTo>
                    <a:pt x="190" y="5"/>
                    <a:pt x="183" y="4"/>
                    <a:pt x="179" y="2"/>
                  </a:cubicBezTo>
                  <a:cubicBezTo>
                    <a:pt x="175" y="0"/>
                    <a:pt x="171" y="1"/>
                    <a:pt x="170" y="5"/>
                  </a:cubicBezTo>
                  <a:cubicBezTo>
                    <a:pt x="170" y="9"/>
                    <a:pt x="163" y="9"/>
                    <a:pt x="158" y="10"/>
                  </a:cubicBezTo>
                  <a:cubicBezTo>
                    <a:pt x="153" y="11"/>
                    <a:pt x="154" y="22"/>
                    <a:pt x="154" y="24"/>
                  </a:cubicBezTo>
                  <a:cubicBezTo>
                    <a:pt x="154" y="27"/>
                    <a:pt x="149" y="52"/>
                    <a:pt x="143" y="59"/>
                  </a:cubicBezTo>
                  <a:cubicBezTo>
                    <a:pt x="138" y="43"/>
                    <a:pt x="110" y="50"/>
                    <a:pt x="104" y="48"/>
                  </a:cubicBezTo>
                  <a:cubicBezTo>
                    <a:pt x="99" y="46"/>
                    <a:pt x="85" y="45"/>
                    <a:pt x="65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0" y="51"/>
                    <a:pt x="58" y="55"/>
                  </a:cubicBezTo>
                  <a:cubicBezTo>
                    <a:pt x="57" y="58"/>
                    <a:pt x="58" y="62"/>
                    <a:pt x="61" y="70"/>
                  </a:cubicBezTo>
                  <a:cubicBezTo>
                    <a:pt x="64" y="79"/>
                    <a:pt x="73" y="65"/>
                    <a:pt x="81" y="63"/>
                  </a:cubicBezTo>
                  <a:cubicBezTo>
                    <a:pt x="90" y="61"/>
                    <a:pt x="95" y="73"/>
                    <a:pt x="96" y="82"/>
                  </a:cubicBezTo>
                  <a:cubicBezTo>
                    <a:pt x="97" y="90"/>
                    <a:pt x="90" y="87"/>
                    <a:pt x="84" y="89"/>
                  </a:cubicBezTo>
                  <a:cubicBezTo>
                    <a:pt x="79" y="91"/>
                    <a:pt x="79" y="98"/>
                    <a:pt x="78" y="101"/>
                  </a:cubicBezTo>
                  <a:cubicBezTo>
                    <a:pt x="76" y="105"/>
                    <a:pt x="79" y="108"/>
                    <a:pt x="81" y="111"/>
                  </a:cubicBezTo>
                  <a:cubicBezTo>
                    <a:pt x="83" y="115"/>
                    <a:pt x="88" y="114"/>
                    <a:pt x="92" y="116"/>
                  </a:cubicBezTo>
                  <a:cubicBezTo>
                    <a:pt x="96" y="119"/>
                    <a:pt x="96" y="123"/>
                    <a:pt x="95" y="126"/>
                  </a:cubicBezTo>
                  <a:cubicBezTo>
                    <a:pt x="93" y="129"/>
                    <a:pt x="93" y="133"/>
                    <a:pt x="94" y="141"/>
                  </a:cubicBezTo>
                  <a:cubicBezTo>
                    <a:pt x="95" y="149"/>
                    <a:pt x="94" y="159"/>
                    <a:pt x="92" y="162"/>
                  </a:cubicBezTo>
                  <a:cubicBezTo>
                    <a:pt x="90" y="165"/>
                    <a:pt x="91" y="166"/>
                    <a:pt x="90" y="167"/>
                  </a:cubicBezTo>
                  <a:cubicBezTo>
                    <a:pt x="88" y="168"/>
                    <a:pt x="81" y="177"/>
                    <a:pt x="81" y="175"/>
                  </a:cubicBezTo>
                  <a:cubicBezTo>
                    <a:pt x="80" y="173"/>
                    <a:pt x="77" y="173"/>
                    <a:pt x="73" y="172"/>
                  </a:cubicBezTo>
                  <a:cubicBezTo>
                    <a:pt x="69" y="170"/>
                    <a:pt x="72" y="173"/>
                    <a:pt x="69" y="174"/>
                  </a:cubicBezTo>
                  <a:cubicBezTo>
                    <a:pt x="67" y="176"/>
                    <a:pt x="66" y="177"/>
                    <a:pt x="60" y="175"/>
                  </a:cubicBezTo>
                  <a:cubicBezTo>
                    <a:pt x="54" y="174"/>
                    <a:pt x="56" y="176"/>
                    <a:pt x="54" y="170"/>
                  </a:cubicBezTo>
                  <a:cubicBezTo>
                    <a:pt x="52" y="163"/>
                    <a:pt x="52" y="163"/>
                    <a:pt x="49" y="158"/>
                  </a:cubicBezTo>
                  <a:cubicBezTo>
                    <a:pt x="46" y="154"/>
                    <a:pt x="46" y="160"/>
                    <a:pt x="40" y="160"/>
                  </a:cubicBezTo>
                  <a:cubicBezTo>
                    <a:pt x="33" y="159"/>
                    <a:pt x="39" y="164"/>
                    <a:pt x="41" y="168"/>
                  </a:cubicBezTo>
                  <a:cubicBezTo>
                    <a:pt x="42" y="171"/>
                    <a:pt x="41" y="173"/>
                    <a:pt x="35" y="172"/>
                  </a:cubicBezTo>
                  <a:cubicBezTo>
                    <a:pt x="30" y="171"/>
                    <a:pt x="31" y="176"/>
                    <a:pt x="17" y="173"/>
                  </a:cubicBezTo>
                  <a:cubicBezTo>
                    <a:pt x="2" y="170"/>
                    <a:pt x="18" y="179"/>
                    <a:pt x="18" y="181"/>
                  </a:cubicBezTo>
                  <a:cubicBezTo>
                    <a:pt x="18" y="183"/>
                    <a:pt x="18" y="187"/>
                    <a:pt x="23" y="191"/>
                  </a:cubicBezTo>
                  <a:cubicBezTo>
                    <a:pt x="28" y="194"/>
                    <a:pt x="22" y="198"/>
                    <a:pt x="18" y="198"/>
                  </a:cubicBezTo>
                  <a:cubicBezTo>
                    <a:pt x="13" y="199"/>
                    <a:pt x="15" y="203"/>
                    <a:pt x="8" y="200"/>
                  </a:cubicBezTo>
                  <a:cubicBezTo>
                    <a:pt x="1" y="198"/>
                    <a:pt x="4" y="207"/>
                    <a:pt x="0" y="209"/>
                  </a:cubicBezTo>
                  <a:cubicBezTo>
                    <a:pt x="0" y="209"/>
                    <a:pt x="0" y="222"/>
                    <a:pt x="6" y="225"/>
                  </a:cubicBezTo>
                  <a:cubicBezTo>
                    <a:pt x="12" y="228"/>
                    <a:pt x="20" y="227"/>
                    <a:pt x="21" y="234"/>
                  </a:cubicBezTo>
                  <a:cubicBezTo>
                    <a:pt x="22" y="241"/>
                    <a:pt x="26" y="248"/>
                    <a:pt x="26" y="248"/>
                  </a:cubicBezTo>
                  <a:cubicBezTo>
                    <a:pt x="26" y="248"/>
                    <a:pt x="33" y="241"/>
                    <a:pt x="37" y="237"/>
                  </a:cubicBezTo>
                  <a:cubicBezTo>
                    <a:pt x="41" y="233"/>
                    <a:pt x="47" y="223"/>
                    <a:pt x="51" y="229"/>
                  </a:cubicBezTo>
                  <a:cubicBezTo>
                    <a:pt x="55" y="235"/>
                    <a:pt x="60" y="249"/>
                    <a:pt x="67" y="245"/>
                  </a:cubicBezTo>
                  <a:cubicBezTo>
                    <a:pt x="74" y="240"/>
                    <a:pt x="77" y="235"/>
                    <a:pt x="79" y="232"/>
                  </a:cubicBezTo>
                  <a:cubicBezTo>
                    <a:pt x="81" y="229"/>
                    <a:pt x="85" y="223"/>
                    <a:pt x="89" y="226"/>
                  </a:cubicBezTo>
                  <a:cubicBezTo>
                    <a:pt x="92" y="230"/>
                    <a:pt x="96" y="222"/>
                    <a:pt x="96" y="225"/>
                  </a:cubicBezTo>
                  <a:cubicBezTo>
                    <a:pt x="97" y="229"/>
                    <a:pt x="90" y="233"/>
                    <a:pt x="93" y="240"/>
                  </a:cubicBezTo>
                  <a:cubicBezTo>
                    <a:pt x="95" y="246"/>
                    <a:pt x="97" y="244"/>
                    <a:pt x="101" y="243"/>
                  </a:cubicBezTo>
                  <a:cubicBezTo>
                    <a:pt x="105" y="243"/>
                    <a:pt x="116" y="232"/>
                    <a:pt x="122" y="226"/>
                  </a:cubicBezTo>
                  <a:cubicBezTo>
                    <a:pt x="127" y="220"/>
                    <a:pt x="132" y="218"/>
                    <a:pt x="137" y="215"/>
                  </a:cubicBezTo>
                  <a:cubicBezTo>
                    <a:pt x="141" y="212"/>
                    <a:pt x="144" y="210"/>
                    <a:pt x="144" y="204"/>
                  </a:cubicBezTo>
                  <a:cubicBezTo>
                    <a:pt x="145" y="198"/>
                    <a:pt x="142" y="193"/>
                    <a:pt x="143" y="185"/>
                  </a:cubicBezTo>
                  <a:cubicBezTo>
                    <a:pt x="144" y="176"/>
                    <a:pt x="139" y="176"/>
                    <a:pt x="146" y="166"/>
                  </a:cubicBezTo>
                  <a:cubicBezTo>
                    <a:pt x="154" y="155"/>
                    <a:pt x="155" y="151"/>
                    <a:pt x="160" y="145"/>
                  </a:cubicBezTo>
                  <a:cubicBezTo>
                    <a:pt x="165" y="140"/>
                    <a:pt x="163" y="135"/>
                    <a:pt x="174" y="131"/>
                  </a:cubicBezTo>
                  <a:cubicBezTo>
                    <a:pt x="184" y="128"/>
                    <a:pt x="187" y="124"/>
                    <a:pt x="189" y="120"/>
                  </a:cubicBezTo>
                  <a:cubicBezTo>
                    <a:pt x="191" y="115"/>
                    <a:pt x="190" y="111"/>
                    <a:pt x="191" y="104"/>
                  </a:cubicBezTo>
                  <a:cubicBezTo>
                    <a:pt x="192" y="97"/>
                    <a:pt x="194" y="88"/>
                    <a:pt x="194" y="80"/>
                  </a:cubicBezTo>
                  <a:cubicBezTo>
                    <a:pt x="194" y="73"/>
                    <a:pt x="197" y="68"/>
                    <a:pt x="199" y="63"/>
                  </a:cubicBezTo>
                  <a:cubicBezTo>
                    <a:pt x="201" y="58"/>
                    <a:pt x="204" y="54"/>
                    <a:pt x="202" y="50"/>
                  </a:cubicBezTo>
                  <a:cubicBezTo>
                    <a:pt x="201" y="45"/>
                    <a:pt x="211" y="25"/>
                    <a:pt x="213" y="22"/>
                  </a:cubicBezTo>
                  <a:cubicBezTo>
                    <a:pt x="215" y="19"/>
                    <a:pt x="216" y="9"/>
                    <a:pt x="213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7" name="Freeform 1412"/>
            <p:cNvSpPr>
              <a:spLocks/>
            </p:cNvSpPr>
            <p:nvPr/>
          </p:nvSpPr>
          <p:spPr bwMode="auto">
            <a:xfrm>
              <a:off x="4421188" y="4155021"/>
              <a:ext cx="396875" cy="495300"/>
            </a:xfrm>
            <a:custGeom>
              <a:avLst/>
              <a:gdLst>
                <a:gd name="T0" fmla="*/ 2147483647 w 450"/>
                <a:gd name="T1" fmla="*/ 2147483647 h 560"/>
                <a:gd name="T2" fmla="*/ 2147483647 w 450"/>
                <a:gd name="T3" fmla="*/ 2147483647 h 560"/>
                <a:gd name="T4" fmla="*/ 2147483647 w 450"/>
                <a:gd name="T5" fmla="*/ 2147483647 h 560"/>
                <a:gd name="T6" fmla="*/ 2147483647 w 450"/>
                <a:gd name="T7" fmla="*/ 2147483647 h 560"/>
                <a:gd name="T8" fmla="*/ 2147483647 w 450"/>
                <a:gd name="T9" fmla="*/ 2147483647 h 560"/>
                <a:gd name="T10" fmla="*/ 2147483647 w 450"/>
                <a:gd name="T11" fmla="*/ 2147483647 h 560"/>
                <a:gd name="T12" fmla="*/ 2147483647 w 450"/>
                <a:gd name="T13" fmla="*/ 2147483647 h 560"/>
                <a:gd name="T14" fmla="*/ 2147483647 w 450"/>
                <a:gd name="T15" fmla="*/ 2147483647 h 560"/>
                <a:gd name="T16" fmla="*/ 2147483647 w 450"/>
                <a:gd name="T17" fmla="*/ 2147483647 h 560"/>
                <a:gd name="T18" fmla="*/ 2147483647 w 450"/>
                <a:gd name="T19" fmla="*/ 2147483647 h 560"/>
                <a:gd name="T20" fmla="*/ 2147483647 w 450"/>
                <a:gd name="T21" fmla="*/ 2147483647 h 560"/>
                <a:gd name="T22" fmla="*/ 2147483647 w 450"/>
                <a:gd name="T23" fmla="*/ 2147483647 h 560"/>
                <a:gd name="T24" fmla="*/ 2147483647 w 450"/>
                <a:gd name="T25" fmla="*/ 2147483647 h 560"/>
                <a:gd name="T26" fmla="*/ 2147483647 w 450"/>
                <a:gd name="T27" fmla="*/ 2147483647 h 560"/>
                <a:gd name="T28" fmla="*/ 2147483647 w 450"/>
                <a:gd name="T29" fmla="*/ 2147483647 h 560"/>
                <a:gd name="T30" fmla="*/ 2147483647 w 450"/>
                <a:gd name="T31" fmla="*/ 2147483647 h 560"/>
                <a:gd name="T32" fmla="*/ 2147483647 w 450"/>
                <a:gd name="T33" fmla="*/ 2147483647 h 560"/>
                <a:gd name="T34" fmla="*/ 2147483647 w 450"/>
                <a:gd name="T35" fmla="*/ 2147483647 h 560"/>
                <a:gd name="T36" fmla="*/ 2147483647 w 450"/>
                <a:gd name="T37" fmla="*/ 2147483647 h 560"/>
                <a:gd name="T38" fmla="*/ 2147483647 w 450"/>
                <a:gd name="T39" fmla="*/ 2147483647 h 560"/>
                <a:gd name="T40" fmla="*/ 2147483647 w 450"/>
                <a:gd name="T41" fmla="*/ 2147483647 h 560"/>
                <a:gd name="T42" fmla="*/ 2147483647 w 450"/>
                <a:gd name="T43" fmla="*/ 2147483647 h 560"/>
                <a:gd name="T44" fmla="*/ 2147483647 w 450"/>
                <a:gd name="T45" fmla="*/ 2147483647 h 560"/>
                <a:gd name="T46" fmla="*/ 2147483647 w 450"/>
                <a:gd name="T47" fmla="*/ 2147483647 h 560"/>
                <a:gd name="T48" fmla="*/ 2147483647 w 450"/>
                <a:gd name="T49" fmla="*/ 2147483647 h 560"/>
                <a:gd name="T50" fmla="*/ 2147483647 w 450"/>
                <a:gd name="T51" fmla="*/ 2147483647 h 560"/>
                <a:gd name="T52" fmla="*/ 2147483647 w 450"/>
                <a:gd name="T53" fmla="*/ 2147483647 h 560"/>
                <a:gd name="T54" fmla="*/ 2147483647 w 450"/>
                <a:gd name="T55" fmla="*/ 2147483647 h 560"/>
                <a:gd name="T56" fmla="*/ 2147483647 w 450"/>
                <a:gd name="T57" fmla="*/ 2147483647 h 560"/>
                <a:gd name="T58" fmla="*/ 2147483647 w 450"/>
                <a:gd name="T59" fmla="*/ 2147483647 h 560"/>
                <a:gd name="T60" fmla="*/ 2147483647 w 450"/>
                <a:gd name="T61" fmla="*/ 2147483647 h 560"/>
                <a:gd name="T62" fmla="*/ 2147483647 w 450"/>
                <a:gd name="T63" fmla="*/ 2147483647 h 560"/>
                <a:gd name="T64" fmla="*/ 2147483647 w 450"/>
                <a:gd name="T65" fmla="*/ 2147483647 h 560"/>
                <a:gd name="T66" fmla="*/ 2147483647 w 450"/>
                <a:gd name="T67" fmla="*/ 2147483647 h 560"/>
                <a:gd name="T68" fmla="*/ 2147483647 w 450"/>
                <a:gd name="T69" fmla="*/ 2147483647 h 560"/>
                <a:gd name="T70" fmla="*/ 2147483647 w 450"/>
                <a:gd name="T71" fmla="*/ 2147483647 h 560"/>
                <a:gd name="T72" fmla="*/ 2147483647 w 450"/>
                <a:gd name="T73" fmla="*/ 2147483647 h 560"/>
                <a:gd name="T74" fmla="*/ 2147483647 w 450"/>
                <a:gd name="T75" fmla="*/ 2147483647 h 560"/>
                <a:gd name="T76" fmla="*/ 2147483647 w 450"/>
                <a:gd name="T77" fmla="*/ 2147483647 h 560"/>
                <a:gd name="T78" fmla="*/ 2147483647 w 450"/>
                <a:gd name="T79" fmla="*/ 2147483647 h 560"/>
                <a:gd name="T80" fmla="*/ 2147483647 w 450"/>
                <a:gd name="T81" fmla="*/ 2147483647 h 560"/>
                <a:gd name="T82" fmla="*/ 2147483647 w 450"/>
                <a:gd name="T83" fmla="*/ 2147483647 h 560"/>
                <a:gd name="T84" fmla="*/ 2147483647 w 450"/>
                <a:gd name="T85" fmla="*/ 2147483647 h 560"/>
                <a:gd name="T86" fmla="*/ 2147483647 w 450"/>
                <a:gd name="T87" fmla="*/ 2147483647 h 560"/>
                <a:gd name="T88" fmla="*/ 2147483647 w 450"/>
                <a:gd name="T89" fmla="*/ 2147483647 h 560"/>
                <a:gd name="T90" fmla="*/ 2147483647 w 450"/>
                <a:gd name="T91" fmla="*/ 2147483647 h 560"/>
                <a:gd name="T92" fmla="*/ 2147483647 w 450"/>
                <a:gd name="T93" fmla="*/ 2147483647 h 560"/>
                <a:gd name="T94" fmla="*/ 2147483647 w 450"/>
                <a:gd name="T95" fmla="*/ 2147483647 h 560"/>
                <a:gd name="T96" fmla="*/ 2147483647 w 450"/>
                <a:gd name="T97" fmla="*/ 2147483647 h 560"/>
                <a:gd name="T98" fmla="*/ 2147483647 w 450"/>
                <a:gd name="T99" fmla="*/ 2147483647 h 560"/>
                <a:gd name="T100" fmla="*/ 2147483647 w 450"/>
                <a:gd name="T101" fmla="*/ 2147483647 h 560"/>
                <a:gd name="T102" fmla="*/ 2147483647 w 450"/>
                <a:gd name="T103" fmla="*/ 2147483647 h 560"/>
                <a:gd name="T104" fmla="*/ 2147483647 w 450"/>
                <a:gd name="T105" fmla="*/ 2147483647 h 5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50" h="560">
                  <a:moveTo>
                    <a:pt x="161" y="515"/>
                  </a:moveTo>
                  <a:cubicBezTo>
                    <a:pt x="161" y="515"/>
                    <a:pt x="163" y="511"/>
                    <a:pt x="163" y="508"/>
                  </a:cubicBezTo>
                  <a:cubicBezTo>
                    <a:pt x="163" y="504"/>
                    <a:pt x="157" y="502"/>
                    <a:pt x="155" y="500"/>
                  </a:cubicBezTo>
                  <a:cubicBezTo>
                    <a:pt x="153" y="499"/>
                    <a:pt x="146" y="495"/>
                    <a:pt x="140" y="491"/>
                  </a:cubicBezTo>
                  <a:cubicBezTo>
                    <a:pt x="133" y="487"/>
                    <a:pt x="139" y="477"/>
                    <a:pt x="136" y="473"/>
                  </a:cubicBezTo>
                  <a:cubicBezTo>
                    <a:pt x="133" y="469"/>
                    <a:pt x="130" y="463"/>
                    <a:pt x="122" y="458"/>
                  </a:cubicBezTo>
                  <a:cubicBezTo>
                    <a:pt x="114" y="453"/>
                    <a:pt x="113" y="458"/>
                    <a:pt x="106" y="455"/>
                  </a:cubicBezTo>
                  <a:cubicBezTo>
                    <a:pt x="100" y="452"/>
                    <a:pt x="108" y="450"/>
                    <a:pt x="109" y="442"/>
                  </a:cubicBezTo>
                  <a:cubicBezTo>
                    <a:pt x="111" y="434"/>
                    <a:pt x="103" y="438"/>
                    <a:pt x="97" y="437"/>
                  </a:cubicBezTo>
                  <a:cubicBezTo>
                    <a:pt x="91" y="435"/>
                    <a:pt x="91" y="431"/>
                    <a:pt x="85" y="428"/>
                  </a:cubicBezTo>
                  <a:cubicBezTo>
                    <a:pt x="79" y="426"/>
                    <a:pt x="75" y="429"/>
                    <a:pt x="72" y="426"/>
                  </a:cubicBezTo>
                  <a:cubicBezTo>
                    <a:pt x="68" y="424"/>
                    <a:pt x="76" y="420"/>
                    <a:pt x="70" y="413"/>
                  </a:cubicBezTo>
                  <a:cubicBezTo>
                    <a:pt x="65" y="407"/>
                    <a:pt x="60" y="415"/>
                    <a:pt x="54" y="414"/>
                  </a:cubicBezTo>
                  <a:cubicBezTo>
                    <a:pt x="48" y="413"/>
                    <a:pt x="52" y="403"/>
                    <a:pt x="57" y="394"/>
                  </a:cubicBezTo>
                  <a:cubicBezTo>
                    <a:pt x="63" y="385"/>
                    <a:pt x="49" y="368"/>
                    <a:pt x="42" y="363"/>
                  </a:cubicBezTo>
                  <a:cubicBezTo>
                    <a:pt x="34" y="358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42" y="347"/>
                    <a:pt x="32" y="341"/>
                  </a:cubicBezTo>
                  <a:cubicBezTo>
                    <a:pt x="23" y="335"/>
                    <a:pt x="23" y="331"/>
                    <a:pt x="23" y="322"/>
                  </a:cubicBezTo>
                  <a:cubicBezTo>
                    <a:pt x="23" y="313"/>
                    <a:pt x="23" y="305"/>
                    <a:pt x="17" y="306"/>
                  </a:cubicBezTo>
                  <a:cubicBezTo>
                    <a:pt x="12" y="307"/>
                    <a:pt x="0" y="309"/>
                    <a:pt x="4" y="300"/>
                  </a:cubicBezTo>
                  <a:cubicBezTo>
                    <a:pt x="7" y="291"/>
                    <a:pt x="7" y="290"/>
                    <a:pt x="12" y="290"/>
                  </a:cubicBezTo>
                  <a:cubicBezTo>
                    <a:pt x="16" y="289"/>
                    <a:pt x="16" y="287"/>
                    <a:pt x="17" y="285"/>
                  </a:cubicBezTo>
                  <a:cubicBezTo>
                    <a:pt x="17" y="282"/>
                    <a:pt x="18" y="279"/>
                    <a:pt x="14" y="278"/>
                  </a:cubicBezTo>
                  <a:cubicBezTo>
                    <a:pt x="9" y="277"/>
                    <a:pt x="4" y="274"/>
                    <a:pt x="6" y="271"/>
                  </a:cubicBezTo>
                  <a:cubicBezTo>
                    <a:pt x="9" y="268"/>
                    <a:pt x="6" y="263"/>
                    <a:pt x="12" y="263"/>
                  </a:cubicBezTo>
                  <a:cubicBezTo>
                    <a:pt x="18" y="263"/>
                    <a:pt x="23" y="257"/>
                    <a:pt x="20" y="255"/>
                  </a:cubicBezTo>
                  <a:cubicBezTo>
                    <a:pt x="17" y="252"/>
                    <a:pt x="20" y="248"/>
                    <a:pt x="20" y="248"/>
                  </a:cubicBezTo>
                  <a:cubicBezTo>
                    <a:pt x="20" y="248"/>
                    <a:pt x="25" y="243"/>
                    <a:pt x="31" y="243"/>
                  </a:cubicBezTo>
                  <a:cubicBezTo>
                    <a:pt x="37" y="243"/>
                    <a:pt x="39" y="241"/>
                    <a:pt x="36" y="232"/>
                  </a:cubicBezTo>
                  <a:cubicBezTo>
                    <a:pt x="34" y="223"/>
                    <a:pt x="31" y="219"/>
                    <a:pt x="36" y="219"/>
                  </a:cubicBezTo>
                  <a:cubicBezTo>
                    <a:pt x="41" y="219"/>
                    <a:pt x="36" y="211"/>
                    <a:pt x="42" y="211"/>
                  </a:cubicBezTo>
                  <a:cubicBezTo>
                    <a:pt x="49" y="211"/>
                    <a:pt x="50" y="207"/>
                    <a:pt x="54" y="212"/>
                  </a:cubicBezTo>
                  <a:cubicBezTo>
                    <a:pt x="58" y="217"/>
                    <a:pt x="62" y="217"/>
                    <a:pt x="62" y="217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6" y="95"/>
                    <a:pt x="85" y="73"/>
                    <a:pt x="84" y="43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280" y="35"/>
                    <a:pt x="284" y="35"/>
                  </a:cubicBezTo>
                  <a:cubicBezTo>
                    <a:pt x="288" y="35"/>
                    <a:pt x="299" y="38"/>
                    <a:pt x="299" y="38"/>
                  </a:cubicBezTo>
                  <a:cubicBezTo>
                    <a:pt x="304" y="42"/>
                    <a:pt x="304" y="42"/>
                    <a:pt x="304" y="42"/>
                  </a:cubicBezTo>
                  <a:cubicBezTo>
                    <a:pt x="304" y="42"/>
                    <a:pt x="310" y="43"/>
                    <a:pt x="311" y="43"/>
                  </a:cubicBezTo>
                  <a:cubicBezTo>
                    <a:pt x="313" y="42"/>
                    <a:pt x="317" y="41"/>
                    <a:pt x="318" y="40"/>
                  </a:cubicBezTo>
                  <a:cubicBezTo>
                    <a:pt x="319" y="39"/>
                    <a:pt x="317" y="36"/>
                    <a:pt x="315" y="34"/>
                  </a:cubicBezTo>
                  <a:cubicBezTo>
                    <a:pt x="314" y="32"/>
                    <a:pt x="316" y="29"/>
                    <a:pt x="318" y="28"/>
                  </a:cubicBezTo>
                  <a:cubicBezTo>
                    <a:pt x="321" y="27"/>
                    <a:pt x="321" y="32"/>
                    <a:pt x="322" y="33"/>
                  </a:cubicBezTo>
                  <a:cubicBezTo>
                    <a:pt x="324" y="34"/>
                    <a:pt x="325" y="33"/>
                    <a:pt x="326" y="33"/>
                  </a:cubicBezTo>
                  <a:cubicBezTo>
                    <a:pt x="328" y="32"/>
                    <a:pt x="328" y="28"/>
                    <a:pt x="327" y="25"/>
                  </a:cubicBezTo>
                  <a:cubicBezTo>
                    <a:pt x="325" y="22"/>
                    <a:pt x="328" y="22"/>
                    <a:pt x="333" y="22"/>
                  </a:cubicBezTo>
                  <a:cubicBezTo>
                    <a:pt x="337" y="22"/>
                    <a:pt x="333" y="18"/>
                    <a:pt x="335" y="12"/>
                  </a:cubicBezTo>
                  <a:cubicBezTo>
                    <a:pt x="337" y="6"/>
                    <a:pt x="341" y="7"/>
                    <a:pt x="347" y="9"/>
                  </a:cubicBezTo>
                  <a:cubicBezTo>
                    <a:pt x="352" y="11"/>
                    <a:pt x="358" y="0"/>
                    <a:pt x="358" y="0"/>
                  </a:cubicBezTo>
                  <a:cubicBezTo>
                    <a:pt x="358" y="0"/>
                    <a:pt x="363" y="9"/>
                    <a:pt x="366" y="11"/>
                  </a:cubicBezTo>
                  <a:cubicBezTo>
                    <a:pt x="369" y="13"/>
                    <a:pt x="377" y="9"/>
                    <a:pt x="381" y="16"/>
                  </a:cubicBezTo>
                  <a:cubicBezTo>
                    <a:pt x="385" y="22"/>
                    <a:pt x="387" y="26"/>
                    <a:pt x="390" y="30"/>
                  </a:cubicBezTo>
                  <a:cubicBezTo>
                    <a:pt x="392" y="33"/>
                    <a:pt x="403" y="44"/>
                    <a:pt x="406" y="53"/>
                  </a:cubicBezTo>
                  <a:cubicBezTo>
                    <a:pt x="410" y="62"/>
                    <a:pt x="411" y="59"/>
                    <a:pt x="409" y="79"/>
                  </a:cubicBezTo>
                  <a:cubicBezTo>
                    <a:pt x="407" y="99"/>
                    <a:pt x="411" y="104"/>
                    <a:pt x="415" y="107"/>
                  </a:cubicBezTo>
                  <a:cubicBezTo>
                    <a:pt x="419" y="111"/>
                    <a:pt x="430" y="114"/>
                    <a:pt x="434" y="121"/>
                  </a:cubicBezTo>
                  <a:cubicBezTo>
                    <a:pt x="439" y="129"/>
                    <a:pt x="449" y="140"/>
                    <a:pt x="449" y="140"/>
                  </a:cubicBezTo>
                  <a:cubicBezTo>
                    <a:pt x="449" y="140"/>
                    <a:pt x="450" y="145"/>
                    <a:pt x="443" y="151"/>
                  </a:cubicBezTo>
                  <a:cubicBezTo>
                    <a:pt x="436" y="156"/>
                    <a:pt x="428" y="154"/>
                    <a:pt x="425" y="161"/>
                  </a:cubicBezTo>
                  <a:cubicBezTo>
                    <a:pt x="423" y="168"/>
                    <a:pt x="423" y="175"/>
                    <a:pt x="416" y="174"/>
                  </a:cubicBezTo>
                  <a:cubicBezTo>
                    <a:pt x="408" y="173"/>
                    <a:pt x="408" y="166"/>
                    <a:pt x="408" y="184"/>
                  </a:cubicBezTo>
                  <a:cubicBezTo>
                    <a:pt x="408" y="201"/>
                    <a:pt x="405" y="204"/>
                    <a:pt x="402" y="213"/>
                  </a:cubicBezTo>
                  <a:cubicBezTo>
                    <a:pt x="399" y="222"/>
                    <a:pt x="402" y="230"/>
                    <a:pt x="403" y="238"/>
                  </a:cubicBezTo>
                  <a:cubicBezTo>
                    <a:pt x="405" y="247"/>
                    <a:pt x="406" y="257"/>
                    <a:pt x="403" y="264"/>
                  </a:cubicBezTo>
                  <a:cubicBezTo>
                    <a:pt x="400" y="271"/>
                    <a:pt x="393" y="290"/>
                    <a:pt x="393" y="295"/>
                  </a:cubicBezTo>
                  <a:cubicBezTo>
                    <a:pt x="393" y="299"/>
                    <a:pt x="391" y="296"/>
                    <a:pt x="387" y="296"/>
                  </a:cubicBezTo>
                  <a:cubicBezTo>
                    <a:pt x="382" y="296"/>
                    <a:pt x="378" y="298"/>
                    <a:pt x="378" y="307"/>
                  </a:cubicBezTo>
                  <a:cubicBezTo>
                    <a:pt x="377" y="317"/>
                    <a:pt x="370" y="323"/>
                    <a:pt x="368" y="327"/>
                  </a:cubicBezTo>
                  <a:cubicBezTo>
                    <a:pt x="366" y="331"/>
                    <a:pt x="367" y="337"/>
                    <a:pt x="367" y="346"/>
                  </a:cubicBezTo>
                  <a:cubicBezTo>
                    <a:pt x="366" y="355"/>
                    <a:pt x="363" y="351"/>
                    <a:pt x="358" y="351"/>
                  </a:cubicBezTo>
                  <a:cubicBezTo>
                    <a:pt x="353" y="351"/>
                    <a:pt x="351" y="344"/>
                    <a:pt x="350" y="359"/>
                  </a:cubicBezTo>
                  <a:cubicBezTo>
                    <a:pt x="348" y="375"/>
                    <a:pt x="348" y="387"/>
                    <a:pt x="346" y="392"/>
                  </a:cubicBezTo>
                  <a:cubicBezTo>
                    <a:pt x="343" y="396"/>
                    <a:pt x="344" y="401"/>
                    <a:pt x="345" y="410"/>
                  </a:cubicBezTo>
                  <a:cubicBezTo>
                    <a:pt x="346" y="419"/>
                    <a:pt x="343" y="422"/>
                    <a:pt x="337" y="420"/>
                  </a:cubicBezTo>
                  <a:cubicBezTo>
                    <a:pt x="332" y="419"/>
                    <a:pt x="327" y="408"/>
                    <a:pt x="323" y="419"/>
                  </a:cubicBezTo>
                  <a:cubicBezTo>
                    <a:pt x="318" y="431"/>
                    <a:pt x="304" y="441"/>
                    <a:pt x="314" y="442"/>
                  </a:cubicBezTo>
                  <a:cubicBezTo>
                    <a:pt x="324" y="443"/>
                    <a:pt x="331" y="438"/>
                    <a:pt x="338" y="442"/>
                  </a:cubicBezTo>
                  <a:cubicBezTo>
                    <a:pt x="346" y="446"/>
                    <a:pt x="345" y="447"/>
                    <a:pt x="350" y="456"/>
                  </a:cubicBezTo>
                  <a:cubicBezTo>
                    <a:pt x="355" y="465"/>
                    <a:pt x="364" y="463"/>
                    <a:pt x="365" y="474"/>
                  </a:cubicBezTo>
                  <a:cubicBezTo>
                    <a:pt x="367" y="485"/>
                    <a:pt x="367" y="491"/>
                    <a:pt x="374" y="495"/>
                  </a:cubicBezTo>
                  <a:cubicBezTo>
                    <a:pt x="381" y="498"/>
                    <a:pt x="376" y="502"/>
                    <a:pt x="383" y="504"/>
                  </a:cubicBezTo>
                  <a:cubicBezTo>
                    <a:pt x="390" y="505"/>
                    <a:pt x="397" y="496"/>
                    <a:pt x="398" y="501"/>
                  </a:cubicBezTo>
                  <a:cubicBezTo>
                    <a:pt x="400" y="506"/>
                    <a:pt x="397" y="526"/>
                    <a:pt x="397" y="526"/>
                  </a:cubicBezTo>
                  <a:cubicBezTo>
                    <a:pt x="359" y="527"/>
                    <a:pt x="359" y="527"/>
                    <a:pt x="359" y="527"/>
                  </a:cubicBezTo>
                  <a:cubicBezTo>
                    <a:pt x="335" y="551"/>
                    <a:pt x="335" y="551"/>
                    <a:pt x="335" y="551"/>
                  </a:cubicBezTo>
                  <a:cubicBezTo>
                    <a:pt x="335" y="551"/>
                    <a:pt x="321" y="552"/>
                    <a:pt x="318" y="550"/>
                  </a:cubicBezTo>
                  <a:cubicBezTo>
                    <a:pt x="315" y="549"/>
                    <a:pt x="313" y="544"/>
                    <a:pt x="305" y="551"/>
                  </a:cubicBezTo>
                  <a:cubicBezTo>
                    <a:pt x="298" y="558"/>
                    <a:pt x="288" y="556"/>
                    <a:pt x="288" y="556"/>
                  </a:cubicBezTo>
                  <a:cubicBezTo>
                    <a:pt x="288" y="556"/>
                    <a:pt x="287" y="547"/>
                    <a:pt x="284" y="553"/>
                  </a:cubicBezTo>
                  <a:cubicBezTo>
                    <a:pt x="281" y="558"/>
                    <a:pt x="278" y="556"/>
                    <a:pt x="275" y="555"/>
                  </a:cubicBezTo>
                  <a:cubicBezTo>
                    <a:pt x="272" y="554"/>
                    <a:pt x="271" y="549"/>
                    <a:pt x="270" y="553"/>
                  </a:cubicBezTo>
                  <a:cubicBezTo>
                    <a:pt x="269" y="556"/>
                    <a:pt x="262" y="555"/>
                    <a:pt x="262" y="555"/>
                  </a:cubicBezTo>
                  <a:cubicBezTo>
                    <a:pt x="258" y="560"/>
                    <a:pt x="258" y="560"/>
                    <a:pt x="258" y="560"/>
                  </a:cubicBezTo>
                  <a:cubicBezTo>
                    <a:pt x="253" y="556"/>
                    <a:pt x="253" y="556"/>
                    <a:pt x="253" y="556"/>
                  </a:cubicBezTo>
                  <a:cubicBezTo>
                    <a:pt x="253" y="556"/>
                    <a:pt x="247" y="540"/>
                    <a:pt x="242" y="542"/>
                  </a:cubicBezTo>
                  <a:cubicBezTo>
                    <a:pt x="236" y="543"/>
                    <a:pt x="231" y="544"/>
                    <a:pt x="230" y="538"/>
                  </a:cubicBezTo>
                  <a:cubicBezTo>
                    <a:pt x="228" y="532"/>
                    <a:pt x="229" y="528"/>
                    <a:pt x="226" y="528"/>
                  </a:cubicBezTo>
                  <a:cubicBezTo>
                    <a:pt x="223" y="528"/>
                    <a:pt x="220" y="520"/>
                    <a:pt x="220" y="527"/>
                  </a:cubicBezTo>
                  <a:cubicBezTo>
                    <a:pt x="219" y="534"/>
                    <a:pt x="216" y="536"/>
                    <a:pt x="211" y="534"/>
                  </a:cubicBezTo>
                  <a:cubicBezTo>
                    <a:pt x="206" y="533"/>
                    <a:pt x="203" y="520"/>
                    <a:pt x="198" y="527"/>
                  </a:cubicBezTo>
                  <a:cubicBezTo>
                    <a:pt x="192" y="534"/>
                    <a:pt x="192" y="535"/>
                    <a:pt x="185" y="534"/>
                  </a:cubicBezTo>
                  <a:cubicBezTo>
                    <a:pt x="178" y="534"/>
                    <a:pt x="179" y="533"/>
                    <a:pt x="174" y="528"/>
                  </a:cubicBezTo>
                  <a:cubicBezTo>
                    <a:pt x="170" y="523"/>
                    <a:pt x="161" y="515"/>
                    <a:pt x="161" y="51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8" name="Freeform 1413"/>
            <p:cNvSpPr>
              <a:spLocks/>
            </p:cNvSpPr>
            <p:nvPr/>
          </p:nvSpPr>
          <p:spPr bwMode="auto">
            <a:xfrm>
              <a:off x="4187825" y="4601109"/>
              <a:ext cx="473075" cy="471487"/>
            </a:xfrm>
            <a:custGeom>
              <a:avLst/>
              <a:gdLst>
                <a:gd name="T0" fmla="*/ 2147483647 w 536"/>
                <a:gd name="T1" fmla="*/ 2147483647 h 533"/>
                <a:gd name="T2" fmla="*/ 2147483647 w 536"/>
                <a:gd name="T3" fmla="*/ 2147483647 h 533"/>
                <a:gd name="T4" fmla="*/ 2147483647 w 536"/>
                <a:gd name="T5" fmla="*/ 2147483647 h 533"/>
                <a:gd name="T6" fmla="*/ 2147483647 w 536"/>
                <a:gd name="T7" fmla="*/ 2147483647 h 533"/>
                <a:gd name="T8" fmla="*/ 2147483647 w 536"/>
                <a:gd name="T9" fmla="*/ 2147483647 h 533"/>
                <a:gd name="T10" fmla="*/ 2147483647 w 536"/>
                <a:gd name="T11" fmla="*/ 2147483647 h 533"/>
                <a:gd name="T12" fmla="*/ 2147483647 w 536"/>
                <a:gd name="T13" fmla="*/ 2147483647 h 533"/>
                <a:gd name="T14" fmla="*/ 2147483647 w 536"/>
                <a:gd name="T15" fmla="*/ 2147483647 h 533"/>
                <a:gd name="T16" fmla="*/ 2147483647 w 536"/>
                <a:gd name="T17" fmla="*/ 2147483647 h 533"/>
                <a:gd name="T18" fmla="*/ 2147483647 w 536"/>
                <a:gd name="T19" fmla="*/ 2147483647 h 533"/>
                <a:gd name="T20" fmla="*/ 2147483647 w 536"/>
                <a:gd name="T21" fmla="*/ 2147483647 h 533"/>
                <a:gd name="T22" fmla="*/ 2147483647 w 536"/>
                <a:gd name="T23" fmla="*/ 2147483647 h 533"/>
                <a:gd name="T24" fmla="*/ 2147483647 w 536"/>
                <a:gd name="T25" fmla="*/ 2147483647 h 533"/>
                <a:gd name="T26" fmla="*/ 2147483647 w 536"/>
                <a:gd name="T27" fmla="*/ 2147483647 h 533"/>
                <a:gd name="T28" fmla="*/ 2147483647 w 536"/>
                <a:gd name="T29" fmla="*/ 2147483647 h 533"/>
                <a:gd name="T30" fmla="*/ 2147483647 w 536"/>
                <a:gd name="T31" fmla="*/ 2147483647 h 533"/>
                <a:gd name="T32" fmla="*/ 2147483647 w 536"/>
                <a:gd name="T33" fmla="*/ 2147483647 h 533"/>
                <a:gd name="T34" fmla="*/ 2147483647 w 536"/>
                <a:gd name="T35" fmla="*/ 2147483647 h 533"/>
                <a:gd name="T36" fmla="*/ 2147483647 w 536"/>
                <a:gd name="T37" fmla="*/ 2147483647 h 533"/>
                <a:gd name="T38" fmla="*/ 2147483647 w 536"/>
                <a:gd name="T39" fmla="*/ 2147483647 h 533"/>
                <a:gd name="T40" fmla="*/ 2147483647 w 536"/>
                <a:gd name="T41" fmla="*/ 2147483647 h 533"/>
                <a:gd name="T42" fmla="*/ 2147483647 w 536"/>
                <a:gd name="T43" fmla="*/ 2147483647 h 533"/>
                <a:gd name="T44" fmla="*/ 2147483647 w 536"/>
                <a:gd name="T45" fmla="*/ 2147483647 h 533"/>
                <a:gd name="T46" fmla="*/ 2147483647 w 536"/>
                <a:gd name="T47" fmla="*/ 2147483647 h 533"/>
                <a:gd name="T48" fmla="*/ 2147483647 w 536"/>
                <a:gd name="T49" fmla="*/ 2147483647 h 533"/>
                <a:gd name="T50" fmla="*/ 2147483647 w 536"/>
                <a:gd name="T51" fmla="*/ 2147483647 h 533"/>
                <a:gd name="T52" fmla="*/ 2147483647 w 536"/>
                <a:gd name="T53" fmla="*/ 2147483647 h 533"/>
                <a:gd name="T54" fmla="*/ 2147483647 w 536"/>
                <a:gd name="T55" fmla="*/ 2147483647 h 533"/>
                <a:gd name="T56" fmla="*/ 2147483647 w 536"/>
                <a:gd name="T57" fmla="*/ 2147483647 h 533"/>
                <a:gd name="T58" fmla="*/ 2147483647 w 536"/>
                <a:gd name="T59" fmla="*/ 2147483647 h 533"/>
                <a:gd name="T60" fmla="*/ 2147483647 w 536"/>
                <a:gd name="T61" fmla="*/ 2147483647 h 533"/>
                <a:gd name="T62" fmla="*/ 2147483647 w 536"/>
                <a:gd name="T63" fmla="*/ 2147483647 h 533"/>
                <a:gd name="T64" fmla="*/ 2147483647 w 536"/>
                <a:gd name="T65" fmla="*/ 2147483647 h 533"/>
                <a:gd name="T66" fmla="*/ 2147483647 w 536"/>
                <a:gd name="T67" fmla="*/ 2147483647 h 533"/>
                <a:gd name="T68" fmla="*/ 2147483647 w 536"/>
                <a:gd name="T69" fmla="*/ 2147483647 h 533"/>
                <a:gd name="T70" fmla="*/ 2147483647 w 536"/>
                <a:gd name="T71" fmla="*/ 2147483647 h 533"/>
                <a:gd name="T72" fmla="*/ 2147483647 w 536"/>
                <a:gd name="T73" fmla="*/ 2147483647 h 533"/>
                <a:gd name="T74" fmla="*/ 2147483647 w 536"/>
                <a:gd name="T75" fmla="*/ 2147483647 h 533"/>
                <a:gd name="T76" fmla="*/ 2147483647 w 536"/>
                <a:gd name="T77" fmla="*/ 2147483647 h 533"/>
                <a:gd name="T78" fmla="*/ 2147483647 w 536"/>
                <a:gd name="T79" fmla="*/ 2147483647 h 533"/>
                <a:gd name="T80" fmla="*/ 2147483647 w 536"/>
                <a:gd name="T81" fmla="*/ 2147483647 h 533"/>
                <a:gd name="T82" fmla="*/ 2147483647 w 536"/>
                <a:gd name="T83" fmla="*/ 2147483647 h 533"/>
                <a:gd name="T84" fmla="*/ 0 w 536"/>
                <a:gd name="T85" fmla="*/ 2147483647 h 533"/>
                <a:gd name="T86" fmla="*/ 2147483647 w 536"/>
                <a:gd name="T87" fmla="*/ 2147483647 h 5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6" h="533">
                  <a:moveTo>
                    <a:pt x="23" y="286"/>
                  </a:moveTo>
                  <a:cubicBezTo>
                    <a:pt x="26" y="292"/>
                    <a:pt x="30" y="298"/>
                    <a:pt x="35" y="295"/>
                  </a:cubicBezTo>
                  <a:cubicBezTo>
                    <a:pt x="42" y="290"/>
                    <a:pt x="45" y="285"/>
                    <a:pt x="47" y="282"/>
                  </a:cubicBezTo>
                  <a:cubicBezTo>
                    <a:pt x="49" y="279"/>
                    <a:pt x="53" y="273"/>
                    <a:pt x="57" y="276"/>
                  </a:cubicBezTo>
                  <a:cubicBezTo>
                    <a:pt x="60" y="280"/>
                    <a:pt x="64" y="272"/>
                    <a:pt x="64" y="275"/>
                  </a:cubicBezTo>
                  <a:cubicBezTo>
                    <a:pt x="65" y="279"/>
                    <a:pt x="58" y="283"/>
                    <a:pt x="61" y="290"/>
                  </a:cubicBezTo>
                  <a:cubicBezTo>
                    <a:pt x="63" y="296"/>
                    <a:pt x="65" y="294"/>
                    <a:pt x="69" y="293"/>
                  </a:cubicBezTo>
                  <a:cubicBezTo>
                    <a:pt x="73" y="293"/>
                    <a:pt x="84" y="282"/>
                    <a:pt x="90" y="276"/>
                  </a:cubicBezTo>
                  <a:cubicBezTo>
                    <a:pt x="95" y="270"/>
                    <a:pt x="100" y="268"/>
                    <a:pt x="105" y="265"/>
                  </a:cubicBezTo>
                  <a:cubicBezTo>
                    <a:pt x="109" y="262"/>
                    <a:pt x="112" y="260"/>
                    <a:pt x="112" y="254"/>
                  </a:cubicBezTo>
                  <a:cubicBezTo>
                    <a:pt x="113" y="248"/>
                    <a:pt x="110" y="243"/>
                    <a:pt x="111" y="235"/>
                  </a:cubicBezTo>
                  <a:cubicBezTo>
                    <a:pt x="112" y="226"/>
                    <a:pt x="107" y="226"/>
                    <a:pt x="114" y="216"/>
                  </a:cubicBezTo>
                  <a:cubicBezTo>
                    <a:pt x="122" y="205"/>
                    <a:pt x="123" y="201"/>
                    <a:pt x="128" y="195"/>
                  </a:cubicBezTo>
                  <a:cubicBezTo>
                    <a:pt x="133" y="190"/>
                    <a:pt x="131" y="185"/>
                    <a:pt x="142" y="181"/>
                  </a:cubicBezTo>
                  <a:cubicBezTo>
                    <a:pt x="152" y="178"/>
                    <a:pt x="155" y="174"/>
                    <a:pt x="157" y="170"/>
                  </a:cubicBezTo>
                  <a:cubicBezTo>
                    <a:pt x="159" y="165"/>
                    <a:pt x="158" y="161"/>
                    <a:pt x="159" y="154"/>
                  </a:cubicBezTo>
                  <a:cubicBezTo>
                    <a:pt x="160" y="147"/>
                    <a:pt x="162" y="138"/>
                    <a:pt x="162" y="130"/>
                  </a:cubicBezTo>
                  <a:cubicBezTo>
                    <a:pt x="162" y="123"/>
                    <a:pt x="165" y="118"/>
                    <a:pt x="167" y="113"/>
                  </a:cubicBezTo>
                  <a:cubicBezTo>
                    <a:pt x="169" y="108"/>
                    <a:pt x="172" y="104"/>
                    <a:pt x="170" y="100"/>
                  </a:cubicBezTo>
                  <a:cubicBezTo>
                    <a:pt x="169" y="95"/>
                    <a:pt x="179" y="75"/>
                    <a:pt x="181" y="72"/>
                  </a:cubicBezTo>
                  <a:cubicBezTo>
                    <a:pt x="183" y="69"/>
                    <a:pt x="184" y="59"/>
                    <a:pt x="181" y="55"/>
                  </a:cubicBezTo>
                  <a:cubicBezTo>
                    <a:pt x="181" y="35"/>
                    <a:pt x="190" y="16"/>
                    <a:pt x="207" y="12"/>
                  </a:cubicBezTo>
                  <a:cubicBezTo>
                    <a:pt x="224" y="8"/>
                    <a:pt x="233" y="25"/>
                    <a:pt x="234" y="29"/>
                  </a:cubicBezTo>
                  <a:cubicBezTo>
                    <a:pt x="235" y="32"/>
                    <a:pt x="242" y="35"/>
                    <a:pt x="246" y="35"/>
                  </a:cubicBezTo>
                  <a:cubicBezTo>
                    <a:pt x="251" y="34"/>
                    <a:pt x="272" y="38"/>
                    <a:pt x="276" y="38"/>
                  </a:cubicBezTo>
                  <a:cubicBezTo>
                    <a:pt x="280" y="39"/>
                    <a:pt x="282" y="40"/>
                    <a:pt x="286" y="40"/>
                  </a:cubicBezTo>
                  <a:cubicBezTo>
                    <a:pt x="290" y="40"/>
                    <a:pt x="295" y="32"/>
                    <a:pt x="297" y="21"/>
                  </a:cubicBezTo>
                  <a:cubicBezTo>
                    <a:pt x="299" y="11"/>
                    <a:pt x="303" y="21"/>
                    <a:pt x="308" y="21"/>
                  </a:cubicBezTo>
                  <a:cubicBezTo>
                    <a:pt x="312" y="21"/>
                    <a:pt x="316" y="27"/>
                    <a:pt x="321" y="25"/>
                  </a:cubicBezTo>
                  <a:cubicBezTo>
                    <a:pt x="325" y="23"/>
                    <a:pt x="328" y="25"/>
                    <a:pt x="330" y="25"/>
                  </a:cubicBezTo>
                  <a:cubicBezTo>
                    <a:pt x="332" y="25"/>
                    <a:pt x="335" y="14"/>
                    <a:pt x="339" y="12"/>
                  </a:cubicBezTo>
                  <a:cubicBezTo>
                    <a:pt x="343" y="9"/>
                    <a:pt x="368" y="10"/>
                    <a:pt x="369" y="5"/>
                  </a:cubicBezTo>
                  <a:cubicBezTo>
                    <a:pt x="371" y="0"/>
                    <a:pt x="376" y="7"/>
                    <a:pt x="378" y="8"/>
                  </a:cubicBezTo>
                  <a:cubicBezTo>
                    <a:pt x="380" y="9"/>
                    <a:pt x="385" y="10"/>
                    <a:pt x="388" y="8"/>
                  </a:cubicBezTo>
                  <a:cubicBezTo>
                    <a:pt x="392" y="5"/>
                    <a:pt x="396" y="10"/>
                    <a:pt x="401" y="12"/>
                  </a:cubicBezTo>
                  <a:cubicBezTo>
                    <a:pt x="406" y="15"/>
                    <a:pt x="413" y="13"/>
                    <a:pt x="415" y="10"/>
                  </a:cubicBezTo>
                  <a:cubicBezTo>
                    <a:pt x="417" y="8"/>
                    <a:pt x="425" y="10"/>
                    <a:pt x="425" y="10"/>
                  </a:cubicBezTo>
                  <a:cubicBezTo>
                    <a:pt x="425" y="10"/>
                    <a:pt x="434" y="18"/>
                    <a:pt x="438" y="23"/>
                  </a:cubicBezTo>
                  <a:cubicBezTo>
                    <a:pt x="443" y="28"/>
                    <a:pt x="442" y="29"/>
                    <a:pt x="449" y="29"/>
                  </a:cubicBezTo>
                  <a:cubicBezTo>
                    <a:pt x="456" y="30"/>
                    <a:pt x="456" y="29"/>
                    <a:pt x="462" y="22"/>
                  </a:cubicBezTo>
                  <a:cubicBezTo>
                    <a:pt x="467" y="15"/>
                    <a:pt x="470" y="28"/>
                    <a:pt x="475" y="29"/>
                  </a:cubicBezTo>
                  <a:cubicBezTo>
                    <a:pt x="480" y="31"/>
                    <a:pt x="483" y="29"/>
                    <a:pt x="484" y="22"/>
                  </a:cubicBezTo>
                  <a:cubicBezTo>
                    <a:pt x="484" y="15"/>
                    <a:pt x="487" y="23"/>
                    <a:pt x="490" y="23"/>
                  </a:cubicBezTo>
                  <a:cubicBezTo>
                    <a:pt x="493" y="23"/>
                    <a:pt x="492" y="27"/>
                    <a:pt x="494" y="33"/>
                  </a:cubicBezTo>
                  <a:cubicBezTo>
                    <a:pt x="495" y="39"/>
                    <a:pt x="500" y="38"/>
                    <a:pt x="506" y="37"/>
                  </a:cubicBezTo>
                  <a:cubicBezTo>
                    <a:pt x="511" y="35"/>
                    <a:pt x="517" y="51"/>
                    <a:pt x="517" y="51"/>
                  </a:cubicBezTo>
                  <a:cubicBezTo>
                    <a:pt x="522" y="55"/>
                    <a:pt x="522" y="55"/>
                    <a:pt x="522" y="55"/>
                  </a:cubicBezTo>
                  <a:cubicBezTo>
                    <a:pt x="522" y="55"/>
                    <a:pt x="521" y="65"/>
                    <a:pt x="522" y="68"/>
                  </a:cubicBezTo>
                  <a:cubicBezTo>
                    <a:pt x="523" y="71"/>
                    <a:pt x="526" y="75"/>
                    <a:pt x="524" y="77"/>
                  </a:cubicBezTo>
                  <a:cubicBezTo>
                    <a:pt x="521" y="80"/>
                    <a:pt x="520" y="81"/>
                    <a:pt x="522" y="83"/>
                  </a:cubicBezTo>
                  <a:cubicBezTo>
                    <a:pt x="524" y="85"/>
                    <a:pt x="531" y="87"/>
                    <a:pt x="533" y="88"/>
                  </a:cubicBezTo>
                  <a:cubicBezTo>
                    <a:pt x="534" y="90"/>
                    <a:pt x="536" y="95"/>
                    <a:pt x="533" y="97"/>
                  </a:cubicBezTo>
                  <a:cubicBezTo>
                    <a:pt x="531" y="99"/>
                    <a:pt x="520" y="109"/>
                    <a:pt x="517" y="112"/>
                  </a:cubicBezTo>
                  <a:cubicBezTo>
                    <a:pt x="514" y="116"/>
                    <a:pt x="502" y="136"/>
                    <a:pt x="499" y="142"/>
                  </a:cubicBezTo>
                  <a:cubicBezTo>
                    <a:pt x="496" y="148"/>
                    <a:pt x="491" y="150"/>
                    <a:pt x="491" y="159"/>
                  </a:cubicBezTo>
                  <a:cubicBezTo>
                    <a:pt x="491" y="168"/>
                    <a:pt x="488" y="174"/>
                    <a:pt x="489" y="180"/>
                  </a:cubicBezTo>
                  <a:cubicBezTo>
                    <a:pt x="489" y="186"/>
                    <a:pt x="490" y="189"/>
                    <a:pt x="489" y="192"/>
                  </a:cubicBezTo>
                  <a:cubicBezTo>
                    <a:pt x="487" y="194"/>
                    <a:pt x="489" y="196"/>
                    <a:pt x="484" y="197"/>
                  </a:cubicBezTo>
                  <a:cubicBezTo>
                    <a:pt x="479" y="199"/>
                    <a:pt x="474" y="198"/>
                    <a:pt x="475" y="204"/>
                  </a:cubicBezTo>
                  <a:cubicBezTo>
                    <a:pt x="476" y="210"/>
                    <a:pt x="477" y="210"/>
                    <a:pt x="473" y="214"/>
                  </a:cubicBezTo>
                  <a:cubicBezTo>
                    <a:pt x="470" y="219"/>
                    <a:pt x="468" y="221"/>
                    <a:pt x="469" y="224"/>
                  </a:cubicBezTo>
                  <a:cubicBezTo>
                    <a:pt x="471" y="226"/>
                    <a:pt x="469" y="228"/>
                    <a:pt x="472" y="229"/>
                  </a:cubicBezTo>
                  <a:cubicBezTo>
                    <a:pt x="476" y="230"/>
                    <a:pt x="477" y="243"/>
                    <a:pt x="477" y="243"/>
                  </a:cubicBezTo>
                  <a:cubicBezTo>
                    <a:pt x="477" y="243"/>
                    <a:pt x="480" y="257"/>
                    <a:pt x="480" y="264"/>
                  </a:cubicBezTo>
                  <a:cubicBezTo>
                    <a:pt x="479" y="270"/>
                    <a:pt x="483" y="275"/>
                    <a:pt x="482" y="284"/>
                  </a:cubicBezTo>
                  <a:cubicBezTo>
                    <a:pt x="482" y="293"/>
                    <a:pt x="482" y="297"/>
                    <a:pt x="484" y="306"/>
                  </a:cubicBezTo>
                  <a:cubicBezTo>
                    <a:pt x="485" y="316"/>
                    <a:pt x="489" y="320"/>
                    <a:pt x="489" y="325"/>
                  </a:cubicBezTo>
                  <a:cubicBezTo>
                    <a:pt x="489" y="330"/>
                    <a:pt x="485" y="330"/>
                    <a:pt x="487" y="335"/>
                  </a:cubicBezTo>
                  <a:cubicBezTo>
                    <a:pt x="489" y="340"/>
                    <a:pt x="496" y="343"/>
                    <a:pt x="500" y="348"/>
                  </a:cubicBezTo>
                  <a:cubicBezTo>
                    <a:pt x="505" y="353"/>
                    <a:pt x="510" y="359"/>
                    <a:pt x="511" y="362"/>
                  </a:cubicBezTo>
                  <a:cubicBezTo>
                    <a:pt x="513" y="365"/>
                    <a:pt x="521" y="388"/>
                    <a:pt x="521" y="388"/>
                  </a:cubicBezTo>
                  <a:cubicBezTo>
                    <a:pt x="521" y="388"/>
                    <a:pt x="474" y="387"/>
                    <a:pt x="471" y="391"/>
                  </a:cubicBezTo>
                  <a:cubicBezTo>
                    <a:pt x="468" y="395"/>
                    <a:pt x="470" y="406"/>
                    <a:pt x="470" y="406"/>
                  </a:cubicBezTo>
                  <a:cubicBezTo>
                    <a:pt x="470" y="406"/>
                    <a:pt x="460" y="415"/>
                    <a:pt x="456" y="415"/>
                  </a:cubicBezTo>
                  <a:cubicBezTo>
                    <a:pt x="456" y="415"/>
                    <a:pt x="459" y="422"/>
                    <a:pt x="460" y="428"/>
                  </a:cubicBezTo>
                  <a:cubicBezTo>
                    <a:pt x="462" y="434"/>
                    <a:pt x="458" y="436"/>
                    <a:pt x="459" y="444"/>
                  </a:cubicBezTo>
                  <a:cubicBezTo>
                    <a:pt x="459" y="451"/>
                    <a:pt x="465" y="454"/>
                    <a:pt x="462" y="460"/>
                  </a:cubicBezTo>
                  <a:cubicBezTo>
                    <a:pt x="459" y="466"/>
                    <a:pt x="456" y="469"/>
                    <a:pt x="454" y="474"/>
                  </a:cubicBezTo>
                  <a:cubicBezTo>
                    <a:pt x="453" y="478"/>
                    <a:pt x="454" y="472"/>
                    <a:pt x="453" y="478"/>
                  </a:cubicBezTo>
                  <a:cubicBezTo>
                    <a:pt x="452" y="484"/>
                    <a:pt x="459" y="483"/>
                    <a:pt x="462" y="489"/>
                  </a:cubicBezTo>
                  <a:cubicBezTo>
                    <a:pt x="465" y="495"/>
                    <a:pt x="472" y="495"/>
                    <a:pt x="475" y="499"/>
                  </a:cubicBezTo>
                  <a:cubicBezTo>
                    <a:pt x="478" y="504"/>
                    <a:pt x="481" y="501"/>
                    <a:pt x="481" y="501"/>
                  </a:cubicBezTo>
                  <a:cubicBezTo>
                    <a:pt x="490" y="503"/>
                    <a:pt x="490" y="503"/>
                    <a:pt x="490" y="503"/>
                  </a:cubicBezTo>
                  <a:cubicBezTo>
                    <a:pt x="490" y="503"/>
                    <a:pt x="493" y="510"/>
                    <a:pt x="493" y="515"/>
                  </a:cubicBezTo>
                  <a:cubicBezTo>
                    <a:pt x="493" y="520"/>
                    <a:pt x="496" y="522"/>
                    <a:pt x="492" y="526"/>
                  </a:cubicBezTo>
                  <a:cubicBezTo>
                    <a:pt x="487" y="529"/>
                    <a:pt x="481" y="533"/>
                    <a:pt x="478" y="531"/>
                  </a:cubicBezTo>
                  <a:cubicBezTo>
                    <a:pt x="475" y="529"/>
                    <a:pt x="472" y="518"/>
                    <a:pt x="468" y="521"/>
                  </a:cubicBezTo>
                  <a:cubicBezTo>
                    <a:pt x="465" y="524"/>
                    <a:pt x="461" y="527"/>
                    <a:pt x="459" y="522"/>
                  </a:cubicBezTo>
                  <a:cubicBezTo>
                    <a:pt x="458" y="518"/>
                    <a:pt x="459" y="510"/>
                    <a:pt x="456" y="510"/>
                  </a:cubicBezTo>
                  <a:cubicBezTo>
                    <a:pt x="454" y="510"/>
                    <a:pt x="452" y="505"/>
                    <a:pt x="449" y="505"/>
                  </a:cubicBezTo>
                  <a:cubicBezTo>
                    <a:pt x="446" y="505"/>
                    <a:pt x="440" y="498"/>
                    <a:pt x="440" y="498"/>
                  </a:cubicBezTo>
                  <a:cubicBezTo>
                    <a:pt x="440" y="498"/>
                    <a:pt x="435" y="499"/>
                    <a:pt x="432" y="499"/>
                  </a:cubicBezTo>
                  <a:cubicBezTo>
                    <a:pt x="429" y="499"/>
                    <a:pt x="424" y="497"/>
                    <a:pt x="424" y="490"/>
                  </a:cubicBezTo>
                  <a:cubicBezTo>
                    <a:pt x="423" y="483"/>
                    <a:pt x="422" y="476"/>
                    <a:pt x="419" y="476"/>
                  </a:cubicBezTo>
                  <a:cubicBezTo>
                    <a:pt x="416" y="476"/>
                    <a:pt x="412" y="478"/>
                    <a:pt x="412" y="484"/>
                  </a:cubicBezTo>
                  <a:cubicBezTo>
                    <a:pt x="412" y="490"/>
                    <a:pt x="411" y="485"/>
                    <a:pt x="404" y="488"/>
                  </a:cubicBezTo>
                  <a:cubicBezTo>
                    <a:pt x="398" y="491"/>
                    <a:pt x="396" y="477"/>
                    <a:pt x="390" y="482"/>
                  </a:cubicBezTo>
                  <a:cubicBezTo>
                    <a:pt x="384" y="486"/>
                    <a:pt x="380" y="487"/>
                    <a:pt x="376" y="486"/>
                  </a:cubicBezTo>
                  <a:cubicBezTo>
                    <a:pt x="372" y="484"/>
                    <a:pt x="371" y="483"/>
                    <a:pt x="370" y="480"/>
                  </a:cubicBezTo>
                  <a:cubicBezTo>
                    <a:pt x="369" y="477"/>
                    <a:pt x="369" y="467"/>
                    <a:pt x="366" y="469"/>
                  </a:cubicBezTo>
                  <a:cubicBezTo>
                    <a:pt x="363" y="472"/>
                    <a:pt x="355" y="475"/>
                    <a:pt x="355" y="475"/>
                  </a:cubicBezTo>
                  <a:cubicBezTo>
                    <a:pt x="355" y="475"/>
                    <a:pt x="352" y="475"/>
                    <a:pt x="349" y="474"/>
                  </a:cubicBezTo>
                  <a:cubicBezTo>
                    <a:pt x="346" y="473"/>
                    <a:pt x="343" y="473"/>
                    <a:pt x="340" y="469"/>
                  </a:cubicBezTo>
                  <a:cubicBezTo>
                    <a:pt x="337" y="466"/>
                    <a:pt x="326" y="467"/>
                    <a:pt x="326" y="467"/>
                  </a:cubicBezTo>
                  <a:cubicBezTo>
                    <a:pt x="309" y="466"/>
                    <a:pt x="309" y="466"/>
                    <a:pt x="309" y="466"/>
                  </a:cubicBezTo>
                  <a:cubicBezTo>
                    <a:pt x="309" y="466"/>
                    <a:pt x="285" y="469"/>
                    <a:pt x="283" y="472"/>
                  </a:cubicBezTo>
                  <a:cubicBezTo>
                    <a:pt x="281" y="475"/>
                    <a:pt x="278" y="466"/>
                    <a:pt x="280" y="461"/>
                  </a:cubicBezTo>
                  <a:cubicBezTo>
                    <a:pt x="282" y="455"/>
                    <a:pt x="283" y="450"/>
                    <a:pt x="281" y="444"/>
                  </a:cubicBezTo>
                  <a:cubicBezTo>
                    <a:pt x="279" y="437"/>
                    <a:pt x="274" y="433"/>
                    <a:pt x="273" y="430"/>
                  </a:cubicBezTo>
                  <a:cubicBezTo>
                    <a:pt x="271" y="427"/>
                    <a:pt x="268" y="424"/>
                    <a:pt x="269" y="419"/>
                  </a:cubicBezTo>
                  <a:cubicBezTo>
                    <a:pt x="270" y="414"/>
                    <a:pt x="273" y="406"/>
                    <a:pt x="273" y="401"/>
                  </a:cubicBezTo>
                  <a:cubicBezTo>
                    <a:pt x="273" y="397"/>
                    <a:pt x="274" y="387"/>
                    <a:pt x="270" y="384"/>
                  </a:cubicBezTo>
                  <a:cubicBezTo>
                    <a:pt x="267" y="382"/>
                    <a:pt x="265" y="376"/>
                    <a:pt x="267" y="373"/>
                  </a:cubicBezTo>
                  <a:cubicBezTo>
                    <a:pt x="268" y="369"/>
                    <a:pt x="271" y="365"/>
                    <a:pt x="270" y="363"/>
                  </a:cubicBezTo>
                  <a:cubicBezTo>
                    <a:pt x="270" y="361"/>
                    <a:pt x="268" y="359"/>
                    <a:pt x="268" y="359"/>
                  </a:cubicBezTo>
                  <a:cubicBezTo>
                    <a:pt x="234" y="360"/>
                    <a:pt x="234" y="360"/>
                    <a:pt x="234" y="360"/>
                  </a:cubicBezTo>
                  <a:cubicBezTo>
                    <a:pt x="237" y="349"/>
                    <a:pt x="237" y="349"/>
                    <a:pt x="237" y="349"/>
                  </a:cubicBezTo>
                  <a:cubicBezTo>
                    <a:pt x="227" y="349"/>
                    <a:pt x="227" y="349"/>
                    <a:pt x="227" y="349"/>
                  </a:cubicBezTo>
                  <a:cubicBezTo>
                    <a:pt x="227" y="349"/>
                    <a:pt x="226" y="353"/>
                    <a:pt x="220" y="354"/>
                  </a:cubicBezTo>
                  <a:cubicBezTo>
                    <a:pt x="214" y="354"/>
                    <a:pt x="205" y="352"/>
                    <a:pt x="205" y="352"/>
                  </a:cubicBezTo>
                  <a:cubicBezTo>
                    <a:pt x="205" y="352"/>
                    <a:pt x="208" y="361"/>
                    <a:pt x="205" y="368"/>
                  </a:cubicBezTo>
                  <a:cubicBezTo>
                    <a:pt x="202" y="376"/>
                    <a:pt x="191" y="382"/>
                    <a:pt x="191" y="382"/>
                  </a:cubicBezTo>
                  <a:cubicBezTo>
                    <a:pt x="191" y="382"/>
                    <a:pt x="177" y="377"/>
                    <a:pt x="169" y="380"/>
                  </a:cubicBezTo>
                  <a:cubicBezTo>
                    <a:pt x="161" y="383"/>
                    <a:pt x="149" y="387"/>
                    <a:pt x="143" y="374"/>
                  </a:cubicBezTo>
                  <a:cubicBezTo>
                    <a:pt x="137" y="361"/>
                    <a:pt x="137" y="349"/>
                    <a:pt x="129" y="345"/>
                  </a:cubicBezTo>
                  <a:cubicBezTo>
                    <a:pt x="121" y="341"/>
                    <a:pt x="131" y="327"/>
                    <a:pt x="123" y="323"/>
                  </a:cubicBezTo>
                  <a:cubicBezTo>
                    <a:pt x="115" y="319"/>
                    <a:pt x="21" y="321"/>
                    <a:pt x="21" y="321"/>
                  </a:cubicBezTo>
                  <a:cubicBezTo>
                    <a:pt x="5" y="327"/>
                    <a:pt x="5" y="327"/>
                    <a:pt x="5" y="327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19"/>
                    <a:pt x="7" y="322"/>
                    <a:pt x="8" y="316"/>
                  </a:cubicBezTo>
                  <a:cubicBezTo>
                    <a:pt x="10" y="309"/>
                    <a:pt x="7" y="297"/>
                    <a:pt x="11" y="296"/>
                  </a:cubicBezTo>
                  <a:lnTo>
                    <a:pt x="23" y="2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29" name="Freeform 1414"/>
            <p:cNvSpPr>
              <a:spLocks/>
            </p:cNvSpPr>
            <p:nvPr/>
          </p:nvSpPr>
          <p:spPr bwMode="auto">
            <a:xfrm>
              <a:off x="4181475" y="4842409"/>
              <a:ext cx="26988" cy="42862"/>
            </a:xfrm>
            <a:custGeom>
              <a:avLst/>
              <a:gdLst>
                <a:gd name="T0" fmla="*/ 0 w 29"/>
                <a:gd name="T1" fmla="*/ 2147483647 h 48"/>
                <a:gd name="T2" fmla="*/ 2147483647 w 29"/>
                <a:gd name="T3" fmla="*/ 2147483647 h 48"/>
                <a:gd name="T4" fmla="*/ 2147483647 w 29"/>
                <a:gd name="T5" fmla="*/ 2147483647 h 48"/>
                <a:gd name="T6" fmla="*/ 2147483647 w 29"/>
                <a:gd name="T7" fmla="*/ 2147483647 h 48"/>
                <a:gd name="T8" fmla="*/ 2147483647 w 29"/>
                <a:gd name="T9" fmla="*/ 2147483647 h 48"/>
                <a:gd name="T10" fmla="*/ 2147483647 w 29"/>
                <a:gd name="T11" fmla="*/ 2147483647 h 48"/>
                <a:gd name="T12" fmla="*/ 2147483647 w 29"/>
                <a:gd name="T13" fmla="*/ 2147483647 h 48"/>
                <a:gd name="T14" fmla="*/ 2147483647 w 29"/>
                <a:gd name="T15" fmla="*/ 2147483647 h 48"/>
                <a:gd name="T16" fmla="*/ 0 w 29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48">
                  <a:moveTo>
                    <a:pt x="0" y="25"/>
                  </a:moveTo>
                  <a:cubicBezTo>
                    <a:pt x="0" y="25"/>
                    <a:pt x="7" y="18"/>
                    <a:pt x="11" y="14"/>
                  </a:cubicBezTo>
                  <a:cubicBezTo>
                    <a:pt x="15" y="10"/>
                    <a:pt x="21" y="0"/>
                    <a:pt x="25" y="6"/>
                  </a:cubicBezTo>
                  <a:cubicBezTo>
                    <a:pt x="26" y="8"/>
                    <a:pt x="28" y="10"/>
                    <a:pt x="29" y="1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5" y="24"/>
                    <a:pt x="15" y="28"/>
                  </a:cubicBezTo>
                  <a:cubicBezTo>
                    <a:pt x="15" y="32"/>
                    <a:pt x="16" y="43"/>
                    <a:pt x="12" y="46"/>
                  </a:cubicBezTo>
                  <a:cubicBezTo>
                    <a:pt x="9" y="48"/>
                    <a:pt x="6" y="46"/>
                    <a:pt x="6" y="46"/>
                  </a:cubicBezTo>
                  <a:cubicBezTo>
                    <a:pt x="6" y="46"/>
                    <a:pt x="3" y="29"/>
                    <a:pt x="0" y="2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0" name="Freeform 1415"/>
            <p:cNvSpPr>
              <a:spLocks/>
            </p:cNvSpPr>
            <p:nvPr/>
          </p:nvSpPr>
          <p:spPr bwMode="auto">
            <a:xfrm>
              <a:off x="4178300" y="4883684"/>
              <a:ext cx="298450" cy="311150"/>
            </a:xfrm>
            <a:custGeom>
              <a:avLst/>
              <a:gdLst>
                <a:gd name="T0" fmla="*/ 2147483647 w 337"/>
                <a:gd name="T1" fmla="*/ 2147483647 h 351"/>
                <a:gd name="T2" fmla="*/ 2147483647 w 337"/>
                <a:gd name="T3" fmla="*/ 2147483647 h 351"/>
                <a:gd name="T4" fmla="*/ 2147483647 w 337"/>
                <a:gd name="T5" fmla="*/ 2147483647 h 351"/>
                <a:gd name="T6" fmla="*/ 2147483647 w 337"/>
                <a:gd name="T7" fmla="*/ 2147483647 h 351"/>
                <a:gd name="T8" fmla="*/ 2147483647 w 337"/>
                <a:gd name="T9" fmla="*/ 2147483647 h 351"/>
                <a:gd name="T10" fmla="*/ 2147483647 w 337"/>
                <a:gd name="T11" fmla="*/ 2147483647 h 351"/>
                <a:gd name="T12" fmla="*/ 2147483647 w 337"/>
                <a:gd name="T13" fmla="*/ 2147483647 h 351"/>
                <a:gd name="T14" fmla="*/ 2147483647 w 337"/>
                <a:gd name="T15" fmla="*/ 2147483647 h 351"/>
                <a:gd name="T16" fmla="*/ 2147483647 w 337"/>
                <a:gd name="T17" fmla="*/ 2147483647 h 351"/>
                <a:gd name="T18" fmla="*/ 2147483647 w 337"/>
                <a:gd name="T19" fmla="*/ 2147483647 h 351"/>
                <a:gd name="T20" fmla="*/ 2147483647 w 337"/>
                <a:gd name="T21" fmla="*/ 2147483647 h 351"/>
                <a:gd name="T22" fmla="*/ 2147483647 w 337"/>
                <a:gd name="T23" fmla="*/ 2147483647 h 351"/>
                <a:gd name="T24" fmla="*/ 2147483647 w 337"/>
                <a:gd name="T25" fmla="*/ 2147483647 h 351"/>
                <a:gd name="T26" fmla="*/ 2147483647 w 337"/>
                <a:gd name="T27" fmla="*/ 2147483647 h 351"/>
                <a:gd name="T28" fmla="*/ 2147483647 w 337"/>
                <a:gd name="T29" fmla="*/ 2147483647 h 351"/>
                <a:gd name="T30" fmla="*/ 2147483647 w 337"/>
                <a:gd name="T31" fmla="*/ 2147483647 h 351"/>
                <a:gd name="T32" fmla="*/ 2147483647 w 337"/>
                <a:gd name="T33" fmla="*/ 2147483647 h 351"/>
                <a:gd name="T34" fmla="*/ 2147483647 w 337"/>
                <a:gd name="T35" fmla="*/ 2147483647 h 351"/>
                <a:gd name="T36" fmla="*/ 2147483647 w 337"/>
                <a:gd name="T37" fmla="*/ 2147483647 h 351"/>
                <a:gd name="T38" fmla="*/ 2147483647 w 337"/>
                <a:gd name="T39" fmla="*/ 2147483647 h 351"/>
                <a:gd name="T40" fmla="*/ 2147483647 w 337"/>
                <a:gd name="T41" fmla="*/ 2147483647 h 351"/>
                <a:gd name="T42" fmla="*/ 2147483647 w 337"/>
                <a:gd name="T43" fmla="*/ 2147483647 h 351"/>
                <a:gd name="T44" fmla="*/ 2147483647 w 337"/>
                <a:gd name="T45" fmla="*/ 2147483647 h 351"/>
                <a:gd name="T46" fmla="*/ 2147483647 w 337"/>
                <a:gd name="T47" fmla="*/ 2147483647 h 351"/>
                <a:gd name="T48" fmla="*/ 2147483647 w 337"/>
                <a:gd name="T49" fmla="*/ 2147483647 h 351"/>
                <a:gd name="T50" fmla="*/ 2147483647 w 337"/>
                <a:gd name="T51" fmla="*/ 2147483647 h 351"/>
                <a:gd name="T52" fmla="*/ 2147483647 w 337"/>
                <a:gd name="T53" fmla="*/ 2147483647 h 351"/>
                <a:gd name="T54" fmla="*/ 2147483647 w 337"/>
                <a:gd name="T55" fmla="*/ 2147483647 h 351"/>
                <a:gd name="T56" fmla="*/ 2147483647 w 337"/>
                <a:gd name="T57" fmla="*/ 2147483647 h 351"/>
                <a:gd name="T58" fmla="*/ 2147483647 w 337"/>
                <a:gd name="T59" fmla="*/ 2147483647 h 351"/>
                <a:gd name="T60" fmla="*/ 2147483647 w 337"/>
                <a:gd name="T61" fmla="*/ 2147483647 h 351"/>
                <a:gd name="T62" fmla="*/ 2147483647 w 337"/>
                <a:gd name="T63" fmla="*/ 2147483647 h 351"/>
                <a:gd name="T64" fmla="*/ 2147483647 w 337"/>
                <a:gd name="T65" fmla="*/ 2147483647 h 351"/>
                <a:gd name="T66" fmla="*/ 2147483647 w 337"/>
                <a:gd name="T67" fmla="*/ 2147483647 h 351"/>
                <a:gd name="T68" fmla="*/ 2147483647 w 337"/>
                <a:gd name="T69" fmla="*/ 2147483647 h 351"/>
                <a:gd name="T70" fmla="*/ 2147483647 w 337"/>
                <a:gd name="T71" fmla="*/ 2147483647 h 351"/>
                <a:gd name="T72" fmla="*/ 2147483647 w 337"/>
                <a:gd name="T73" fmla="*/ 2147483647 h 351"/>
                <a:gd name="T74" fmla="*/ 2147483647 w 337"/>
                <a:gd name="T75" fmla="*/ 2147483647 h 351"/>
                <a:gd name="T76" fmla="*/ 2147483647 w 337"/>
                <a:gd name="T77" fmla="*/ 2147483647 h 351"/>
                <a:gd name="T78" fmla="*/ 2147483647 w 337"/>
                <a:gd name="T79" fmla="*/ 2147483647 h 351"/>
                <a:gd name="T80" fmla="*/ 2147483647 w 337"/>
                <a:gd name="T81" fmla="*/ 2147483647 h 351"/>
                <a:gd name="T82" fmla="*/ 2147483647 w 337"/>
                <a:gd name="T83" fmla="*/ 2147483647 h 351"/>
                <a:gd name="T84" fmla="*/ 2147483647 w 337"/>
                <a:gd name="T85" fmla="*/ 2147483647 h 351"/>
                <a:gd name="T86" fmla="*/ 2147483647 w 337"/>
                <a:gd name="T87" fmla="*/ 2147483647 h 351"/>
                <a:gd name="T88" fmla="*/ 2147483647 w 337"/>
                <a:gd name="T89" fmla="*/ 2147483647 h 351"/>
                <a:gd name="T90" fmla="*/ 2147483647 w 337"/>
                <a:gd name="T91" fmla="*/ 2147483647 h 351"/>
                <a:gd name="T92" fmla="*/ 2147483647 w 337"/>
                <a:gd name="T93" fmla="*/ 2147483647 h 351"/>
                <a:gd name="T94" fmla="*/ 2147483647 w 337"/>
                <a:gd name="T95" fmla="*/ 2147483647 h 351"/>
                <a:gd name="T96" fmla="*/ 2147483647 w 337"/>
                <a:gd name="T97" fmla="*/ 2147483647 h 351"/>
                <a:gd name="T98" fmla="*/ 2147483647 w 337"/>
                <a:gd name="T99" fmla="*/ 2147483647 h 351"/>
                <a:gd name="T100" fmla="*/ 2147483647 w 337"/>
                <a:gd name="T101" fmla="*/ 2147483647 h 3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37" h="351">
                  <a:moveTo>
                    <a:pt x="15" y="8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125" y="0"/>
                    <a:pt x="133" y="4"/>
                  </a:cubicBezTo>
                  <a:cubicBezTo>
                    <a:pt x="141" y="8"/>
                    <a:pt x="131" y="22"/>
                    <a:pt x="139" y="26"/>
                  </a:cubicBezTo>
                  <a:cubicBezTo>
                    <a:pt x="147" y="30"/>
                    <a:pt x="147" y="42"/>
                    <a:pt x="153" y="55"/>
                  </a:cubicBezTo>
                  <a:cubicBezTo>
                    <a:pt x="159" y="68"/>
                    <a:pt x="171" y="64"/>
                    <a:pt x="179" y="61"/>
                  </a:cubicBezTo>
                  <a:cubicBezTo>
                    <a:pt x="187" y="58"/>
                    <a:pt x="201" y="63"/>
                    <a:pt x="201" y="63"/>
                  </a:cubicBezTo>
                  <a:cubicBezTo>
                    <a:pt x="201" y="63"/>
                    <a:pt x="212" y="57"/>
                    <a:pt x="215" y="49"/>
                  </a:cubicBezTo>
                  <a:cubicBezTo>
                    <a:pt x="218" y="42"/>
                    <a:pt x="215" y="33"/>
                    <a:pt x="215" y="33"/>
                  </a:cubicBezTo>
                  <a:cubicBezTo>
                    <a:pt x="215" y="33"/>
                    <a:pt x="224" y="35"/>
                    <a:pt x="230" y="35"/>
                  </a:cubicBezTo>
                  <a:cubicBezTo>
                    <a:pt x="236" y="34"/>
                    <a:pt x="237" y="30"/>
                    <a:pt x="237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78" y="40"/>
                    <a:pt x="278" y="40"/>
                    <a:pt x="278" y="40"/>
                  </a:cubicBezTo>
                  <a:cubicBezTo>
                    <a:pt x="278" y="40"/>
                    <a:pt x="280" y="42"/>
                    <a:pt x="280" y="44"/>
                  </a:cubicBezTo>
                  <a:cubicBezTo>
                    <a:pt x="281" y="46"/>
                    <a:pt x="278" y="50"/>
                    <a:pt x="277" y="54"/>
                  </a:cubicBezTo>
                  <a:cubicBezTo>
                    <a:pt x="275" y="57"/>
                    <a:pt x="277" y="63"/>
                    <a:pt x="280" y="65"/>
                  </a:cubicBezTo>
                  <a:cubicBezTo>
                    <a:pt x="284" y="68"/>
                    <a:pt x="283" y="78"/>
                    <a:pt x="283" y="82"/>
                  </a:cubicBezTo>
                  <a:cubicBezTo>
                    <a:pt x="283" y="87"/>
                    <a:pt x="280" y="95"/>
                    <a:pt x="279" y="100"/>
                  </a:cubicBezTo>
                  <a:cubicBezTo>
                    <a:pt x="278" y="105"/>
                    <a:pt x="281" y="108"/>
                    <a:pt x="283" y="111"/>
                  </a:cubicBezTo>
                  <a:cubicBezTo>
                    <a:pt x="284" y="114"/>
                    <a:pt x="289" y="118"/>
                    <a:pt x="291" y="125"/>
                  </a:cubicBezTo>
                  <a:cubicBezTo>
                    <a:pt x="293" y="131"/>
                    <a:pt x="292" y="136"/>
                    <a:pt x="290" y="142"/>
                  </a:cubicBezTo>
                  <a:cubicBezTo>
                    <a:pt x="288" y="147"/>
                    <a:pt x="291" y="156"/>
                    <a:pt x="293" y="153"/>
                  </a:cubicBezTo>
                  <a:cubicBezTo>
                    <a:pt x="295" y="150"/>
                    <a:pt x="319" y="147"/>
                    <a:pt x="319" y="147"/>
                  </a:cubicBezTo>
                  <a:cubicBezTo>
                    <a:pt x="336" y="148"/>
                    <a:pt x="336" y="148"/>
                    <a:pt x="336" y="148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90"/>
                    <a:pt x="283" y="290"/>
                    <a:pt x="283" y="290"/>
                  </a:cubicBezTo>
                  <a:cubicBezTo>
                    <a:pt x="283" y="290"/>
                    <a:pt x="282" y="295"/>
                    <a:pt x="289" y="302"/>
                  </a:cubicBezTo>
                  <a:cubicBezTo>
                    <a:pt x="296" y="310"/>
                    <a:pt x="319" y="332"/>
                    <a:pt x="319" y="332"/>
                  </a:cubicBezTo>
                  <a:cubicBezTo>
                    <a:pt x="319" y="332"/>
                    <a:pt x="263" y="351"/>
                    <a:pt x="244" y="343"/>
                  </a:cubicBezTo>
                  <a:cubicBezTo>
                    <a:pt x="225" y="335"/>
                    <a:pt x="210" y="338"/>
                    <a:pt x="203" y="337"/>
                  </a:cubicBezTo>
                  <a:cubicBezTo>
                    <a:pt x="196" y="336"/>
                    <a:pt x="185" y="333"/>
                    <a:pt x="186" y="325"/>
                  </a:cubicBezTo>
                  <a:cubicBezTo>
                    <a:pt x="63" y="323"/>
                    <a:pt x="63" y="323"/>
                    <a:pt x="63" y="323"/>
                  </a:cubicBezTo>
                  <a:cubicBezTo>
                    <a:pt x="63" y="323"/>
                    <a:pt x="49" y="309"/>
                    <a:pt x="41" y="312"/>
                  </a:cubicBezTo>
                  <a:cubicBezTo>
                    <a:pt x="32" y="314"/>
                    <a:pt x="29" y="320"/>
                    <a:pt x="21" y="319"/>
                  </a:cubicBezTo>
                  <a:cubicBezTo>
                    <a:pt x="14" y="318"/>
                    <a:pt x="1" y="318"/>
                    <a:pt x="1" y="320"/>
                  </a:cubicBezTo>
                  <a:cubicBezTo>
                    <a:pt x="1" y="320"/>
                    <a:pt x="0" y="303"/>
                    <a:pt x="2" y="293"/>
                  </a:cubicBezTo>
                  <a:cubicBezTo>
                    <a:pt x="4" y="284"/>
                    <a:pt x="8" y="275"/>
                    <a:pt x="9" y="268"/>
                  </a:cubicBezTo>
                  <a:cubicBezTo>
                    <a:pt x="10" y="260"/>
                    <a:pt x="7" y="259"/>
                    <a:pt x="9" y="253"/>
                  </a:cubicBezTo>
                  <a:cubicBezTo>
                    <a:pt x="11" y="247"/>
                    <a:pt x="15" y="241"/>
                    <a:pt x="18" y="235"/>
                  </a:cubicBezTo>
                  <a:cubicBezTo>
                    <a:pt x="20" y="229"/>
                    <a:pt x="24" y="225"/>
                    <a:pt x="23" y="220"/>
                  </a:cubicBezTo>
                  <a:cubicBezTo>
                    <a:pt x="23" y="214"/>
                    <a:pt x="24" y="208"/>
                    <a:pt x="28" y="204"/>
                  </a:cubicBezTo>
                  <a:cubicBezTo>
                    <a:pt x="32" y="201"/>
                    <a:pt x="32" y="190"/>
                    <a:pt x="39" y="190"/>
                  </a:cubicBezTo>
                  <a:cubicBezTo>
                    <a:pt x="46" y="189"/>
                    <a:pt x="48" y="186"/>
                    <a:pt x="52" y="180"/>
                  </a:cubicBezTo>
                  <a:cubicBezTo>
                    <a:pt x="55" y="173"/>
                    <a:pt x="58" y="164"/>
                    <a:pt x="59" y="160"/>
                  </a:cubicBezTo>
                  <a:cubicBezTo>
                    <a:pt x="60" y="157"/>
                    <a:pt x="58" y="138"/>
                    <a:pt x="48" y="125"/>
                  </a:cubicBezTo>
                  <a:cubicBezTo>
                    <a:pt x="38" y="112"/>
                    <a:pt x="27" y="101"/>
                    <a:pt x="35" y="96"/>
                  </a:cubicBezTo>
                  <a:cubicBezTo>
                    <a:pt x="43" y="90"/>
                    <a:pt x="53" y="89"/>
                    <a:pt x="44" y="74"/>
                  </a:cubicBezTo>
                  <a:cubicBezTo>
                    <a:pt x="35" y="59"/>
                    <a:pt x="33" y="37"/>
                    <a:pt x="27" y="31"/>
                  </a:cubicBezTo>
                  <a:cubicBezTo>
                    <a:pt x="22" y="25"/>
                    <a:pt x="10" y="18"/>
                    <a:pt x="15" y="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1" name="Freeform 1416"/>
            <p:cNvSpPr>
              <a:spLocks/>
            </p:cNvSpPr>
            <p:nvPr/>
          </p:nvSpPr>
          <p:spPr bwMode="auto">
            <a:xfrm>
              <a:off x="4619625" y="4631271"/>
              <a:ext cx="138113" cy="144463"/>
            </a:xfrm>
            <a:custGeom>
              <a:avLst/>
              <a:gdLst>
                <a:gd name="T0" fmla="*/ 2147483647 w 157"/>
                <a:gd name="T1" fmla="*/ 0 h 163"/>
                <a:gd name="T2" fmla="*/ 2147483647 w 157"/>
                <a:gd name="T3" fmla="*/ 2147483647 h 163"/>
                <a:gd name="T4" fmla="*/ 2147483647 w 157"/>
                <a:gd name="T5" fmla="*/ 2147483647 h 163"/>
                <a:gd name="T6" fmla="*/ 2147483647 w 157"/>
                <a:gd name="T7" fmla="*/ 2147483647 h 163"/>
                <a:gd name="T8" fmla="*/ 2147483647 w 157"/>
                <a:gd name="T9" fmla="*/ 2147483647 h 163"/>
                <a:gd name="T10" fmla="*/ 2147483647 w 157"/>
                <a:gd name="T11" fmla="*/ 2147483647 h 163"/>
                <a:gd name="T12" fmla="*/ 2147483647 w 157"/>
                <a:gd name="T13" fmla="*/ 2147483647 h 163"/>
                <a:gd name="T14" fmla="*/ 2147483647 w 157"/>
                <a:gd name="T15" fmla="*/ 2147483647 h 163"/>
                <a:gd name="T16" fmla="*/ 2147483647 w 157"/>
                <a:gd name="T17" fmla="*/ 2147483647 h 163"/>
                <a:gd name="T18" fmla="*/ 2147483647 w 157"/>
                <a:gd name="T19" fmla="*/ 2147483647 h 163"/>
                <a:gd name="T20" fmla="*/ 2147483647 w 157"/>
                <a:gd name="T21" fmla="*/ 2147483647 h 163"/>
                <a:gd name="T22" fmla="*/ 2147483647 w 157"/>
                <a:gd name="T23" fmla="*/ 2147483647 h 163"/>
                <a:gd name="T24" fmla="*/ 2147483647 w 157"/>
                <a:gd name="T25" fmla="*/ 2147483647 h 163"/>
                <a:gd name="T26" fmla="*/ 2147483647 w 157"/>
                <a:gd name="T27" fmla="*/ 2147483647 h 163"/>
                <a:gd name="T28" fmla="*/ 2147483647 w 157"/>
                <a:gd name="T29" fmla="*/ 2147483647 h 163"/>
                <a:gd name="T30" fmla="*/ 2147483647 w 157"/>
                <a:gd name="T31" fmla="*/ 2147483647 h 163"/>
                <a:gd name="T32" fmla="*/ 2147483647 w 157"/>
                <a:gd name="T33" fmla="*/ 2147483647 h 163"/>
                <a:gd name="T34" fmla="*/ 2147483647 w 157"/>
                <a:gd name="T35" fmla="*/ 2147483647 h 163"/>
                <a:gd name="T36" fmla="*/ 2147483647 w 157"/>
                <a:gd name="T37" fmla="*/ 2147483647 h 163"/>
                <a:gd name="T38" fmla="*/ 2147483647 w 157"/>
                <a:gd name="T39" fmla="*/ 2147483647 h 163"/>
                <a:gd name="T40" fmla="*/ 2147483647 w 157"/>
                <a:gd name="T41" fmla="*/ 2147483647 h 163"/>
                <a:gd name="T42" fmla="*/ 2147483647 w 157"/>
                <a:gd name="T43" fmla="*/ 2147483647 h 163"/>
                <a:gd name="T44" fmla="*/ 2147483647 w 157"/>
                <a:gd name="T45" fmla="*/ 2147483647 h 163"/>
                <a:gd name="T46" fmla="*/ 2147483647 w 157"/>
                <a:gd name="T47" fmla="*/ 2147483647 h 163"/>
                <a:gd name="T48" fmla="*/ 2147483647 w 157"/>
                <a:gd name="T49" fmla="*/ 2147483647 h 163"/>
                <a:gd name="T50" fmla="*/ 2147483647 w 157"/>
                <a:gd name="T51" fmla="*/ 2147483647 h 163"/>
                <a:gd name="T52" fmla="*/ 2147483647 w 157"/>
                <a:gd name="T53" fmla="*/ 2147483647 h 163"/>
                <a:gd name="T54" fmla="*/ 2147483647 w 157"/>
                <a:gd name="T55" fmla="*/ 2147483647 h 163"/>
                <a:gd name="T56" fmla="*/ 2147483647 w 157"/>
                <a:gd name="T57" fmla="*/ 2147483647 h 163"/>
                <a:gd name="T58" fmla="*/ 2147483647 w 157"/>
                <a:gd name="T59" fmla="*/ 2147483647 h 163"/>
                <a:gd name="T60" fmla="*/ 2147483647 w 157"/>
                <a:gd name="T61" fmla="*/ 2147483647 h 163"/>
                <a:gd name="T62" fmla="*/ 2147483647 w 157"/>
                <a:gd name="T63" fmla="*/ 2147483647 h 163"/>
                <a:gd name="T64" fmla="*/ 2147483647 w 157"/>
                <a:gd name="T65" fmla="*/ 2147483647 h 163"/>
                <a:gd name="T66" fmla="*/ 2147483647 w 157"/>
                <a:gd name="T67" fmla="*/ 2147483647 h 163"/>
                <a:gd name="T68" fmla="*/ 2147483647 w 157"/>
                <a:gd name="T69" fmla="*/ 2147483647 h 163"/>
                <a:gd name="T70" fmla="*/ 2147483647 w 157"/>
                <a:gd name="T71" fmla="*/ 2147483647 h 163"/>
                <a:gd name="T72" fmla="*/ 2147483647 w 157"/>
                <a:gd name="T73" fmla="*/ 2147483647 h 163"/>
                <a:gd name="T74" fmla="*/ 2147483647 w 157"/>
                <a:gd name="T75" fmla="*/ 0 h 1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7" h="163">
                  <a:moveTo>
                    <a:pt x="124" y="0"/>
                  </a:move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97" y="13"/>
                    <a:pt x="94" y="11"/>
                  </a:cubicBezTo>
                  <a:cubicBezTo>
                    <a:pt x="91" y="10"/>
                    <a:pt x="89" y="5"/>
                    <a:pt x="81" y="12"/>
                  </a:cubicBezTo>
                  <a:cubicBezTo>
                    <a:pt x="74" y="19"/>
                    <a:pt x="64" y="17"/>
                    <a:pt x="64" y="17"/>
                  </a:cubicBezTo>
                  <a:cubicBezTo>
                    <a:pt x="64" y="17"/>
                    <a:pt x="63" y="8"/>
                    <a:pt x="60" y="14"/>
                  </a:cubicBezTo>
                  <a:cubicBezTo>
                    <a:pt x="57" y="19"/>
                    <a:pt x="54" y="17"/>
                    <a:pt x="51" y="16"/>
                  </a:cubicBezTo>
                  <a:cubicBezTo>
                    <a:pt x="48" y="15"/>
                    <a:pt x="47" y="10"/>
                    <a:pt x="46" y="14"/>
                  </a:cubicBezTo>
                  <a:cubicBezTo>
                    <a:pt x="45" y="17"/>
                    <a:pt x="38" y="16"/>
                    <a:pt x="38" y="16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3" y="31"/>
                    <a:pt x="34" y="34"/>
                  </a:cubicBezTo>
                  <a:cubicBezTo>
                    <a:pt x="35" y="37"/>
                    <a:pt x="38" y="41"/>
                    <a:pt x="36" y="43"/>
                  </a:cubicBezTo>
                  <a:cubicBezTo>
                    <a:pt x="33" y="46"/>
                    <a:pt x="32" y="47"/>
                    <a:pt x="34" y="49"/>
                  </a:cubicBezTo>
                  <a:cubicBezTo>
                    <a:pt x="36" y="51"/>
                    <a:pt x="43" y="53"/>
                    <a:pt x="45" y="54"/>
                  </a:cubicBezTo>
                  <a:cubicBezTo>
                    <a:pt x="46" y="56"/>
                    <a:pt x="48" y="61"/>
                    <a:pt x="45" y="63"/>
                  </a:cubicBezTo>
                  <a:cubicBezTo>
                    <a:pt x="43" y="65"/>
                    <a:pt x="32" y="75"/>
                    <a:pt x="29" y="78"/>
                  </a:cubicBezTo>
                  <a:cubicBezTo>
                    <a:pt x="26" y="82"/>
                    <a:pt x="14" y="102"/>
                    <a:pt x="11" y="108"/>
                  </a:cubicBezTo>
                  <a:cubicBezTo>
                    <a:pt x="8" y="114"/>
                    <a:pt x="3" y="116"/>
                    <a:pt x="3" y="125"/>
                  </a:cubicBezTo>
                  <a:cubicBezTo>
                    <a:pt x="3" y="134"/>
                    <a:pt x="0" y="140"/>
                    <a:pt x="1" y="146"/>
                  </a:cubicBezTo>
                  <a:cubicBezTo>
                    <a:pt x="1" y="152"/>
                    <a:pt x="2" y="155"/>
                    <a:pt x="1" y="158"/>
                  </a:cubicBezTo>
                  <a:cubicBezTo>
                    <a:pt x="1" y="158"/>
                    <a:pt x="10" y="163"/>
                    <a:pt x="15" y="161"/>
                  </a:cubicBezTo>
                  <a:cubicBezTo>
                    <a:pt x="20" y="159"/>
                    <a:pt x="21" y="148"/>
                    <a:pt x="32" y="149"/>
                  </a:cubicBezTo>
                  <a:cubicBezTo>
                    <a:pt x="42" y="150"/>
                    <a:pt x="60" y="147"/>
                    <a:pt x="60" y="147"/>
                  </a:cubicBezTo>
                  <a:cubicBezTo>
                    <a:pt x="60" y="147"/>
                    <a:pt x="65" y="141"/>
                    <a:pt x="67" y="135"/>
                  </a:cubicBezTo>
                  <a:cubicBezTo>
                    <a:pt x="69" y="129"/>
                    <a:pt x="68" y="121"/>
                    <a:pt x="74" y="121"/>
                  </a:cubicBezTo>
                  <a:cubicBezTo>
                    <a:pt x="80" y="120"/>
                    <a:pt x="83" y="114"/>
                    <a:pt x="89" y="118"/>
                  </a:cubicBezTo>
                  <a:cubicBezTo>
                    <a:pt x="96" y="122"/>
                    <a:pt x="99" y="117"/>
                    <a:pt x="102" y="113"/>
                  </a:cubicBezTo>
                  <a:cubicBezTo>
                    <a:pt x="105" y="109"/>
                    <a:pt x="107" y="106"/>
                    <a:pt x="109" y="107"/>
                  </a:cubicBezTo>
                  <a:cubicBezTo>
                    <a:pt x="111" y="109"/>
                    <a:pt x="113" y="107"/>
                    <a:pt x="116" y="110"/>
                  </a:cubicBezTo>
                  <a:cubicBezTo>
                    <a:pt x="119" y="113"/>
                    <a:pt x="125" y="118"/>
                    <a:pt x="125" y="118"/>
                  </a:cubicBezTo>
                  <a:cubicBezTo>
                    <a:pt x="125" y="118"/>
                    <a:pt x="127" y="105"/>
                    <a:pt x="132" y="101"/>
                  </a:cubicBezTo>
                  <a:cubicBezTo>
                    <a:pt x="137" y="98"/>
                    <a:pt x="141" y="88"/>
                    <a:pt x="145" y="85"/>
                  </a:cubicBezTo>
                  <a:cubicBezTo>
                    <a:pt x="149" y="83"/>
                    <a:pt x="152" y="77"/>
                    <a:pt x="153" y="73"/>
                  </a:cubicBezTo>
                  <a:cubicBezTo>
                    <a:pt x="153" y="69"/>
                    <a:pt x="153" y="63"/>
                    <a:pt x="153" y="61"/>
                  </a:cubicBezTo>
                  <a:cubicBezTo>
                    <a:pt x="154" y="58"/>
                    <a:pt x="157" y="52"/>
                    <a:pt x="155" y="49"/>
                  </a:cubicBezTo>
                  <a:cubicBezTo>
                    <a:pt x="154" y="45"/>
                    <a:pt x="153" y="39"/>
                    <a:pt x="149" y="36"/>
                  </a:cubicBezTo>
                  <a:cubicBezTo>
                    <a:pt x="146" y="33"/>
                    <a:pt x="140" y="33"/>
                    <a:pt x="139" y="27"/>
                  </a:cubicBezTo>
                  <a:cubicBezTo>
                    <a:pt x="137" y="20"/>
                    <a:pt x="124" y="0"/>
                    <a:pt x="12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2" name="Freeform 1417"/>
            <p:cNvSpPr>
              <a:spLocks/>
            </p:cNvSpPr>
            <p:nvPr/>
          </p:nvSpPr>
          <p:spPr bwMode="auto">
            <a:xfrm>
              <a:off x="4600575" y="4761446"/>
              <a:ext cx="282575" cy="269875"/>
            </a:xfrm>
            <a:custGeom>
              <a:avLst/>
              <a:gdLst>
                <a:gd name="T0" fmla="*/ 2147483647 w 319"/>
                <a:gd name="T1" fmla="*/ 2147483647 h 305"/>
                <a:gd name="T2" fmla="*/ 2147483647 w 319"/>
                <a:gd name="T3" fmla="*/ 2147483647 h 305"/>
                <a:gd name="T4" fmla="*/ 2147483647 w 319"/>
                <a:gd name="T5" fmla="*/ 2147483647 h 305"/>
                <a:gd name="T6" fmla="*/ 2147483647 w 319"/>
                <a:gd name="T7" fmla="*/ 2147483647 h 305"/>
                <a:gd name="T8" fmla="*/ 2147483647 w 319"/>
                <a:gd name="T9" fmla="*/ 2147483647 h 305"/>
                <a:gd name="T10" fmla="*/ 2147483647 w 319"/>
                <a:gd name="T11" fmla="*/ 2147483647 h 305"/>
                <a:gd name="T12" fmla="*/ 2147483647 w 319"/>
                <a:gd name="T13" fmla="*/ 2147483647 h 305"/>
                <a:gd name="T14" fmla="*/ 2147483647 w 319"/>
                <a:gd name="T15" fmla="*/ 2147483647 h 305"/>
                <a:gd name="T16" fmla="*/ 2147483647 w 319"/>
                <a:gd name="T17" fmla="*/ 2147483647 h 305"/>
                <a:gd name="T18" fmla="*/ 2147483647 w 319"/>
                <a:gd name="T19" fmla="*/ 2147483647 h 305"/>
                <a:gd name="T20" fmla="*/ 2147483647 w 319"/>
                <a:gd name="T21" fmla="*/ 2147483647 h 305"/>
                <a:gd name="T22" fmla="*/ 2147483647 w 319"/>
                <a:gd name="T23" fmla="*/ 2147483647 h 305"/>
                <a:gd name="T24" fmla="*/ 2147483647 w 319"/>
                <a:gd name="T25" fmla="*/ 2147483647 h 305"/>
                <a:gd name="T26" fmla="*/ 2147483647 w 319"/>
                <a:gd name="T27" fmla="*/ 2147483647 h 305"/>
                <a:gd name="T28" fmla="*/ 2147483647 w 319"/>
                <a:gd name="T29" fmla="*/ 2147483647 h 305"/>
                <a:gd name="T30" fmla="*/ 2147483647 w 319"/>
                <a:gd name="T31" fmla="*/ 2147483647 h 305"/>
                <a:gd name="T32" fmla="*/ 2147483647 w 319"/>
                <a:gd name="T33" fmla="*/ 2147483647 h 305"/>
                <a:gd name="T34" fmla="*/ 2147483647 w 319"/>
                <a:gd name="T35" fmla="*/ 2147483647 h 305"/>
                <a:gd name="T36" fmla="*/ 2147483647 w 319"/>
                <a:gd name="T37" fmla="*/ 2147483647 h 305"/>
                <a:gd name="T38" fmla="*/ 2147483647 w 319"/>
                <a:gd name="T39" fmla="*/ 2147483647 h 305"/>
                <a:gd name="T40" fmla="*/ 2147483647 w 319"/>
                <a:gd name="T41" fmla="*/ 2147483647 h 305"/>
                <a:gd name="T42" fmla="*/ 2147483647 w 319"/>
                <a:gd name="T43" fmla="*/ 2147483647 h 305"/>
                <a:gd name="T44" fmla="*/ 2147483647 w 319"/>
                <a:gd name="T45" fmla="*/ 2147483647 h 305"/>
                <a:gd name="T46" fmla="*/ 2147483647 w 319"/>
                <a:gd name="T47" fmla="*/ 2147483647 h 305"/>
                <a:gd name="T48" fmla="*/ 2147483647 w 319"/>
                <a:gd name="T49" fmla="*/ 2147483647 h 305"/>
                <a:gd name="T50" fmla="*/ 2147483647 w 319"/>
                <a:gd name="T51" fmla="*/ 2147483647 h 305"/>
                <a:gd name="T52" fmla="*/ 2147483647 w 319"/>
                <a:gd name="T53" fmla="*/ 2147483647 h 305"/>
                <a:gd name="T54" fmla="*/ 2147483647 w 319"/>
                <a:gd name="T55" fmla="*/ 2147483647 h 305"/>
                <a:gd name="T56" fmla="*/ 2147483647 w 319"/>
                <a:gd name="T57" fmla="*/ 2147483647 h 305"/>
                <a:gd name="T58" fmla="*/ 2147483647 w 319"/>
                <a:gd name="T59" fmla="*/ 2147483647 h 305"/>
                <a:gd name="T60" fmla="*/ 2147483647 w 319"/>
                <a:gd name="T61" fmla="*/ 2147483647 h 305"/>
                <a:gd name="T62" fmla="*/ 2147483647 w 319"/>
                <a:gd name="T63" fmla="*/ 2147483647 h 305"/>
                <a:gd name="T64" fmla="*/ 2147483647 w 319"/>
                <a:gd name="T65" fmla="*/ 2147483647 h 305"/>
                <a:gd name="T66" fmla="*/ 2147483647 w 319"/>
                <a:gd name="T67" fmla="*/ 2147483647 h 305"/>
                <a:gd name="T68" fmla="*/ 2147483647 w 319"/>
                <a:gd name="T69" fmla="*/ 0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9" h="305">
                  <a:moveTo>
                    <a:pt x="80" y="0"/>
                  </a:moveTo>
                  <a:cubicBezTo>
                    <a:pt x="80" y="0"/>
                    <a:pt x="62" y="3"/>
                    <a:pt x="52" y="2"/>
                  </a:cubicBezTo>
                  <a:cubicBezTo>
                    <a:pt x="41" y="1"/>
                    <a:pt x="40" y="12"/>
                    <a:pt x="35" y="14"/>
                  </a:cubicBezTo>
                  <a:cubicBezTo>
                    <a:pt x="30" y="16"/>
                    <a:pt x="21" y="11"/>
                    <a:pt x="21" y="11"/>
                  </a:cubicBezTo>
                  <a:cubicBezTo>
                    <a:pt x="19" y="13"/>
                    <a:pt x="21" y="15"/>
                    <a:pt x="16" y="16"/>
                  </a:cubicBezTo>
                  <a:cubicBezTo>
                    <a:pt x="11" y="18"/>
                    <a:pt x="6" y="17"/>
                    <a:pt x="7" y="23"/>
                  </a:cubicBezTo>
                  <a:cubicBezTo>
                    <a:pt x="8" y="29"/>
                    <a:pt x="9" y="29"/>
                    <a:pt x="5" y="33"/>
                  </a:cubicBezTo>
                  <a:cubicBezTo>
                    <a:pt x="2" y="38"/>
                    <a:pt x="0" y="40"/>
                    <a:pt x="1" y="43"/>
                  </a:cubicBezTo>
                  <a:cubicBezTo>
                    <a:pt x="3" y="45"/>
                    <a:pt x="1" y="47"/>
                    <a:pt x="4" y="48"/>
                  </a:cubicBezTo>
                  <a:cubicBezTo>
                    <a:pt x="8" y="49"/>
                    <a:pt x="9" y="62"/>
                    <a:pt x="9" y="62"/>
                  </a:cubicBezTo>
                  <a:cubicBezTo>
                    <a:pt x="9" y="62"/>
                    <a:pt x="12" y="76"/>
                    <a:pt x="12" y="83"/>
                  </a:cubicBezTo>
                  <a:cubicBezTo>
                    <a:pt x="11" y="89"/>
                    <a:pt x="15" y="94"/>
                    <a:pt x="14" y="103"/>
                  </a:cubicBezTo>
                  <a:cubicBezTo>
                    <a:pt x="14" y="112"/>
                    <a:pt x="14" y="116"/>
                    <a:pt x="16" y="125"/>
                  </a:cubicBezTo>
                  <a:cubicBezTo>
                    <a:pt x="17" y="135"/>
                    <a:pt x="21" y="139"/>
                    <a:pt x="21" y="144"/>
                  </a:cubicBezTo>
                  <a:cubicBezTo>
                    <a:pt x="21" y="149"/>
                    <a:pt x="17" y="149"/>
                    <a:pt x="19" y="154"/>
                  </a:cubicBezTo>
                  <a:cubicBezTo>
                    <a:pt x="21" y="159"/>
                    <a:pt x="28" y="162"/>
                    <a:pt x="32" y="167"/>
                  </a:cubicBezTo>
                  <a:cubicBezTo>
                    <a:pt x="37" y="172"/>
                    <a:pt x="42" y="178"/>
                    <a:pt x="43" y="181"/>
                  </a:cubicBezTo>
                  <a:cubicBezTo>
                    <a:pt x="45" y="184"/>
                    <a:pt x="53" y="207"/>
                    <a:pt x="53" y="207"/>
                  </a:cubicBezTo>
                  <a:cubicBezTo>
                    <a:pt x="53" y="207"/>
                    <a:pt x="65" y="217"/>
                    <a:pt x="73" y="217"/>
                  </a:cubicBezTo>
                  <a:cubicBezTo>
                    <a:pt x="80" y="218"/>
                    <a:pt x="85" y="214"/>
                    <a:pt x="89" y="223"/>
                  </a:cubicBezTo>
                  <a:cubicBezTo>
                    <a:pt x="92" y="232"/>
                    <a:pt x="99" y="231"/>
                    <a:pt x="105" y="235"/>
                  </a:cubicBezTo>
                  <a:cubicBezTo>
                    <a:pt x="111" y="239"/>
                    <a:pt x="120" y="241"/>
                    <a:pt x="124" y="242"/>
                  </a:cubicBezTo>
                  <a:cubicBezTo>
                    <a:pt x="128" y="244"/>
                    <a:pt x="139" y="241"/>
                    <a:pt x="141" y="242"/>
                  </a:cubicBezTo>
                  <a:cubicBezTo>
                    <a:pt x="143" y="244"/>
                    <a:pt x="148" y="241"/>
                    <a:pt x="153" y="252"/>
                  </a:cubicBezTo>
                  <a:cubicBezTo>
                    <a:pt x="158" y="263"/>
                    <a:pt x="160" y="267"/>
                    <a:pt x="158" y="275"/>
                  </a:cubicBezTo>
                  <a:cubicBezTo>
                    <a:pt x="155" y="282"/>
                    <a:pt x="158" y="288"/>
                    <a:pt x="159" y="290"/>
                  </a:cubicBezTo>
                  <a:cubicBezTo>
                    <a:pt x="161" y="292"/>
                    <a:pt x="166" y="301"/>
                    <a:pt x="166" y="301"/>
                  </a:cubicBezTo>
                  <a:cubicBezTo>
                    <a:pt x="186" y="302"/>
                    <a:pt x="186" y="302"/>
                    <a:pt x="186" y="302"/>
                  </a:cubicBezTo>
                  <a:cubicBezTo>
                    <a:pt x="186" y="302"/>
                    <a:pt x="194" y="292"/>
                    <a:pt x="197" y="297"/>
                  </a:cubicBezTo>
                  <a:cubicBezTo>
                    <a:pt x="200" y="302"/>
                    <a:pt x="206" y="305"/>
                    <a:pt x="210" y="305"/>
                  </a:cubicBezTo>
                  <a:cubicBezTo>
                    <a:pt x="215" y="304"/>
                    <a:pt x="212" y="299"/>
                    <a:pt x="221" y="299"/>
                  </a:cubicBezTo>
                  <a:cubicBezTo>
                    <a:pt x="231" y="300"/>
                    <a:pt x="231" y="305"/>
                    <a:pt x="237" y="304"/>
                  </a:cubicBezTo>
                  <a:cubicBezTo>
                    <a:pt x="243" y="303"/>
                    <a:pt x="251" y="297"/>
                    <a:pt x="251" y="297"/>
                  </a:cubicBezTo>
                  <a:cubicBezTo>
                    <a:pt x="251" y="297"/>
                    <a:pt x="248" y="291"/>
                    <a:pt x="252" y="289"/>
                  </a:cubicBezTo>
                  <a:cubicBezTo>
                    <a:pt x="256" y="288"/>
                    <a:pt x="257" y="281"/>
                    <a:pt x="265" y="287"/>
                  </a:cubicBezTo>
                  <a:cubicBezTo>
                    <a:pt x="272" y="293"/>
                    <a:pt x="273" y="288"/>
                    <a:pt x="281" y="287"/>
                  </a:cubicBezTo>
                  <a:cubicBezTo>
                    <a:pt x="288" y="286"/>
                    <a:pt x="313" y="270"/>
                    <a:pt x="319" y="272"/>
                  </a:cubicBezTo>
                  <a:cubicBezTo>
                    <a:pt x="319" y="272"/>
                    <a:pt x="315" y="265"/>
                    <a:pt x="307" y="262"/>
                  </a:cubicBezTo>
                  <a:cubicBezTo>
                    <a:pt x="299" y="259"/>
                    <a:pt x="296" y="255"/>
                    <a:pt x="297" y="249"/>
                  </a:cubicBezTo>
                  <a:cubicBezTo>
                    <a:pt x="299" y="243"/>
                    <a:pt x="302" y="236"/>
                    <a:pt x="300" y="234"/>
                  </a:cubicBezTo>
                  <a:cubicBezTo>
                    <a:pt x="297" y="231"/>
                    <a:pt x="294" y="225"/>
                    <a:pt x="291" y="223"/>
                  </a:cubicBezTo>
                  <a:cubicBezTo>
                    <a:pt x="288" y="220"/>
                    <a:pt x="287" y="217"/>
                    <a:pt x="288" y="212"/>
                  </a:cubicBezTo>
                  <a:cubicBezTo>
                    <a:pt x="289" y="206"/>
                    <a:pt x="290" y="201"/>
                    <a:pt x="293" y="199"/>
                  </a:cubicBezTo>
                  <a:cubicBezTo>
                    <a:pt x="296" y="197"/>
                    <a:pt x="297" y="194"/>
                    <a:pt x="292" y="188"/>
                  </a:cubicBezTo>
                  <a:cubicBezTo>
                    <a:pt x="288" y="182"/>
                    <a:pt x="293" y="178"/>
                    <a:pt x="295" y="175"/>
                  </a:cubicBezTo>
                  <a:cubicBezTo>
                    <a:pt x="296" y="172"/>
                    <a:pt x="295" y="160"/>
                    <a:pt x="291" y="160"/>
                  </a:cubicBezTo>
                  <a:cubicBezTo>
                    <a:pt x="287" y="159"/>
                    <a:pt x="281" y="160"/>
                    <a:pt x="280" y="155"/>
                  </a:cubicBezTo>
                  <a:cubicBezTo>
                    <a:pt x="278" y="150"/>
                    <a:pt x="276" y="149"/>
                    <a:pt x="277" y="143"/>
                  </a:cubicBezTo>
                  <a:cubicBezTo>
                    <a:pt x="278" y="138"/>
                    <a:pt x="281" y="127"/>
                    <a:pt x="283" y="124"/>
                  </a:cubicBezTo>
                  <a:cubicBezTo>
                    <a:pt x="284" y="120"/>
                    <a:pt x="288" y="102"/>
                    <a:pt x="288" y="102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46" y="65"/>
                    <a:pt x="248" y="59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8" y="1"/>
                    <a:pt x="144" y="6"/>
                    <a:pt x="144" y="12"/>
                  </a:cubicBezTo>
                  <a:cubicBezTo>
                    <a:pt x="143" y="18"/>
                    <a:pt x="137" y="14"/>
                    <a:pt x="133" y="19"/>
                  </a:cubicBezTo>
                  <a:cubicBezTo>
                    <a:pt x="128" y="24"/>
                    <a:pt x="115" y="27"/>
                    <a:pt x="123" y="31"/>
                  </a:cubicBezTo>
                  <a:cubicBezTo>
                    <a:pt x="131" y="36"/>
                    <a:pt x="139" y="29"/>
                    <a:pt x="140" y="34"/>
                  </a:cubicBezTo>
                  <a:cubicBezTo>
                    <a:pt x="142" y="39"/>
                    <a:pt x="138" y="42"/>
                    <a:pt x="131" y="44"/>
                  </a:cubicBezTo>
                  <a:cubicBezTo>
                    <a:pt x="123" y="46"/>
                    <a:pt x="120" y="47"/>
                    <a:pt x="118" y="44"/>
                  </a:cubicBezTo>
                  <a:cubicBezTo>
                    <a:pt x="116" y="40"/>
                    <a:pt x="114" y="31"/>
                    <a:pt x="110" y="36"/>
                  </a:cubicBezTo>
                  <a:cubicBezTo>
                    <a:pt x="106" y="41"/>
                    <a:pt x="103" y="43"/>
                    <a:pt x="103" y="43"/>
                  </a:cubicBezTo>
                  <a:cubicBezTo>
                    <a:pt x="103" y="43"/>
                    <a:pt x="101" y="34"/>
                    <a:pt x="98" y="38"/>
                  </a:cubicBezTo>
                  <a:cubicBezTo>
                    <a:pt x="94" y="42"/>
                    <a:pt x="98" y="35"/>
                    <a:pt x="94" y="42"/>
                  </a:cubicBezTo>
                  <a:cubicBezTo>
                    <a:pt x="90" y="50"/>
                    <a:pt x="89" y="53"/>
                    <a:pt x="84" y="53"/>
                  </a:cubicBezTo>
                  <a:cubicBezTo>
                    <a:pt x="80" y="53"/>
                    <a:pt x="74" y="53"/>
                    <a:pt x="77" y="46"/>
                  </a:cubicBezTo>
                  <a:cubicBezTo>
                    <a:pt x="80" y="39"/>
                    <a:pt x="86" y="37"/>
                    <a:pt x="83" y="32"/>
                  </a:cubicBezTo>
                  <a:cubicBezTo>
                    <a:pt x="80" y="28"/>
                    <a:pt x="80" y="30"/>
                    <a:pt x="80" y="24"/>
                  </a:cubicBezTo>
                  <a:cubicBezTo>
                    <a:pt x="80" y="18"/>
                    <a:pt x="82" y="15"/>
                    <a:pt x="84" y="14"/>
                  </a:cubicBezTo>
                  <a:cubicBezTo>
                    <a:pt x="87" y="12"/>
                    <a:pt x="89" y="6"/>
                    <a:pt x="89" y="6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3" name="Freeform 1418"/>
            <p:cNvSpPr>
              <a:spLocks/>
            </p:cNvSpPr>
            <p:nvPr/>
          </p:nvSpPr>
          <p:spPr bwMode="auto">
            <a:xfrm>
              <a:off x="4729163" y="4616984"/>
              <a:ext cx="193675" cy="238125"/>
            </a:xfrm>
            <a:custGeom>
              <a:avLst/>
              <a:gdLst>
                <a:gd name="T0" fmla="*/ 2147483647 w 219"/>
                <a:gd name="T1" fmla="*/ 2147483647 h 268"/>
                <a:gd name="T2" fmla="*/ 2147483647 w 219"/>
                <a:gd name="T3" fmla="*/ 2147483647 h 268"/>
                <a:gd name="T4" fmla="*/ 2147483647 w 219"/>
                <a:gd name="T5" fmla="*/ 2147483647 h 268"/>
                <a:gd name="T6" fmla="*/ 2147483647 w 219"/>
                <a:gd name="T7" fmla="*/ 2147483647 h 268"/>
                <a:gd name="T8" fmla="*/ 2147483647 w 219"/>
                <a:gd name="T9" fmla="*/ 2147483647 h 268"/>
                <a:gd name="T10" fmla="*/ 2147483647 w 219"/>
                <a:gd name="T11" fmla="*/ 2147483647 h 268"/>
                <a:gd name="T12" fmla="*/ 2147483647 w 219"/>
                <a:gd name="T13" fmla="*/ 2147483647 h 268"/>
                <a:gd name="T14" fmla="*/ 2147483647 w 219"/>
                <a:gd name="T15" fmla="*/ 2147483647 h 268"/>
                <a:gd name="T16" fmla="*/ 2147483647 w 219"/>
                <a:gd name="T17" fmla="*/ 2147483647 h 268"/>
                <a:gd name="T18" fmla="*/ 2147483647 w 219"/>
                <a:gd name="T19" fmla="*/ 2147483647 h 268"/>
                <a:gd name="T20" fmla="*/ 2147483647 w 219"/>
                <a:gd name="T21" fmla="*/ 2147483647 h 268"/>
                <a:gd name="T22" fmla="*/ 2147483647 w 219"/>
                <a:gd name="T23" fmla="*/ 2147483647 h 268"/>
                <a:gd name="T24" fmla="*/ 2147483647 w 219"/>
                <a:gd name="T25" fmla="*/ 2147483647 h 268"/>
                <a:gd name="T26" fmla="*/ 2147483647 w 219"/>
                <a:gd name="T27" fmla="*/ 2147483647 h 268"/>
                <a:gd name="T28" fmla="*/ 2147483647 w 219"/>
                <a:gd name="T29" fmla="*/ 2147483647 h 268"/>
                <a:gd name="T30" fmla="*/ 2147483647 w 219"/>
                <a:gd name="T31" fmla="*/ 2147483647 h 268"/>
                <a:gd name="T32" fmla="*/ 2147483647 w 219"/>
                <a:gd name="T33" fmla="*/ 2147483647 h 268"/>
                <a:gd name="T34" fmla="*/ 2147483647 w 219"/>
                <a:gd name="T35" fmla="*/ 2147483647 h 268"/>
                <a:gd name="T36" fmla="*/ 2147483647 w 219"/>
                <a:gd name="T37" fmla="*/ 2147483647 h 268"/>
                <a:gd name="T38" fmla="*/ 0 w 219"/>
                <a:gd name="T39" fmla="*/ 2147483647 h 268"/>
                <a:gd name="T40" fmla="*/ 2147483647 w 219"/>
                <a:gd name="T41" fmla="*/ 2147483647 h 268"/>
                <a:gd name="T42" fmla="*/ 2147483647 w 219"/>
                <a:gd name="T43" fmla="*/ 2147483647 h 268"/>
                <a:gd name="T44" fmla="*/ 2147483647 w 219"/>
                <a:gd name="T45" fmla="*/ 2147483647 h 268"/>
                <a:gd name="T46" fmla="*/ 2147483647 w 219"/>
                <a:gd name="T47" fmla="*/ 2147483647 h 268"/>
                <a:gd name="T48" fmla="*/ 2147483647 w 219"/>
                <a:gd name="T49" fmla="*/ 2147483647 h 268"/>
                <a:gd name="T50" fmla="*/ 2147483647 w 219"/>
                <a:gd name="T51" fmla="*/ 2147483647 h 268"/>
                <a:gd name="T52" fmla="*/ 2147483647 w 219"/>
                <a:gd name="T53" fmla="*/ 2147483647 h 268"/>
                <a:gd name="T54" fmla="*/ 2147483647 w 219"/>
                <a:gd name="T55" fmla="*/ 2147483647 h 268"/>
                <a:gd name="T56" fmla="*/ 2147483647 w 219"/>
                <a:gd name="T57" fmla="*/ 2147483647 h 268"/>
                <a:gd name="T58" fmla="*/ 2147483647 w 219"/>
                <a:gd name="T59" fmla="*/ 2147483647 h 268"/>
                <a:gd name="T60" fmla="*/ 2147483647 w 219"/>
                <a:gd name="T61" fmla="*/ 2147483647 h 268"/>
                <a:gd name="T62" fmla="*/ 2147483647 w 219"/>
                <a:gd name="T63" fmla="*/ 2147483647 h 268"/>
                <a:gd name="T64" fmla="*/ 2147483647 w 219"/>
                <a:gd name="T65" fmla="*/ 2147483647 h 268"/>
                <a:gd name="T66" fmla="*/ 2147483647 w 219"/>
                <a:gd name="T67" fmla="*/ 2147483647 h 268"/>
                <a:gd name="T68" fmla="*/ 2147483647 w 219"/>
                <a:gd name="T69" fmla="*/ 2147483647 h 268"/>
                <a:gd name="T70" fmla="*/ 2147483647 w 219"/>
                <a:gd name="T71" fmla="*/ 2147483647 h 268"/>
                <a:gd name="T72" fmla="*/ 2147483647 w 219"/>
                <a:gd name="T73" fmla="*/ 2147483647 h 268"/>
                <a:gd name="T74" fmla="*/ 2147483647 w 219"/>
                <a:gd name="T75" fmla="*/ 2147483647 h 268"/>
                <a:gd name="T76" fmla="*/ 2147483647 w 219"/>
                <a:gd name="T77" fmla="*/ 2147483647 h 268"/>
                <a:gd name="T78" fmla="*/ 2147483647 w 219"/>
                <a:gd name="T79" fmla="*/ 2147483647 h 268"/>
                <a:gd name="T80" fmla="*/ 2147483647 w 219"/>
                <a:gd name="T81" fmla="*/ 2147483647 h 268"/>
                <a:gd name="T82" fmla="*/ 2147483647 w 219"/>
                <a:gd name="T83" fmla="*/ 2147483647 h 268"/>
                <a:gd name="T84" fmla="*/ 2147483647 w 219"/>
                <a:gd name="T85" fmla="*/ 2147483647 h 268"/>
                <a:gd name="T86" fmla="*/ 2147483647 w 219"/>
                <a:gd name="T87" fmla="*/ 2147483647 h 268"/>
                <a:gd name="T88" fmla="*/ 2147483647 w 219"/>
                <a:gd name="T89" fmla="*/ 2147483647 h 268"/>
                <a:gd name="T90" fmla="*/ 2147483647 w 219"/>
                <a:gd name="T91" fmla="*/ 2147483647 h 268"/>
                <a:gd name="T92" fmla="*/ 2147483647 w 219"/>
                <a:gd name="T93" fmla="*/ 2147483647 h 268"/>
                <a:gd name="T94" fmla="*/ 2147483647 w 219"/>
                <a:gd name="T95" fmla="*/ 2147483647 h 268"/>
                <a:gd name="T96" fmla="*/ 2147483647 w 219"/>
                <a:gd name="T97" fmla="*/ 2147483647 h 268"/>
                <a:gd name="T98" fmla="*/ 2147483647 w 219"/>
                <a:gd name="T99" fmla="*/ 2147483647 h 268"/>
                <a:gd name="T100" fmla="*/ 2147483647 w 219"/>
                <a:gd name="T101" fmla="*/ 2147483647 h 2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9" h="268">
                  <a:moveTo>
                    <a:pt x="144" y="265"/>
                  </a:moveTo>
                  <a:cubicBezTo>
                    <a:pt x="110" y="240"/>
                    <a:pt x="110" y="240"/>
                    <a:pt x="110" y="240"/>
                  </a:cubicBezTo>
                  <a:cubicBezTo>
                    <a:pt x="110" y="240"/>
                    <a:pt x="102" y="228"/>
                    <a:pt x="104" y="222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4"/>
                    <a:pt x="1" y="153"/>
                    <a:pt x="4" y="149"/>
                  </a:cubicBezTo>
                  <a:cubicBezTo>
                    <a:pt x="8" y="145"/>
                    <a:pt x="7" y="149"/>
                    <a:pt x="10" y="149"/>
                  </a:cubicBezTo>
                  <a:cubicBezTo>
                    <a:pt x="13" y="148"/>
                    <a:pt x="15" y="147"/>
                    <a:pt x="16" y="146"/>
                  </a:cubicBezTo>
                  <a:cubicBezTo>
                    <a:pt x="18" y="145"/>
                    <a:pt x="25" y="144"/>
                    <a:pt x="27" y="142"/>
                  </a:cubicBezTo>
                  <a:cubicBezTo>
                    <a:pt x="29" y="139"/>
                    <a:pt x="26" y="140"/>
                    <a:pt x="22" y="137"/>
                  </a:cubicBezTo>
                  <a:cubicBezTo>
                    <a:pt x="18" y="135"/>
                    <a:pt x="15" y="141"/>
                    <a:pt x="13" y="142"/>
                  </a:cubicBezTo>
                  <a:cubicBezTo>
                    <a:pt x="11" y="143"/>
                    <a:pt x="8" y="142"/>
                    <a:pt x="4" y="140"/>
                  </a:cubicBezTo>
                  <a:cubicBezTo>
                    <a:pt x="1" y="138"/>
                    <a:pt x="1" y="134"/>
                    <a:pt x="1" y="134"/>
                  </a:cubicBezTo>
                  <a:cubicBezTo>
                    <a:pt x="1" y="134"/>
                    <a:pt x="3" y="121"/>
                    <a:pt x="8" y="117"/>
                  </a:cubicBezTo>
                  <a:cubicBezTo>
                    <a:pt x="13" y="114"/>
                    <a:pt x="17" y="104"/>
                    <a:pt x="21" y="101"/>
                  </a:cubicBezTo>
                  <a:cubicBezTo>
                    <a:pt x="25" y="99"/>
                    <a:pt x="28" y="93"/>
                    <a:pt x="29" y="89"/>
                  </a:cubicBezTo>
                  <a:cubicBezTo>
                    <a:pt x="29" y="85"/>
                    <a:pt x="29" y="79"/>
                    <a:pt x="29" y="77"/>
                  </a:cubicBezTo>
                  <a:cubicBezTo>
                    <a:pt x="30" y="74"/>
                    <a:pt x="33" y="68"/>
                    <a:pt x="31" y="65"/>
                  </a:cubicBezTo>
                  <a:cubicBezTo>
                    <a:pt x="30" y="61"/>
                    <a:pt x="29" y="55"/>
                    <a:pt x="25" y="52"/>
                  </a:cubicBezTo>
                  <a:cubicBezTo>
                    <a:pt x="22" y="49"/>
                    <a:pt x="16" y="49"/>
                    <a:pt x="15" y="43"/>
                  </a:cubicBezTo>
                  <a:cubicBezTo>
                    <a:pt x="13" y="36"/>
                    <a:pt x="0" y="16"/>
                    <a:pt x="0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5" y="4"/>
                    <a:pt x="57" y="6"/>
                  </a:cubicBezTo>
                  <a:cubicBezTo>
                    <a:pt x="59" y="8"/>
                    <a:pt x="84" y="9"/>
                    <a:pt x="84" y="9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62" y="21"/>
                    <a:pt x="169" y="19"/>
                  </a:cubicBezTo>
                  <a:cubicBezTo>
                    <a:pt x="176" y="17"/>
                    <a:pt x="183" y="0"/>
                    <a:pt x="189" y="9"/>
                  </a:cubicBezTo>
                  <a:cubicBezTo>
                    <a:pt x="196" y="18"/>
                    <a:pt x="200" y="16"/>
                    <a:pt x="204" y="17"/>
                  </a:cubicBezTo>
                  <a:cubicBezTo>
                    <a:pt x="208" y="17"/>
                    <a:pt x="219" y="17"/>
                    <a:pt x="219" y="17"/>
                  </a:cubicBezTo>
                  <a:cubicBezTo>
                    <a:pt x="219" y="17"/>
                    <a:pt x="200" y="47"/>
                    <a:pt x="195" y="50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3" y="177"/>
                    <a:pt x="206" y="189"/>
                    <a:pt x="202" y="189"/>
                  </a:cubicBezTo>
                  <a:cubicBezTo>
                    <a:pt x="199" y="190"/>
                    <a:pt x="195" y="184"/>
                    <a:pt x="194" y="187"/>
                  </a:cubicBezTo>
                  <a:cubicBezTo>
                    <a:pt x="192" y="189"/>
                    <a:pt x="193" y="192"/>
                    <a:pt x="193" y="194"/>
                  </a:cubicBezTo>
                  <a:cubicBezTo>
                    <a:pt x="192" y="195"/>
                    <a:pt x="190" y="194"/>
                    <a:pt x="191" y="199"/>
                  </a:cubicBezTo>
                  <a:cubicBezTo>
                    <a:pt x="192" y="204"/>
                    <a:pt x="188" y="205"/>
                    <a:pt x="185" y="205"/>
                  </a:cubicBezTo>
                  <a:cubicBezTo>
                    <a:pt x="183" y="205"/>
                    <a:pt x="183" y="203"/>
                    <a:pt x="181" y="204"/>
                  </a:cubicBezTo>
                  <a:cubicBezTo>
                    <a:pt x="179" y="204"/>
                    <a:pt x="180" y="197"/>
                    <a:pt x="178" y="202"/>
                  </a:cubicBezTo>
                  <a:cubicBezTo>
                    <a:pt x="175" y="208"/>
                    <a:pt x="167" y="207"/>
                    <a:pt x="170" y="214"/>
                  </a:cubicBezTo>
                  <a:cubicBezTo>
                    <a:pt x="174" y="221"/>
                    <a:pt x="174" y="223"/>
                    <a:pt x="171" y="228"/>
                  </a:cubicBezTo>
                  <a:cubicBezTo>
                    <a:pt x="169" y="233"/>
                    <a:pt x="166" y="233"/>
                    <a:pt x="164" y="234"/>
                  </a:cubicBezTo>
                  <a:cubicBezTo>
                    <a:pt x="163" y="235"/>
                    <a:pt x="159" y="231"/>
                    <a:pt x="159" y="235"/>
                  </a:cubicBezTo>
                  <a:cubicBezTo>
                    <a:pt x="159" y="239"/>
                    <a:pt x="166" y="242"/>
                    <a:pt x="163" y="245"/>
                  </a:cubicBezTo>
                  <a:cubicBezTo>
                    <a:pt x="160" y="247"/>
                    <a:pt x="153" y="245"/>
                    <a:pt x="153" y="245"/>
                  </a:cubicBezTo>
                  <a:cubicBezTo>
                    <a:pt x="153" y="245"/>
                    <a:pt x="151" y="248"/>
                    <a:pt x="154" y="252"/>
                  </a:cubicBezTo>
                  <a:cubicBezTo>
                    <a:pt x="157" y="256"/>
                    <a:pt x="159" y="256"/>
                    <a:pt x="158" y="259"/>
                  </a:cubicBezTo>
                  <a:cubicBezTo>
                    <a:pt x="156" y="263"/>
                    <a:pt x="159" y="263"/>
                    <a:pt x="154" y="265"/>
                  </a:cubicBezTo>
                  <a:cubicBezTo>
                    <a:pt x="149" y="268"/>
                    <a:pt x="144" y="265"/>
                    <a:pt x="144" y="2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4" name="Freeform 1419"/>
            <p:cNvSpPr>
              <a:spLocks/>
            </p:cNvSpPr>
            <p:nvPr/>
          </p:nvSpPr>
          <p:spPr bwMode="auto">
            <a:xfrm>
              <a:off x="4773613" y="4278846"/>
              <a:ext cx="161925" cy="138113"/>
            </a:xfrm>
            <a:custGeom>
              <a:avLst/>
              <a:gdLst>
                <a:gd name="T0" fmla="*/ 2147483647 w 184"/>
                <a:gd name="T1" fmla="*/ 0 h 157"/>
                <a:gd name="T2" fmla="*/ 2147483647 w 184"/>
                <a:gd name="T3" fmla="*/ 2147483647 h 157"/>
                <a:gd name="T4" fmla="*/ 2147483647 w 184"/>
                <a:gd name="T5" fmla="*/ 2147483647 h 157"/>
                <a:gd name="T6" fmla="*/ 2147483647 w 184"/>
                <a:gd name="T7" fmla="*/ 2147483647 h 157"/>
                <a:gd name="T8" fmla="*/ 2147483647 w 184"/>
                <a:gd name="T9" fmla="*/ 2147483647 h 157"/>
                <a:gd name="T10" fmla="*/ 2147483647 w 184"/>
                <a:gd name="T11" fmla="*/ 2147483647 h 157"/>
                <a:gd name="T12" fmla="*/ 2147483647 w 184"/>
                <a:gd name="T13" fmla="*/ 2147483647 h 157"/>
                <a:gd name="T14" fmla="*/ 2147483647 w 184"/>
                <a:gd name="T15" fmla="*/ 2147483647 h 157"/>
                <a:gd name="T16" fmla="*/ 2147483647 w 184"/>
                <a:gd name="T17" fmla="*/ 2147483647 h 157"/>
                <a:gd name="T18" fmla="*/ 2147483647 w 184"/>
                <a:gd name="T19" fmla="*/ 2147483647 h 157"/>
                <a:gd name="T20" fmla="*/ 2147483647 w 184"/>
                <a:gd name="T21" fmla="*/ 2147483647 h 157"/>
                <a:gd name="T22" fmla="*/ 2147483647 w 184"/>
                <a:gd name="T23" fmla="*/ 2147483647 h 157"/>
                <a:gd name="T24" fmla="*/ 2147483647 w 184"/>
                <a:gd name="T25" fmla="*/ 2147483647 h 157"/>
                <a:gd name="T26" fmla="*/ 2147483647 w 184"/>
                <a:gd name="T27" fmla="*/ 2147483647 h 157"/>
                <a:gd name="T28" fmla="*/ 2147483647 w 184"/>
                <a:gd name="T29" fmla="*/ 2147483647 h 157"/>
                <a:gd name="T30" fmla="*/ 2147483647 w 184"/>
                <a:gd name="T31" fmla="*/ 2147483647 h 157"/>
                <a:gd name="T32" fmla="*/ 2147483647 w 184"/>
                <a:gd name="T33" fmla="*/ 2147483647 h 157"/>
                <a:gd name="T34" fmla="*/ 2147483647 w 184"/>
                <a:gd name="T35" fmla="*/ 2147483647 h 157"/>
                <a:gd name="T36" fmla="*/ 2147483647 w 184"/>
                <a:gd name="T37" fmla="*/ 2147483647 h 157"/>
                <a:gd name="T38" fmla="*/ 2147483647 w 184"/>
                <a:gd name="T39" fmla="*/ 2147483647 h 157"/>
                <a:gd name="T40" fmla="*/ 2147483647 w 184"/>
                <a:gd name="T41" fmla="*/ 2147483647 h 157"/>
                <a:gd name="T42" fmla="*/ 2147483647 w 184"/>
                <a:gd name="T43" fmla="*/ 2147483647 h 157"/>
                <a:gd name="T44" fmla="*/ 2147483647 w 184"/>
                <a:gd name="T45" fmla="*/ 2147483647 h 157"/>
                <a:gd name="T46" fmla="*/ 2147483647 w 184"/>
                <a:gd name="T47" fmla="*/ 2147483647 h 157"/>
                <a:gd name="T48" fmla="*/ 2147483647 w 184"/>
                <a:gd name="T49" fmla="*/ 2147483647 h 157"/>
                <a:gd name="T50" fmla="*/ 2147483647 w 184"/>
                <a:gd name="T51" fmla="*/ 2147483647 h 157"/>
                <a:gd name="T52" fmla="*/ 2147483647 w 184"/>
                <a:gd name="T53" fmla="*/ 2147483647 h 157"/>
                <a:gd name="T54" fmla="*/ 2147483647 w 184"/>
                <a:gd name="T55" fmla="*/ 2147483647 h 157"/>
                <a:gd name="T56" fmla="*/ 2147483647 w 184"/>
                <a:gd name="T57" fmla="*/ 0 h 1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84" h="157">
                  <a:moveTo>
                    <a:pt x="50" y="0"/>
                  </a:moveTo>
                  <a:cubicBezTo>
                    <a:pt x="50" y="0"/>
                    <a:pt x="51" y="5"/>
                    <a:pt x="44" y="11"/>
                  </a:cubicBezTo>
                  <a:cubicBezTo>
                    <a:pt x="37" y="16"/>
                    <a:pt x="29" y="14"/>
                    <a:pt x="26" y="21"/>
                  </a:cubicBezTo>
                  <a:cubicBezTo>
                    <a:pt x="24" y="28"/>
                    <a:pt x="24" y="35"/>
                    <a:pt x="17" y="34"/>
                  </a:cubicBezTo>
                  <a:cubicBezTo>
                    <a:pt x="9" y="33"/>
                    <a:pt x="9" y="26"/>
                    <a:pt x="9" y="44"/>
                  </a:cubicBezTo>
                  <a:cubicBezTo>
                    <a:pt x="9" y="61"/>
                    <a:pt x="6" y="64"/>
                    <a:pt x="3" y="73"/>
                  </a:cubicBezTo>
                  <a:cubicBezTo>
                    <a:pt x="0" y="82"/>
                    <a:pt x="3" y="90"/>
                    <a:pt x="4" y="98"/>
                  </a:cubicBezTo>
                  <a:cubicBezTo>
                    <a:pt x="5" y="101"/>
                    <a:pt x="5" y="104"/>
                    <a:pt x="6" y="107"/>
                  </a:cubicBezTo>
                  <a:cubicBezTo>
                    <a:pt x="6" y="107"/>
                    <a:pt x="15" y="108"/>
                    <a:pt x="16" y="108"/>
                  </a:cubicBezTo>
                  <a:cubicBezTo>
                    <a:pt x="17" y="108"/>
                    <a:pt x="22" y="104"/>
                    <a:pt x="25" y="103"/>
                  </a:cubicBezTo>
                  <a:cubicBezTo>
                    <a:pt x="27" y="103"/>
                    <a:pt x="29" y="103"/>
                    <a:pt x="31" y="109"/>
                  </a:cubicBezTo>
                  <a:cubicBezTo>
                    <a:pt x="34" y="114"/>
                    <a:pt x="38" y="111"/>
                    <a:pt x="38" y="108"/>
                  </a:cubicBezTo>
                  <a:cubicBezTo>
                    <a:pt x="39" y="104"/>
                    <a:pt x="38" y="100"/>
                    <a:pt x="40" y="97"/>
                  </a:cubicBezTo>
                  <a:cubicBezTo>
                    <a:pt x="42" y="94"/>
                    <a:pt x="41" y="88"/>
                    <a:pt x="45" y="89"/>
                  </a:cubicBezTo>
                  <a:cubicBezTo>
                    <a:pt x="49" y="90"/>
                    <a:pt x="53" y="92"/>
                    <a:pt x="54" y="95"/>
                  </a:cubicBezTo>
                  <a:cubicBezTo>
                    <a:pt x="54" y="99"/>
                    <a:pt x="57" y="96"/>
                    <a:pt x="60" y="99"/>
                  </a:cubicBezTo>
                  <a:cubicBezTo>
                    <a:pt x="63" y="103"/>
                    <a:pt x="66" y="100"/>
                    <a:pt x="68" y="99"/>
                  </a:cubicBezTo>
                  <a:cubicBezTo>
                    <a:pt x="71" y="98"/>
                    <a:pt x="72" y="91"/>
                    <a:pt x="75" y="94"/>
                  </a:cubicBezTo>
                  <a:cubicBezTo>
                    <a:pt x="77" y="98"/>
                    <a:pt x="76" y="99"/>
                    <a:pt x="81" y="100"/>
                  </a:cubicBezTo>
                  <a:cubicBezTo>
                    <a:pt x="86" y="102"/>
                    <a:pt x="100" y="98"/>
                    <a:pt x="112" y="105"/>
                  </a:cubicBezTo>
                  <a:cubicBezTo>
                    <a:pt x="124" y="113"/>
                    <a:pt x="126" y="114"/>
                    <a:pt x="134" y="123"/>
                  </a:cubicBezTo>
                  <a:cubicBezTo>
                    <a:pt x="142" y="132"/>
                    <a:pt x="165" y="152"/>
                    <a:pt x="170" y="155"/>
                  </a:cubicBezTo>
                  <a:cubicBezTo>
                    <a:pt x="175" y="157"/>
                    <a:pt x="184" y="149"/>
                    <a:pt x="183" y="146"/>
                  </a:cubicBezTo>
                  <a:cubicBezTo>
                    <a:pt x="183" y="146"/>
                    <a:pt x="169" y="133"/>
                    <a:pt x="165" y="129"/>
                  </a:cubicBezTo>
                  <a:cubicBezTo>
                    <a:pt x="162" y="125"/>
                    <a:pt x="156" y="118"/>
                    <a:pt x="149" y="113"/>
                  </a:cubicBezTo>
                  <a:cubicBezTo>
                    <a:pt x="143" y="108"/>
                    <a:pt x="134" y="95"/>
                    <a:pt x="130" y="92"/>
                  </a:cubicBezTo>
                  <a:cubicBezTo>
                    <a:pt x="127" y="89"/>
                    <a:pt x="112" y="87"/>
                    <a:pt x="97" y="79"/>
                  </a:cubicBezTo>
                  <a:cubicBezTo>
                    <a:pt x="82" y="71"/>
                    <a:pt x="77" y="65"/>
                    <a:pt x="77" y="59"/>
                  </a:cubicBezTo>
                  <a:cubicBezTo>
                    <a:pt x="76" y="54"/>
                    <a:pt x="73" y="23"/>
                    <a:pt x="50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5" name="Freeform 1420"/>
            <p:cNvSpPr>
              <a:spLocks/>
            </p:cNvSpPr>
            <p:nvPr/>
          </p:nvSpPr>
          <p:spPr bwMode="auto">
            <a:xfrm>
              <a:off x="4689475" y="4356634"/>
              <a:ext cx="374650" cy="288925"/>
            </a:xfrm>
            <a:custGeom>
              <a:avLst/>
              <a:gdLst>
                <a:gd name="T0" fmla="*/ 2147483647 w 423"/>
                <a:gd name="T1" fmla="*/ 2147483647 h 326"/>
                <a:gd name="T2" fmla="*/ 2147483647 w 423"/>
                <a:gd name="T3" fmla="*/ 2147483647 h 326"/>
                <a:gd name="T4" fmla="*/ 2147483647 w 423"/>
                <a:gd name="T5" fmla="*/ 2147483647 h 326"/>
                <a:gd name="T6" fmla="*/ 2147483647 w 423"/>
                <a:gd name="T7" fmla="*/ 2147483647 h 326"/>
                <a:gd name="T8" fmla="*/ 2147483647 w 423"/>
                <a:gd name="T9" fmla="*/ 2147483647 h 326"/>
                <a:gd name="T10" fmla="*/ 2147483647 w 423"/>
                <a:gd name="T11" fmla="*/ 2147483647 h 326"/>
                <a:gd name="T12" fmla="*/ 2147483647 w 423"/>
                <a:gd name="T13" fmla="*/ 2147483647 h 326"/>
                <a:gd name="T14" fmla="*/ 2147483647 w 423"/>
                <a:gd name="T15" fmla="*/ 2147483647 h 326"/>
                <a:gd name="T16" fmla="*/ 2147483647 w 423"/>
                <a:gd name="T17" fmla="*/ 2147483647 h 326"/>
                <a:gd name="T18" fmla="*/ 2147483647 w 423"/>
                <a:gd name="T19" fmla="*/ 2147483647 h 326"/>
                <a:gd name="T20" fmla="*/ 2147483647 w 423"/>
                <a:gd name="T21" fmla="*/ 2147483647 h 326"/>
                <a:gd name="T22" fmla="*/ 2147483647 w 423"/>
                <a:gd name="T23" fmla="*/ 2147483647 h 326"/>
                <a:gd name="T24" fmla="*/ 2147483647 w 423"/>
                <a:gd name="T25" fmla="*/ 2147483647 h 326"/>
                <a:gd name="T26" fmla="*/ 2147483647 w 423"/>
                <a:gd name="T27" fmla="*/ 2147483647 h 326"/>
                <a:gd name="T28" fmla="*/ 2147483647 w 423"/>
                <a:gd name="T29" fmla="*/ 2147483647 h 326"/>
                <a:gd name="T30" fmla="*/ 2147483647 w 423"/>
                <a:gd name="T31" fmla="*/ 2147483647 h 326"/>
                <a:gd name="T32" fmla="*/ 2147483647 w 423"/>
                <a:gd name="T33" fmla="*/ 2147483647 h 326"/>
                <a:gd name="T34" fmla="*/ 2147483647 w 423"/>
                <a:gd name="T35" fmla="*/ 2147483647 h 326"/>
                <a:gd name="T36" fmla="*/ 2147483647 w 423"/>
                <a:gd name="T37" fmla="*/ 2147483647 h 326"/>
                <a:gd name="T38" fmla="*/ 2147483647 w 423"/>
                <a:gd name="T39" fmla="*/ 2147483647 h 326"/>
                <a:gd name="T40" fmla="*/ 2147483647 w 423"/>
                <a:gd name="T41" fmla="*/ 2147483647 h 326"/>
                <a:gd name="T42" fmla="*/ 2147483647 w 423"/>
                <a:gd name="T43" fmla="*/ 2147483647 h 326"/>
                <a:gd name="T44" fmla="*/ 2147483647 w 423"/>
                <a:gd name="T45" fmla="*/ 2147483647 h 326"/>
                <a:gd name="T46" fmla="*/ 2147483647 w 423"/>
                <a:gd name="T47" fmla="*/ 2147483647 h 326"/>
                <a:gd name="T48" fmla="*/ 2147483647 w 423"/>
                <a:gd name="T49" fmla="*/ 2147483647 h 326"/>
                <a:gd name="T50" fmla="*/ 2147483647 w 423"/>
                <a:gd name="T51" fmla="*/ 2147483647 h 326"/>
                <a:gd name="T52" fmla="*/ 2147483647 w 423"/>
                <a:gd name="T53" fmla="*/ 2147483647 h 326"/>
                <a:gd name="T54" fmla="*/ 2147483647 w 423"/>
                <a:gd name="T55" fmla="*/ 2147483647 h 326"/>
                <a:gd name="T56" fmla="*/ 2147483647 w 423"/>
                <a:gd name="T57" fmla="*/ 2147483647 h 326"/>
                <a:gd name="T58" fmla="*/ 2147483647 w 423"/>
                <a:gd name="T59" fmla="*/ 2147483647 h 326"/>
                <a:gd name="T60" fmla="*/ 2147483647 w 423"/>
                <a:gd name="T61" fmla="*/ 2147483647 h 326"/>
                <a:gd name="T62" fmla="*/ 2147483647 w 423"/>
                <a:gd name="T63" fmla="*/ 2147483647 h 326"/>
                <a:gd name="T64" fmla="*/ 2147483647 w 423"/>
                <a:gd name="T65" fmla="*/ 2147483647 h 326"/>
                <a:gd name="T66" fmla="*/ 2147483647 w 423"/>
                <a:gd name="T67" fmla="*/ 2147483647 h 326"/>
                <a:gd name="T68" fmla="*/ 2147483647 w 423"/>
                <a:gd name="T69" fmla="*/ 2147483647 h 326"/>
                <a:gd name="T70" fmla="*/ 2147483647 w 423"/>
                <a:gd name="T71" fmla="*/ 2147483647 h 326"/>
                <a:gd name="T72" fmla="*/ 2147483647 w 423"/>
                <a:gd name="T73" fmla="*/ 2147483647 h 326"/>
                <a:gd name="T74" fmla="*/ 2147483647 w 423"/>
                <a:gd name="T75" fmla="*/ 2147483647 h 326"/>
                <a:gd name="T76" fmla="*/ 2147483647 w 423"/>
                <a:gd name="T77" fmla="*/ 2147483647 h 326"/>
                <a:gd name="T78" fmla="*/ 2147483647 w 423"/>
                <a:gd name="T79" fmla="*/ 2147483647 h 326"/>
                <a:gd name="T80" fmla="*/ 2147483647 w 423"/>
                <a:gd name="T81" fmla="*/ 2147483647 h 326"/>
                <a:gd name="T82" fmla="*/ 2147483647 w 423"/>
                <a:gd name="T83" fmla="*/ 2147483647 h 326"/>
                <a:gd name="T84" fmla="*/ 2147483647 w 423"/>
                <a:gd name="T85" fmla="*/ 2147483647 h 326"/>
                <a:gd name="T86" fmla="*/ 2147483647 w 423"/>
                <a:gd name="T87" fmla="*/ 2147483647 h 326"/>
                <a:gd name="T88" fmla="*/ 2147483647 w 423"/>
                <a:gd name="T89" fmla="*/ 2147483647 h 326"/>
                <a:gd name="T90" fmla="*/ 2147483647 w 423"/>
                <a:gd name="T91" fmla="*/ 2147483647 h 326"/>
                <a:gd name="T92" fmla="*/ 2147483647 w 423"/>
                <a:gd name="T93" fmla="*/ 2147483647 h 326"/>
                <a:gd name="T94" fmla="*/ 2147483647 w 423"/>
                <a:gd name="T95" fmla="*/ 2147483647 h 326"/>
                <a:gd name="T96" fmla="*/ 2147483647 w 423"/>
                <a:gd name="T97" fmla="*/ 2147483647 h 326"/>
                <a:gd name="T98" fmla="*/ 2147483647 w 423"/>
                <a:gd name="T99" fmla="*/ 2147483647 h 326"/>
                <a:gd name="T100" fmla="*/ 2147483647 w 423"/>
                <a:gd name="T101" fmla="*/ 2147483647 h 326"/>
                <a:gd name="T102" fmla="*/ 2147483647 w 423"/>
                <a:gd name="T103" fmla="*/ 2147483647 h 326"/>
                <a:gd name="T104" fmla="*/ 2147483647 w 423"/>
                <a:gd name="T105" fmla="*/ 2147483647 h 326"/>
                <a:gd name="T106" fmla="*/ 2147483647 w 423"/>
                <a:gd name="T107" fmla="*/ 2147483647 h 326"/>
                <a:gd name="T108" fmla="*/ 2147483647 w 423"/>
                <a:gd name="T109" fmla="*/ 2147483647 h 326"/>
                <a:gd name="T110" fmla="*/ 2147483647 w 423"/>
                <a:gd name="T111" fmla="*/ 2147483647 h 326"/>
                <a:gd name="T112" fmla="*/ 2147483647 w 423"/>
                <a:gd name="T113" fmla="*/ 2147483647 h 3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23" h="326">
                  <a:moveTo>
                    <a:pt x="263" y="312"/>
                  </a:moveTo>
                  <a:cubicBezTo>
                    <a:pt x="263" y="312"/>
                    <a:pt x="252" y="312"/>
                    <a:pt x="248" y="312"/>
                  </a:cubicBezTo>
                  <a:cubicBezTo>
                    <a:pt x="244" y="311"/>
                    <a:pt x="240" y="313"/>
                    <a:pt x="233" y="304"/>
                  </a:cubicBezTo>
                  <a:cubicBezTo>
                    <a:pt x="227" y="295"/>
                    <a:pt x="220" y="312"/>
                    <a:pt x="213" y="314"/>
                  </a:cubicBezTo>
                  <a:cubicBezTo>
                    <a:pt x="206" y="316"/>
                    <a:pt x="199" y="326"/>
                    <a:pt x="199" y="326"/>
                  </a:cubicBezTo>
                  <a:cubicBezTo>
                    <a:pt x="158" y="323"/>
                    <a:pt x="158" y="323"/>
                    <a:pt x="158" y="323"/>
                  </a:cubicBezTo>
                  <a:cubicBezTo>
                    <a:pt x="128" y="304"/>
                    <a:pt x="128" y="304"/>
                    <a:pt x="128" y="304"/>
                  </a:cubicBezTo>
                  <a:cubicBezTo>
                    <a:pt x="128" y="304"/>
                    <a:pt x="103" y="303"/>
                    <a:pt x="101" y="301"/>
                  </a:cubicBezTo>
                  <a:cubicBezTo>
                    <a:pt x="99" y="299"/>
                    <a:pt x="93" y="298"/>
                    <a:pt x="93" y="298"/>
                  </a:cubicBezTo>
                  <a:cubicBezTo>
                    <a:pt x="93" y="298"/>
                    <a:pt x="93" y="298"/>
                    <a:pt x="93" y="298"/>
                  </a:cubicBezTo>
                  <a:cubicBezTo>
                    <a:pt x="93" y="298"/>
                    <a:pt x="96" y="278"/>
                    <a:pt x="94" y="273"/>
                  </a:cubicBezTo>
                  <a:cubicBezTo>
                    <a:pt x="93" y="268"/>
                    <a:pt x="86" y="277"/>
                    <a:pt x="79" y="276"/>
                  </a:cubicBezTo>
                  <a:cubicBezTo>
                    <a:pt x="72" y="274"/>
                    <a:pt x="77" y="270"/>
                    <a:pt x="70" y="267"/>
                  </a:cubicBezTo>
                  <a:cubicBezTo>
                    <a:pt x="63" y="263"/>
                    <a:pt x="63" y="257"/>
                    <a:pt x="61" y="246"/>
                  </a:cubicBezTo>
                  <a:cubicBezTo>
                    <a:pt x="60" y="235"/>
                    <a:pt x="51" y="237"/>
                    <a:pt x="46" y="228"/>
                  </a:cubicBezTo>
                  <a:cubicBezTo>
                    <a:pt x="41" y="219"/>
                    <a:pt x="42" y="218"/>
                    <a:pt x="34" y="214"/>
                  </a:cubicBezTo>
                  <a:cubicBezTo>
                    <a:pt x="27" y="210"/>
                    <a:pt x="20" y="215"/>
                    <a:pt x="10" y="214"/>
                  </a:cubicBezTo>
                  <a:cubicBezTo>
                    <a:pt x="0" y="213"/>
                    <a:pt x="14" y="203"/>
                    <a:pt x="19" y="191"/>
                  </a:cubicBezTo>
                  <a:cubicBezTo>
                    <a:pt x="23" y="180"/>
                    <a:pt x="28" y="191"/>
                    <a:pt x="33" y="192"/>
                  </a:cubicBezTo>
                  <a:cubicBezTo>
                    <a:pt x="39" y="194"/>
                    <a:pt x="42" y="191"/>
                    <a:pt x="41" y="182"/>
                  </a:cubicBezTo>
                  <a:cubicBezTo>
                    <a:pt x="40" y="173"/>
                    <a:pt x="39" y="168"/>
                    <a:pt x="42" y="164"/>
                  </a:cubicBezTo>
                  <a:cubicBezTo>
                    <a:pt x="44" y="159"/>
                    <a:pt x="44" y="147"/>
                    <a:pt x="46" y="131"/>
                  </a:cubicBezTo>
                  <a:cubicBezTo>
                    <a:pt x="47" y="116"/>
                    <a:pt x="49" y="123"/>
                    <a:pt x="54" y="123"/>
                  </a:cubicBezTo>
                  <a:cubicBezTo>
                    <a:pt x="59" y="123"/>
                    <a:pt x="62" y="127"/>
                    <a:pt x="63" y="118"/>
                  </a:cubicBezTo>
                  <a:cubicBezTo>
                    <a:pt x="63" y="109"/>
                    <a:pt x="62" y="103"/>
                    <a:pt x="64" y="99"/>
                  </a:cubicBezTo>
                  <a:cubicBezTo>
                    <a:pt x="66" y="95"/>
                    <a:pt x="73" y="89"/>
                    <a:pt x="74" y="79"/>
                  </a:cubicBezTo>
                  <a:cubicBezTo>
                    <a:pt x="74" y="70"/>
                    <a:pt x="78" y="68"/>
                    <a:pt x="83" y="68"/>
                  </a:cubicBezTo>
                  <a:cubicBezTo>
                    <a:pt x="87" y="68"/>
                    <a:pt x="89" y="71"/>
                    <a:pt x="89" y="67"/>
                  </a:cubicBezTo>
                  <a:cubicBezTo>
                    <a:pt x="89" y="62"/>
                    <a:pt x="96" y="43"/>
                    <a:pt x="99" y="36"/>
                  </a:cubicBezTo>
                  <a:cubicBezTo>
                    <a:pt x="101" y="33"/>
                    <a:pt x="101" y="28"/>
                    <a:pt x="101" y="23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1" y="19"/>
                    <a:pt x="110" y="20"/>
                    <a:pt x="111" y="20"/>
                  </a:cubicBezTo>
                  <a:cubicBezTo>
                    <a:pt x="112" y="20"/>
                    <a:pt x="117" y="16"/>
                    <a:pt x="120" y="15"/>
                  </a:cubicBezTo>
                  <a:cubicBezTo>
                    <a:pt x="122" y="15"/>
                    <a:pt x="124" y="15"/>
                    <a:pt x="126" y="21"/>
                  </a:cubicBezTo>
                  <a:cubicBezTo>
                    <a:pt x="129" y="26"/>
                    <a:pt x="133" y="23"/>
                    <a:pt x="133" y="20"/>
                  </a:cubicBezTo>
                  <a:cubicBezTo>
                    <a:pt x="134" y="16"/>
                    <a:pt x="133" y="12"/>
                    <a:pt x="135" y="9"/>
                  </a:cubicBezTo>
                  <a:cubicBezTo>
                    <a:pt x="137" y="6"/>
                    <a:pt x="136" y="0"/>
                    <a:pt x="140" y="1"/>
                  </a:cubicBezTo>
                  <a:cubicBezTo>
                    <a:pt x="144" y="2"/>
                    <a:pt x="148" y="4"/>
                    <a:pt x="149" y="7"/>
                  </a:cubicBezTo>
                  <a:cubicBezTo>
                    <a:pt x="149" y="11"/>
                    <a:pt x="152" y="8"/>
                    <a:pt x="155" y="11"/>
                  </a:cubicBezTo>
                  <a:cubicBezTo>
                    <a:pt x="158" y="15"/>
                    <a:pt x="161" y="12"/>
                    <a:pt x="163" y="11"/>
                  </a:cubicBezTo>
                  <a:cubicBezTo>
                    <a:pt x="166" y="10"/>
                    <a:pt x="167" y="3"/>
                    <a:pt x="170" y="6"/>
                  </a:cubicBezTo>
                  <a:cubicBezTo>
                    <a:pt x="172" y="10"/>
                    <a:pt x="171" y="11"/>
                    <a:pt x="176" y="12"/>
                  </a:cubicBezTo>
                  <a:cubicBezTo>
                    <a:pt x="181" y="14"/>
                    <a:pt x="195" y="10"/>
                    <a:pt x="207" y="17"/>
                  </a:cubicBezTo>
                  <a:cubicBezTo>
                    <a:pt x="219" y="25"/>
                    <a:pt x="221" y="26"/>
                    <a:pt x="229" y="35"/>
                  </a:cubicBezTo>
                  <a:cubicBezTo>
                    <a:pt x="237" y="44"/>
                    <a:pt x="260" y="64"/>
                    <a:pt x="265" y="67"/>
                  </a:cubicBezTo>
                  <a:cubicBezTo>
                    <a:pt x="265" y="67"/>
                    <a:pt x="260" y="72"/>
                    <a:pt x="258" y="74"/>
                  </a:cubicBezTo>
                  <a:cubicBezTo>
                    <a:pt x="256" y="75"/>
                    <a:pt x="250" y="82"/>
                    <a:pt x="249" y="86"/>
                  </a:cubicBezTo>
                  <a:cubicBezTo>
                    <a:pt x="247" y="89"/>
                    <a:pt x="244" y="93"/>
                    <a:pt x="247" y="100"/>
                  </a:cubicBezTo>
                  <a:cubicBezTo>
                    <a:pt x="250" y="108"/>
                    <a:pt x="252" y="111"/>
                    <a:pt x="255" y="111"/>
                  </a:cubicBezTo>
                  <a:cubicBezTo>
                    <a:pt x="258" y="110"/>
                    <a:pt x="279" y="108"/>
                    <a:pt x="279" y="108"/>
                  </a:cubicBezTo>
                  <a:cubicBezTo>
                    <a:pt x="279" y="108"/>
                    <a:pt x="273" y="119"/>
                    <a:pt x="279" y="126"/>
                  </a:cubicBezTo>
                  <a:cubicBezTo>
                    <a:pt x="284" y="134"/>
                    <a:pt x="304" y="160"/>
                    <a:pt x="320" y="166"/>
                  </a:cubicBezTo>
                  <a:cubicBezTo>
                    <a:pt x="335" y="172"/>
                    <a:pt x="402" y="191"/>
                    <a:pt x="423" y="188"/>
                  </a:cubicBezTo>
                  <a:cubicBezTo>
                    <a:pt x="344" y="281"/>
                    <a:pt x="344" y="281"/>
                    <a:pt x="344" y="281"/>
                  </a:cubicBezTo>
                  <a:cubicBezTo>
                    <a:pt x="344" y="281"/>
                    <a:pt x="315" y="283"/>
                    <a:pt x="310" y="285"/>
                  </a:cubicBezTo>
                  <a:cubicBezTo>
                    <a:pt x="304" y="287"/>
                    <a:pt x="294" y="289"/>
                    <a:pt x="291" y="295"/>
                  </a:cubicBezTo>
                  <a:cubicBezTo>
                    <a:pt x="288" y="300"/>
                    <a:pt x="267" y="301"/>
                    <a:pt x="263" y="3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6" name="Freeform 1421"/>
            <p:cNvSpPr>
              <a:spLocks/>
            </p:cNvSpPr>
            <p:nvPr/>
          </p:nvSpPr>
          <p:spPr bwMode="auto">
            <a:xfrm>
              <a:off x="4905375" y="4407434"/>
              <a:ext cx="42863" cy="47625"/>
            </a:xfrm>
            <a:custGeom>
              <a:avLst/>
              <a:gdLst>
                <a:gd name="T0" fmla="*/ 2147483647 w 49"/>
                <a:gd name="T1" fmla="*/ 2147483647 h 54"/>
                <a:gd name="T2" fmla="*/ 2147483647 w 49"/>
                <a:gd name="T3" fmla="*/ 2147483647 h 54"/>
                <a:gd name="T4" fmla="*/ 2147483647 w 49"/>
                <a:gd name="T5" fmla="*/ 2147483647 h 54"/>
                <a:gd name="T6" fmla="*/ 2147483647 w 49"/>
                <a:gd name="T7" fmla="*/ 2147483647 h 54"/>
                <a:gd name="T8" fmla="*/ 2147483647 w 49"/>
                <a:gd name="T9" fmla="*/ 2147483647 h 54"/>
                <a:gd name="T10" fmla="*/ 2147483647 w 49"/>
                <a:gd name="T11" fmla="*/ 2147483647 h 54"/>
                <a:gd name="T12" fmla="*/ 2147483647 w 49"/>
                <a:gd name="T13" fmla="*/ 2147483647 h 54"/>
                <a:gd name="T14" fmla="*/ 2147483647 w 49"/>
                <a:gd name="T15" fmla="*/ 2147483647 h 54"/>
                <a:gd name="T16" fmla="*/ 2147483647 w 49"/>
                <a:gd name="T17" fmla="*/ 2147483647 h 54"/>
                <a:gd name="T18" fmla="*/ 2147483647 w 49"/>
                <a:gd name="T19" fmla="*/ 2147483647 h 54"/>
                <a:gd name="T20" fmla="*/ 2147483647 w 49"/>
                <a:gd name="T21" fmla="*/ 2147483647 h 54"/>
                <a:gd name="T22" fmla="*/ 2147483647 w 49"/>
                <a:gd name="T23" fmla="*/ 2147483647 h 54"/>
                <a:gd name="T24" fmla="*/ 2147483647 w 49"/>
                <a:gd name="T25" fmla="*/ 2147483647 h 54"/>
                <a:gd name="T26" fmla="*/ 2147483647 w 49"/>
                <a:gd name="T27" fmla="*/ 2147483647 h 54"/>
                <a:gd name="T28" fmla="*/ 2147483647 w 49"/>
                <a:gd name="T29" fmla="*/ 2147483647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" h="54">
                  <a:moveTo>
                    <a:pt x="35" y="51"/>
                  </a:moveTo>
                  <a:cubicBezTo>
                    <a:pt x="35" y="51"/>
                    <a:pt x="14" y="53"/>
                    <a:pt x="11" y="54"/>
                  </a:cubicBezTo>
                  <a:cubicBezTo>
                    <a:pt x="8" y="54"/>
                    <a:pt x="6" y="51"/>
                    <a:pt x="3" y="43"/>
                  </a:cubicBezTo>
                  <a:cubicBezTo>
                    <a:pt x="0" y="36"/>
                    <a:pt x="3" y="32"/>
                    <a:pt x="5" y="29"/>
                  </a:cubicBezTo>
                  <a:cubicBezTo>
                    <a:pt x="6" y="25"/>
                    <a:pt x="12" y="18"/>
                    <a:pt x="14" y="17"/>
                  </a:cubicBezTo>
                  <a:cubicBezTo>
                    <a:pt x="16" y="15"/>
                    <a:pt x="21" y="10"/>
                    <a:pt x="21" y="10"/>
                  </a:cubicBezTo>
                  <a:cubicBezTo>
                    <a:pt x="26" y="12"/>
                    <a:pt x="35" y="4"/>
                    <a:pt x="34" y="1"/>
                  </a:cubicBezTo>
                  <a:cubicBezTo>
                    <a:pt x="34" y="1"/>
                    <a:pt x="39" y="0"/>
                    <a:pt x="41" y="5"/>
                  </a:cubicBezTo>
                  <a:cubicBezTo>
                    <a:pt x="44" y="9"/>
                    <a:pt x="46" y="14"/>
                    <a:pt x="47" y="15"/>
                  </a:cubicBezTo>
                  <a:cubicBezTo>
                    <a:pt x="47" y="17"/>
                    <a:pt x="46" y="21"/>
                    <a:pt x="43" y="23"/>
                  </a:cubicBezTo>
                  <a:cubicBezTo>
                    <a:pt x="39" y="24"/>
                    <a:pt x="35" y="26"/>
                    <a:pt x="37" y="28"/>
                  </a:cubicBezTo>
                  <a:cubicBezTo>
                    <a:pt x="39" y="30"/>
                    <a:pt x="43" y="29"/>
                    <a:pt x="44" y="31"/>
                  </a:cubicBezTo>
                  <a:cubicBezTo>
                    <a:pt x="46" y="34"/>
                    <a:pt x="45" y="35"/>
                    <a:pt x="47" y="36"/>
                  </a:cubicBezTo>
                  <a:cubicBezTo>
                    <a:pt x="48" y="37"/>
                    <a:pt x="49" y="38"/>
                    <a:pt x="49" y="39"/>
                  </a:cubicBezTo>
                  <a:cubicBezTo>
                    <a:pt x="48" y="41"/>
                    <a:pt x="35" y="51"/>
                    <a:pt x="35" y="5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7" name="Freeform 1422"/>
            <p:cNvSpPr>
              <a:spLocks/>
            </p:cNvSpPr>
            <p:nvPr/>
          </p:nvSpPr>
          <p:spPr bwMode="auto">
            <a:xfrm>
              <a:off x="4900613" y="4404259"/>
              <a:ext cx="242887" cy="369887"/>
            </a:xfrm>
            <a:custGeom>
              <a:avLst/>
              <a:gdLst>
                <a:gd name="T0" fmla="*/ 2147483647 w 274"/>
                <a:gd name="T1" fmla="*/ 2147483647 h 418"/>
                <a:gd name="T2" fmla="*/ 2147483647 w 274"/>
                <a:gd name="T3" fmla="*/ 2147483647 h 418"/>
                <a:gd name="T4" fmla="*/ 0 w 274"/>
                <a:gd name="T5" fmla="*/ 2147483647 h 418"/>
                <a:gd name="T6" fmla="*/ 2147483647 w 274"/>
                <a:gd name="T7" fmla="*/ 2147483647 h 418"/>
                <a:gd name="T8" fmla="*/ 2147483647 w 274"/>
                <a:gd name="T9" fmla="*/ 2147483647 h 418"/>
                <a:gd name="T10" fmla="*/ 2147483647 w 274"/>
                <a:gd name="T11" fmla="*/ 2147483647 h 418"/>
                <a:gd name="T12" fmla="*/ 2147483647 w 274"/>
                <a:gd name="T13" fmla="*/ 2147483647 h 418"/>
                <a:gd name="T14" fmla="*/ 2147483647 w 274"/>
                <a:gd name="T15" fmla="*/ 2147483647 h 418"/>
                <a:gd name="T16" fmla="*/ 2147483647 w 274"/>
                <a:gd name="T17" fmla="*/ 2147483647 h 418"/>
                <a:gd name="T18" fmla="*/ 2147483647 w 274"/>
                <a:gd name="T19" fmla="*/ 2147483647 h 418"/>
                <a:gd name="T20" fmla="*/ 2147483647 w 274"/>
                <a:gd name="T21" fmla="*/ 2147483647 h 418"/>
                <a:gd name="T22" fmla="*/ 2147483647 w 274"/>
                <a:gd name="T23" fmla="*/ 2147483647 h 418"/>
                <a:gd name="T24" fmla="*/ 2147483647 w 274"/>
                <a:gd name="T25" fmla="*/ 2147483647 h 418"/>
                <a:gd name="T26" fmla="*/ 2147483647 w 274"/>
                <a:gd name="T27" fmla="*/ 2147483647 h 418"/>
                <a:gd name="T28" fmla="*/ 2147483647 w 274"/>
                <a:gd name="T29" fmla="*/ 2147483647 h 418"/>
                <a:gd name="T30" fmla="*/ 2147483647 w 274"/>
                <a:gd name="T31" fmla="*/ 2147483647 h 418"/>
                <a:gd name="T32" fmla="*/ 2147483647 w 274"/>
                <a:gd name="T33" fmla="*/ 2147483647 h 418"/>
                <a:gd name="T34" fmla="*/ 2147483647 w 274"/>
                <a:gd name="T35" fmla="*/ 2147483647 h 418"/>
                <a:gd name="T36" fmla="*/ 2147483647 w 274"/>
                <a:gd name="T37" fmla="*/ 2147483647 h 418"/>
                <a:gd name="T38" fmla="*/ 2147483647 w 274"/>
                <a:gd name="T39" fmla="*/ 2147483647 h 418"/>
                <a:gd name="T40" fmla="*/ 2147483647 w 274"/>
                <a:gd name="T41" fmla="*/ 2147483647 h 418"/>
                <a:gd name="T42" fmla="*/ 2147483647 w 274"/>
                <a:gd name="T43" fmla="*/ 2147483647 h 418"/>
                <a:gd name="T44" fmla="*/ 2147483647 w 274"/>
                <a:gd name="T45" fmla="*/ 2147483647 h 418"/>
                <a:gd name="T46" fmla="*/ 2147483647 w 274"/>
                <a:gd name="T47" fmla="*/ 2147483647 h 418"/>
                <a:gd name="T48" fmla="*/ 2147483647 w 274"/>
                <a:gd name="T49" fmla="*/ 2147483647 h 418"/>
                <a:gd name="T50" fmla="*/ 2147483647 w 274"/>
                <a:gd name="T51" fmla="*/ 2147483647 h 418"/>
                <a:gd name="T52" fmla="*/ 2147483647 w 274"/>
                <a:gd name="T53" fmla="*/ 2147483647 h 418"/>
                <a:gd name="T54" fmla="*/ 2147483647 w 274"/>
                <a:gd name="T55" fmla="*/ 2147483647 h 418"/>
                <a:gd name="T56" fmla="*/ 2147483647 w 274"/>
                <a:gd name="T57" fmla="*/ 2147483647 h 418"/>
                <a:gd name="T58" fmla="*/ 2147483647 w 274"/>
                <a:gd name="T59" fmla="*/ 2147483647 h 418"/>
                <a:gd name="T60" fmla="*/ 2147483647 w 274"/>
                <a:gd name="T61" fmla="*/ 2147483647 h 418"/>
                <a:gd name="T62" fmla="*/ 2147483647 w 274"/>
                <a:gd name="T63" fmla="*/ 2147483647 h 418"/>
                <a:gd name="T64" fmla="*/ 2147483647 w 274"/>
                <a:gd name="T65" fmla="*/ 2147483647 h 4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4" h="418">
                  <a:moveTo>
                    <a:pt x="18" y="418"/>
                  </a:moveTo>
                  <a:cubicBezTo>
                    <a:pt x="2" y="398"/>
                    <a:pt x="2" y="398"/>
                    <a:pt x="2" y="398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5" y="288"/>
                    <a:pt x="24" y="258"/>
                    <a:pt x="24" y="258"/>
                  </a:cubicBezTo>
                  <a:cubicBezTo>
                    <a:pt x="28" y="247"/>
                    <a:pt x="49" y="246"/>
                    <a:pt x="52" y="241"/>
                  </a:cubicBezTo>
                  <a:cubicBezTo>
                    <a:pt x="55" y="235"/>
                    <a:pt x="65" y="233"/>
                    <a:pt x="71" y="231"/>
                  </a:cubicBezTo>
                  <a:cubicBezTo>
                    <a:pt x="76" y="229"/>
                    <a:pt x="105" y="227"/>
                    <a:pt x="105" y="227"/>
                  </a:cubicBezTo>
                  <a:cubicBezTo>
                    <a:pt x="184" y="134"/>
                    <a:pt x="184" y="134"/>
                    <a:pt x="184" y="134"/>
                  </a:cubicBezTo>
                  <a:cubicBezTo>
                    <a:pt x="163" y="137"/>
                    <a:pt x="96" y="118"/>
                    <a:pt x="81" y="112"/>
                  </a:cubicBezTo>
                  <a:cubicBezTo>
                    <a:pt x="65" y="106"/>
                    <a:pt x="45" y="80"/>
                    <a:pt x="40" y="72"/>
                  </a:cubicBezTo>
                  <a:cubicBezTo>
                    <a:pt x="34" y="65"/>
                    <a:pt x="40" y="54"/>
                    <a:pt x="40" y="54"/>
                  </a:cubicBezTo>
                  <a:cubicBezTo>
                    <a:pt x="40" y="54"/>
                    <a:pt x="53" y="44"/>
                    <a:pt x="54" y="42"/>
                  </a:cubicBezTo>
                  <a:cubicBezTo>
                    <a:pt x="54" y="42"/>
                    <a:pt x="70" y="73"/>
                    <a:pt x="84" y="71"/>
                  </a:cubicBezTo>
                  <a:cubicBezTo>
                    <a:pt x="97" y="70"/>
                    <a:pt x="109" y="63"/>
                    <a:pt x="115" y="59"/>
                  </a:cubicBezTo>
                  <a:cubicBezTo>
                    <a:pt x="121" y="54"/>
                    <a:pt x="124" y="50"/>
                    <a:pt x="133" y="56"/>
                  </a:cubicBezTo>
                  <a:cubicBezTo>
                    <a:pt x="142" y="62"/>
                    <a:pt x="148" y="53"/>
                    <a:pt x="151" y="52"/>
                  </a:cubicBezTo>
                  <a:cubicBezTo>
                    <a:pt x="154" y="51"/>
                    <a:pt x="153" y="46"/>
                    <a:pt x="159" y="43"/>
                  </a:cubicBezTo>
                  <a:cubicBezTo>
                    <a:pt x="165" y="40"/>
                    <a:pt x="163" y="35"/>
                    <a:pt x="173" y="39"/>
                  </a:cubicBezTo>
                  <a:cubicBezTo>
                    <a:pt x="184" y="44"/>
                    <a:pt x="185" y="36"/>
                    <a:pt x="193" y="35"/>
                  </a:cubicBezTo>
                  <a:cubicBezTo>
                    <a:pt x="201" y="33"/>
                    <a:pt x="210" y="28"/>
                    <a:pt x="213" y="32"/>
                  </a:cubicBezTo>
                  <a:cubicBezTo>
                    <a:pt x="216" y="35"/>
                    <a:pt x="225" y="32"/>
                    <a:pt x="231" y="30"/>
                  </a:cubicBezTo>
                  <a:cubicBezTo>
                    <a:pt x="237" y="29"/>
                    <a:pt x="240" y="24"/>
                    <a:pt x="243" y="19"/>
                  </a:cubicBezTo>
                  <a:cubicBezTo>
                    <a:pt x="246" y="15"/>
                    <a:pt x="251" y="12"/>
                    <a:pt x="255" y="16"/>
                  </a:cubicBezTo>
                  <a:cubicBezTo>
                    <a:pt x="258" y="19"/>
                    <a:pt x="274" y="0"/>
                    <a:pt x="267" y="18"/>
                  </a:cubicBezTo>
                  <a:cubicBezTo>
                    <a:pt x="259" y="36"/>
                    <a:pt x="263" y="43"/>
                    <a:pt x="263" y="49"/>
                  </a:cubicBezTo>
                  <a:cubicBezTo>
                    <a:pt x="263" y="55"/>
                    <a:pt x="255" y="55"/>
                    <a:pt x="255" y="67"/>
                  </a:cubicBezTo>
                  <a:cubicBezTo>
                    <a:pt x="256" y="78"/>
                    <a:pt x="257" y="90"/>
                    <a:pt x="253" y="99"/>
                  </a:cubicBezTo>
                  <a:cubicBezTo>
                    <a:pt x="249" y="108"/>
                    <a:pt x="242" y="117"/>
                    <a:pt x="235" y="134"/>
                  </a:cubicBezTo>
                  <a:cubicBezTo>
                    <a:pt x="228" y="151"/>
                    <a:pt x="224" y="169"/>
                    <a:pt x="218" y="187"/>
                  </a:cubicBezTo>
                  <a:cubicBezTo>
                    <a:pt x="212" y="204"/>
                    <a:pt x="203" y="222"/>
                    <a:pt x="179" y="254"/>
                  </a:cubicBezTo>
                  <a:cubicBezTo>
                    <a:pt x="154" y="287"/>
                    <a:pt x="138" y="307"/>
                    <a:pt x="118" y="316"/>
                  </a:cubicBezTo>
                  <a:cubicBezTo>
                    <a:pt x="97" y="324"/>
                    <a:pt x="87" y="334"/>
                    <a:pt x="70" y="355"/>
                  </a:cubicBezTo>
                  <a:cubicBezTo>
                    <a:pt x="53" y="375"/>
                    <a:pt x="26" y="393"/>
                    <a:pt x="18" y="4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8" name="Freeform 1423"/>
            <p:cNvSpPr>
              <a:spLocks/>
            </p:cNvSpPr>
            <p:nvPr/>
          </p:nvSpPr>
          <p:spPr bwMode="auto">
            <a:xfrm>
              <a:off x="4427538" y="4944009"/>
              <a:ext cx="295275" cy="246062"/>
            </a:xfrm>
            <a:custGeom>
              <a:avLst/>
              <a:gdLst>
                <a:gd name="T0" fmla="*/ 2147483647 w 333"/>
                <a:gd name="T1" fmla="*/ 2147483647 h 279"/>
                <a:gd name="T2" fmla="*/ 2147483647 w 333"/>
                <a:gd name="T3" fmla="*/ 2147483647 h 279"/>
                <a:gd name="T4" fmla="*/ 2147483647 w 333"/>
                <a:gd name="T5" fmla="*/ 2147483647 h 279"/>
                <a:gd name="T6" fmla="*/ 2147483647 w 333"/>
                <a:gd name="T7" fmla="*/ 2147483647 h 279"/>
                <a:gd name="T8" fmla="*/ 2147483647 w 333"/>
                <a:gd name="T9" fmla="*/ 2147483647 h 279"/>
                <a:gd name="T10" fmla="*/ 2147483647 w 333"/>
                <a:gd name="T11" fmla="*/ 2147483647 h 279"/>
                <a:gd name="T12" fmla="*/ 2147483647 w 333"/>
                <a:gd name="T13" fmla="*/ 2147483647 h 279"/>
                <a:gd name="T14" fmla="*/ 2147483647 w 333"/>
                <a:gd name="T15" fmla="*/ 2147483647 h 279"/>
                <a:gd name="T16" fmla="*/ 2147483647 w 333"/>
                <a:gd name="T17" fmla="*/ 2147483647 h 279"/>
                <a:gd name="T18" fmla="*/ 2147483647 w 333"/>
                <a:gd name="T19" fmla="*/ 2147483647 h 279"/>
                <a:gd name="T20" fmla="*/ 2147483647 w 333"/>
                <a:gd name="T21" fmla="*/ 2147483647 h 279"/>
                <a:gd name="T22" fmla="*/ 2147483647 w 333"/>
                <a:gd name="T23" fmla="*/ 2147483647 h 279"/>
                <a:gd name="T24" fmla="*/ 2147483647 w 333"/>
                <a:gd name="T25" fmla="*/ 2147483647 h 279"/>
                <a:gd name="T26" fmla="*/ 2147483647 w 333"/>
                <a:gd name="T27" fmla="*/ 2147483647 h 279"/>
                <a:gd name="T28" fmla="*/ 2147483647 w 333"/>
                <a:gd name="T29" fmla="*/ 2147483647 h 279"/>
                <a:gd name="T30" fmla="*/ 2147483647 w 333"/>
                <a:gd name="T31" fmla="*/ 2147483647 h 279"/>
                <a:gd name="T32" fmla="*/ 2147483647 w 333"/>
                <a:gd name="T33" fmla="*/ 2147483647 h 279"/>
                <a:gd name="T34" fmla="*/ 2147483647 w 333"/>
                <a:gd name="T35" fmla="*/ 2147483647 h 279"/>
                <a:gd name="T36" fmla="*/ 2147483647 w 333"/>
                <a:gd name="T37" fmla="*/ 2147483647 h 279"/>
                <a:gd name="T38" fmla="*/ 2147483647 w 333"/>
                <a:gd name="T39" fmla="*/ 2147483647 h 279"/>
                <a:gd name="T40" fmla="*/ 2147483647 w 333"/>
                <a:gd name="T41" fmla="*/ 2147483647 h 279"/>
                <a:gd name="T42" fmla="*/ 2147483647 w 333"/>
                <a:gd name="T43" fmla="*/ 2147483647 h 279"/>
                <a:gd name="T44" fmla="*/ 2147483647 w 333"/>
                <a:gd name="T45" fmla="*/ 2147483647 h 279"/>
                <a:gd name="T46" fmla="*/ 2147483647 w 333"/>
                <a:gd name="T47" fmla="*/ 2147483647 h 279"/>
                <a:gd name="T48" fmla="*/ 2147483647 w 333"/>
                <a:gd name="T49" fmla="*/ 2147483647 h 279"/>
                <a:gd name="T50" fmla="*/ 2147483647 w 333"/>
                <a:gd name="T51" fmla="*/ 2147483647 h 279"/>
                <a:gd name="T52" fmla="*/ 2147483647 w 333"/>
                <a:gd name="T53" fmla="*/ 2147483647 h 279"/>
                <a:gd name="T54" fmla="*/ 2147483647 w 333"/>
                <a:gd name="T55" fmla="*/ 2147483647 h 279"/>
                <a:gd name="T56" fmla="*/ 2147483647 w 333"/>
                <a:gd name="T57" fmla="*/ 2147483647 h 279"/>
                <a:gd name="T58" fmla="*/ 2147483647 w 333"/>
                <a:gd name="T59" fmla="*/ 2147483647 h 279"/>
                <a:gd name="T60" fmla="*/ 2147483647 w 333"/>
                <a:gd name="T61" fmla="*/ 2147483647 h 279"/>
                <a:gd name="T62" fmla="*/ 2147483647 w 333"/>
                <a:gd name="T63" fmla="*/ 2147483647 h 279"/>
                <a:gd name="T64" fmla="*/ 2147483647 w 333"/>
                <a:gd name="T65" fmla="*/ 2147483647 h 279"/>
                <a:gd name="T66" fmla="*/ 2147483647 w 333"/>
                <a:gd name="T67" fmla="*/ 2147483647 h 279"/>
                <a:gd name="T68" fmla="*/ 2147483647 w 333"/>
                <a:gd name="T69" fmla="*/ 2147483647 h 2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3" h="279">
                  <a:moveTo>
                    <a:pt x="37" y="264"/>
                  </a:moveTo>
                  <a:cubicBezTo>
                    <a:pt x="37" y="264"/>
                    <a:pt x="14" y="242"/>
                    <a:pt x="7" y="234"/>
                  </a:cubicBezTo>
                  <a:cubicBezTo>
                    <a:pt x="0" y="227"/>
                    <a:pt x="1" y="222"/>
                    <a:pt x="1" y="222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0"/>
                    <a:pt x="65" y="79"/>
                    <a:pt x="68" y="82"/>
                  </a:cubicBezTo>
                  <a:cubicBezTo>
                    <a:pt x="71" y="86"/>
                    <a:pt x="74" y="86"/>
                    <a:pt x="77" y="87"/>
                  </a:cubicBezTo>
                  <a:cubicBezTo>
                    <a:pt x="80" y="88"/>
                    <a:pt x="83" y="88"/>
                    <a:pt x="83" y="88"/>
                  </a:cubicBezTo>
                  <a:cubicBezTo>
                    <a:pt x="83" y="88"/>
                    <a:pt x="91" y="85"/>
                    <a:pt x="94" y="82"/>
                  </a:cubicBezTo>
                  <a:cubicBezTo>
                    <a:pt x="97" y="80"/>
                    <a:pt x="97" y="90"/>
                    <a:pt x="98" y="93"/>
                  </a:cubicBezTo>
                  <a:cubicBezTo>
                    <a:pt x="99" y="96"/>
                    <a:pt x="100" y="97"/>
                    <a:pt x="104" y="99"/>
                  </a:cubicBezTo>
                  <a:cubicBezTo>
                    <a:pt x="108" y="100"/>
                    <a:pt x="112" y="99"/>
                    <a:pt x="118" y="95"/>
                  </a:cubicBezTo>
                  <a:cubicBezTo>
                    <a:pt x="124" y="90"/>
                    <a:pt x="126" y="104"/>
                    <a:pt x="132" y="101"/>
                  </a:cubicBezTo>
                  <a:cubicBezTo>
                    <a:pt x="139" y="98"/>
                    <a:pt x="140" y="103"/>
                    <a:pt x="140" y="97"/>
                  </a:cubicBezTo>
                  <a:cubicBezTo>
                    <a:pt x="140" y="91"/>
                    <a:pt x="144" y="89"/>
                    <a:pt x="147" y="89"/>
                  </a:cubicBezTo>
                  <a:cubicBezTo>
                    <a:pt x="150" y="89"/>
                    <a:pt x="151" y="96"/>
                    <a:pt x="152" y="103"/>
                  </a:cubicBezTo>
                  <a:cubicBezTo>
                    <a:pt x="152" y="110"/>
                    <a:pt x="157" y="112"/>
                    <a:pt x="160" y="112"/>
                  </a:cubicBezTo>
                  <a:cubicBezTo>
                    <a:pt x="163" y="112"/>
                    <a:pt x="168" y="111"/>
                    <a:pt x="168" y="111"/>
                  </a:cubicBezTo>
                  <a:cubicBezTo>
                    <a:pt x="168" y="111"/>
                    <a:pt x="174" y="118"/>
                    <a:pt x="177" y="118"/>
                  </a:cubicBezTo>
                  <a:cubicBezTo>
                    <a:pt x="180" y="118"/>
                    <a:pt x="182" y="123"/>
                    <a:pt x="184" y="123"/>
                  </a:cubicBezTo>
                  <a:cubicBezTo>
                    <a:pt x="187" y="123"/>
                    <a:pt x="186" y="131"/>
                    <a:pt x="187" y="135"/>
                  </a:cubicBezTo>
                  <a:cubicBezTo>
                    <a:pt x="189" y="140"/>
                    <a:pt x="193" y="137"/>
                    <a:pt x="196" y="134"/>
                  </a:cubicBezTo>
                  <a:cubicBezTo>
                    <a:pt x="200" y="131"/>
                    <a:pt x="203" y="142"/>
                    <a:pt x="206" y="144"/>
                  </a:cubicBezTo>
                  <a:cubicBezTo>
                    <a:pt x="209" y="146"/>
                    <a:pt x="215" y="142"/>
                    <a:pt x="220" y="139"/>
                  </a:cubicBezTo>
                  <a:cubicBezTo>
                    <a:pt x="224" y="135"/>
                    <a:pt x="221" y="133"/>
                    <a:pt x="221" y="128"/>
                  </a:cubicBezTo>
                  <a:cubicBezTo>
                    <a:pt x="221" y="123"/>
                    <a:pt x="218" y="116"/>
                    <a:pt x="218" y="116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6" y="117"/>
                    <a:pt x="203" y="112"/>
                  </a:cubicBezTo>
                  <a:cubicBezTo>
                    <a:pt x="200" y="108"/>
                    <a:pt x="193" y="108"/>
                    <a:pt x="190" y="102"/>
                  </a:cubicBezTo>
                  <a:cubicBezTo>
                    <a:pt x="187" y="96"/>
                    <a:pt x="180" y="97"/>
                    <a:pt x="181" y="91"/>
                  </a:cubicBezTo>
                  <a:cubicBezTo>
                    <a:pt x="182" y="85"/>
                    <a:pt x="181" y="91"/>
                    <a:pt x="182" y="87"/>
                  </a:cubicBezTo>
                  <a:cubicBezTo>
                    <a:pt x="184" y="82"/>
                    <a:pt x="187" y="79"/>
                    <a:pt x="190" y="73"/>
                  </a:cubicBezTo>
                  <a:cubicBezTo>
                    <a:pt x="193" y="67"/>
                    <a:pt x="187" y="64"/>
                    <a:pt x="187" y="57"/>
                  </a:cubicBezTo>
                  <a:cubicBezTo>
                    <a:pt x="186" y="49"/>
                    <a:pt x="190" y="47"/>
                    <a:pt x="188" y="41"/>
                  </a:cubicBezTo>
                  <a:cubicBezTo>
                    <a:pt x="187" y="35"/>
                    <a:pt x="184" y="28"/>
                    <a:pt x="184" y="28"/>
                  </a:cubicBezTo>
                  <a:cubicBezTo>
                    <a:pt x="188" y="28"/>
                    <a:pt x="198" y="19"/>
                    <a:pt x="198" y="19"/>
                  </a:cubicBezTo>
                  <a:cubicBezTo>
                    <a:pt x="198" y="19"/>
                    <a:pt x="196" y="8"/>
                    <a:pt x="199" y="4"/>
                  </a:cubicBezTo>
                  <a:cubicBezTo>
                    <a:pt x="202" y="0"/>
                    <a:pt x="249" y="1"/>
                    <a:pt x="249" y="1"/>
                  </a:cubicBezTo>
                  <a:cubicBezTo>
                    <a:pt x="249" y="1"/>
                    <a:pt x="261" y="11"/>
                    <a:pt x="269" y="11"/>
                  </a:cubicBezTo>
                  <a:cubicBezTo>
                    <a:pt x="276" y="12"/>
                    <a:pt x="281" y="8"/>
                    <a:pt x="285" y="17"/>
                  </a:cubicBezTo>
                  <a:cubicBezTo>
                    <a:pt x="288" y="26"/>
                    <a:pt x="295" y="25"/>
                    <a:pt x="301" y="29"/>
                  </a:cubicBezTo>
                  <a:cubicBezTo>
                    <a:pt x="307" y="33"/>
                    <a:pt x="316" y="35"/>
                    <a:pt x="320" y="36"/>
                  </a:cubicBezTo>
                  <a:cubicBezTo>
                    <a:pt x="320" y="36"/>
                    <a:pt x="319" y="48"/>
                    <a:pt x="321" y="52"/>
                  </a:cubicBezTo>
                  <a:cubicBezTo>
                    <a:pt x="323" y="57"/>
                    <a:pt x="333" y="67"/>
                    <a:pt x="326" y="71"/>
                  </a:cubicBezTo>
                  <a:cubicBezTo>
                    <a:pt x="319" y="75"/>
                    <a:pt x="311" y="79"/>
                    <a:pt x="313" y="84"/>
                  </a:cubicBezTo>
                  <a:cubicBezTo>
                    <a:pt x="316" y="88"/>
                    <a:pt x="320" y="90"/>
                    <a:pt x="320" y="95"/>
                  </a:cubicBezTo>
                  <a:cubicBezTo>
                    <a:pt x="320" y="99"/>
                    <a:pt x="310" y="99"/>
                    <a:pt x="313" y="103"/>
                  </a:cubicBezTo>
                  <a:cubicBezTo>
                    <a:pt x="316" y="107"/>
                    <a:pt x="322" y="108"/>
                    <a:pt x="322" y="111"/>
                  </a:cubicBezTo>
                  <a:cubicBezTo>
                    <a:pt x="322" y="114"/>
                    <a:pt x="313" y="117"/>
                    <a:pt x="313" y="120"/>
                  </a:cubicBezTo>
                  <a:cubicBezTo>
                    <a:pt x="312" y="123"/>
                    <a:pt x="313" y="119"/>
                    <a:pt x="310" y="124"/>
                  </a:cubicBezTo>
                  <a:cubicBezTo>
                    <a:pt x="307" y="129"/>
                    <a:pt x="301" y="124"/>
                    <a:pt x="301" y="131"/>
                  </a:cubicBezTo>
                  <a:cubicBezTo>
                    <a:pt x="301" y="138"/>
                    <a:pt x="306" y="138"/>
                    <a:pt x="303" y="142"/>
                  </a:cubicBezTo>
                  <a:cubicBezTo>
                    <a:pt x="301" y="147"/>
                    <a:pt x="294" y="146"/>
                    <a:pt x="298" y="151"/>
                  </a:cubicBezTo>
                  <a:cubicBezTo>
                    <a:pt x="302" y="156"/>
                    <a:pt x="308" y="157"/>
                    <a:pt x="307" y="162"/>
                  </a:cubicBezTo>
                  <a:cubicBezTo>
                    <a:pt x="306" y="167"/>
                    <a:pt x="240" y="183"/>
                    <a:pt x="232" y="189"/>
                  </a:cubicBezTo>
                  <a:cubicBezTo>
                    <a:pt x="224" y="196"/>
                    <a:pt x="228" y="196"/>
                    <a:pt x="229" y="200"/>
                  </a:cubicBezTo>
                  <a:cubicBezTo>
                    <a:pt x="231" y="203"/>
                    <a:pt x="230" y="213"/>
                    <a:pt x="230" y="213"/>
                  </a:cubicBezTo>
                  <a:cubicBezTo>
                    <a:pt x="230" y="213"/>
                    <a:pt x="208" y="206"/>
                    <a:pt x="201" y="212"/>
                  </a:cubicBezTo>
                  <a:cubicBezTo>
                    <a:pt x="193" y="218"/>
                    <a:pt x="186" y="219"/>
                    <a:pt x="188" y="228"/>
                  </a:cubicBezTo>
                  <a:cubicBezTo>
                    <a:pt x="190" y="237"/>
                    <a:pt x="180" y="238"/>
                    <a:pt x="176" y="238"/>
                  </a:cubicBezTo>
                  <a:cubicBezTo>
                    <a:pt x="172" y="238"/>
                    <a:pt x="154" y="242"/>
                    <a:pt x="153" y="251"/>
                  </a:cubicBezTo>
                  <a:cubicBezTo>
                    <a:pt x="152" y="260"/>
                    <a:pt x="152" y="260"/>
                    <a:pt x="145" y="267"/>
                  </a:cubicBezTo>
                  <a:cubicBezTo>
                    <a:pt x="138" y="274"/>
                    <a:pt x="132" y="279"/>
                    <a:pt x="129" y="275"/>
                  </a:cubicBezTo>
                  <a:cubicBezTo>
                    <a:pt x="126" y="270"/>
                    <a:pt x="122" y="264"/>
                    <a:pt x="120" y="270"/>
                  </a:cubicBezTo>
                  <a:cubicBezTo>
                    <a:pt x="118" y="275"/>
                    <a:pt x="113" y="273"/>
                    <a:pt x="113" y="273"/>
                  </a:cubicBezTo>
                  <a:cubicBezTo>
                    <a:pt x="113" y="273"/>
                    <a:pt x="109" y="267"/>
                    <a:pt x="108" y="270"/>
                  </a:cubicBezTo>
                  <a:cubicBezTo>
                    <a:pt x="107" y="274"/>
                    <a:pt x="101" y="270"/>
                    <a:pt x="101" y="270"/>
                  </a:cubicBezTo>
                  <a:cubicBezTo>
                    <a:pt x="101" y="270"/>
                    <a:pt x="92" y="267"/>
                    <a:pt x="90" y="268"/>
                  </a:cubicBezTo>
                  <a:cubicBezTo>
                    <a:pt x="90" y="268"/>
                    <a:pt x="89" y="261"/>
                    <a:pt x="79" y="260"/>
                  </a:cubicBezTo>
                  <a:cubicBezTo>
                    <a:pt x="68" y="259"/>
                    <a:pt x="40" y="259"/>
                    <a:pt x="37" y="26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9" name="Freeform 1424"/>
            <p:cNvSpPr>
              <a:spLocks/>
            </p:cNvSpPr>
            <p:nvPr/>
          </p:nvSpPr>
          <p:spPr bwMode="auto">
            <a:xfrm>
              <a:off x="4687888" y="4974171"/>
              <a:ext cx="79375" cy="195263"/>
            </a:xfrm>
            <a:custGeom>
              <a:avLst/>
              <a:gdLst>
                <a:gd name="T0" fmla="*/ 2147483647 w 90"/>
                <a:gd name="T1" fmla="*/ 2147483647 h 220"/>
                <a:gd name="T2" fmla="*/ 2147483647 w 90"/>
                <a:gd name="T3" fmla="*/ 2147483647 h 220"/>
                <a:gd name="T4" fmla="*/ 2147483647 w 90"/>
                <a:gd name="T5" fmla="*/ 2147483647 h 220"/>
                <a:gd name="T6" fmla="*/ 2147483647 w 90"/>
                <a:gd name="T7" fmla="*/ 2147483647 h 220"/>
                <a:gd name="T8" fmla="*/ 2147483647 w 90"/>
                <a:gd name="T9" fmla="*/ 2147483647 h 220"/>
                <a:gd name="T10" fmla="*/ 2147483647 w 90"/>
                <a:gd name="T11" fmla="*/ 2147483647 h 220"/>
                <a:gd name="T12" fmla="*/ 2147483647 w 90"/>
                <a:gd name="T13" fmla="*/ 2147483647 h 220"/>
                <a:gd name="T14" fmla="*/ 2147483647 w 90"/>
                <a:gd name="T15" fmla="*/ 2147483647 h 220"/>
                <a:gd name="T16" fmla="*/ 2147483647 w 90"/>
                <a:gd name="T17" fmla="*/ 2147483647 h 220"/>
                <a:gd name="T18" fmla="*/ 2147483647 w 90"/>
                <a:gd name="T19" fmla="*/ 2147483647 h 220"/>
                <a:gd name="T20" fmla="*/ 2147483647 w 90"/>
                <a:gd name="T21" fmla="*/ 2147483647 h 220"/>
                <a:gd name="T22" fmla="*/ 2147483647 w 90"/>
                <a:gd name="T23" fmla="*/ 2147483647 h 220"/>
                <a:gd name="T24" fmla="*/ 2147483647 w 90"/>
                <a:gd name="T25" fmla="*/ 2147483647 h 220"/>
                <a:gd name="T26" fmla="*/ 2147483647 w 90"/>
                <a:gd name="T27" fmla="*/ 2147483647 h 220"/>
                <a:gd name="T28" fmla="*/ 2147483647 w 90"/>
                <a:gd name="T29" fmla="*/ 2147483647 h 220"/>
                <a:gd name="T30" fmla="*/ 2147483647 w 90"/>
                <a:gd name="T31" fmla="*/ 2147483647 h 220"/>
                <a:gd name="T32" fmla="*/ 2147483647 w 90"/>
                <a:gd name="T33" fmla="*/ 2147483647 h 220"/>
                <a:gd name="T34" fmla="*/ 2147483647 w 90"/>
                <a:gd name="T35" fmla="*/ 2147483647 h 220"/>
                <a:gd name="T36" fmla="*/ 2147483647 w 90"/>
                <a:gd name="T37" fmla="*/ 2147483647 h 220"/>
                <a:gd name="T38" fmla="*/ 2147483647 w 90"/>
                <a:gd name="T39" fmla="*/ 2147483647 h 220"/>
                <a:gd name="T40" fmla="*/ 2147483647 w 90"/>
                <a:gd name="T41" fmla="*/ 2147483647 h 220"/>
                <a:gd name="T42" fmla="*/ 2147483647 w 90"/>
                <a:gd name="T43" fmla="*/ 2147483647 h 220"/>
                <a:gd name="T44" fmla="*/ 2147483647 w 90"/>
                <a:gd name="T45" fmla="*/ 2147483647 h 220"/>
                <a:gd name="T46" fmla="*/ 2147483647 w 90"/>
                <a:gd name="T47" fmla="*/ 2147483647 h 220"/>
                <a:gd name="T48" fmla="*/ 2147483647 w 90"/>
                <a:gd name="T49" fmla="*/ 2147483647 h 220"/>
                <a:gd name="T50" fmla="*/ 2147483647 w 90"/>
                <a:gd name="T51" fmla="*/ 2147483647 h 220"/>
                <a:gd name="T52" fmla="*/ 2147483647 w 90"/>
                <a:gd name="T53" fmla="*/ 2147483647 h 220"/>
                <a:gd name="T54" fmla="*/ 2147483647 w 90"/>
                <a:gd name="T55" fmla="*/ 2147483647 h 220"/>
                <a:gd name="T56" fmla="*/ 2147483647 w 90"/>
                <a:gd name="T57" fmla="*/ 2147483647 h 220"/>
                <a:gd name="T58" fmla="*/ 2147483647 w 90"/>
                <a:gd name="T59" fmla="*/ 2147483647 h 220"/>
                <a:gd name="T60" fmla="*/ 2147483647 w 90"/>
                <a:gd name="T61" fmla="*/ 2147483647 h 220"/>
                <a:gd name="T62" fmla="*/ 2147483647 w 90"/>
                <a:gd name="T63" fmla="*/ 2147483647 h 220"/>
                <a:gd name="T64" fmla="*/ 2147483647 w 90"/>
                <a:gd name="T65" fmla="*/ 2147483647 h 220"/>
                <a:gd name="T66" fmla="*/ 2147483647 w 90"/>
                <a:gd name="T67" fmla="*/ 2147483647 h 220"/>
                <a:gd name="T68" fmla="*/ 2147483647 w 90"/>
                <a:gd name="T69" fmla="*/ 2147483647 h 220"/>
                <a:gd name="T70" fmla="*/ 2147483647 w 90"/>
                <a:gd name="T71" fmla="*/ 2147483647 h 220"/>
                <a:gd name="T72" fmla="*/ 2147483647 w 90"/>
                <a:gd name="T73" fmla="*/ 2147483647 h 220"/>
                <a:gd name="T74" fmla="*/ 2147483647 w 90"/>
                <a:gd name="T75" fmla="*/ 2147483647 h 2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220">
                  <a:moveTo>
                    <a:pt x="43" y="1"/>
                  </a:moveTo>
                  <a:cubicBezTo>
                    <a:pt x="41" y="0"/>
                    <a:pt x="30" y="3"/>
                    <a:pt x="26" y="1"/>
                  </a:cubicBezTo>
                  <a:cubicBezTo>
                    <a:pt x="26" y="1"/>
                    <a:pt x="25" y="13"/>
                    <a:pt x="27" y="17"/>
                  </a:cubicBezTo>
                  <a:cubicBezTo>
                    <a:pt x="29" y="22"/>
                    <a:pt x="39" y="32"/>
                    <a:pt x="32" y="36"/>
                  </a:cubicBezTo>
                  <a:cubicBezTo>
                    <a:pt x="25" y="40"/>
                    <a:pt x="17" y="44"/>
                    <a:pt x="19" y="49"/>
                  </a:cubicBezTo>
                  <a:cubicBezTo>
                    <a:pt x="22" y="53"/>
                    <a:pt x="26" y="55"/>
                    <a:pt x="26" y="60"/>
                  </a:cubicBezTo>
                  <a:cubicBezTo>
                    <a:pt x="26" y="64"/>
                    <a:pt x="16" y="64"/>
                    <a:pt x="19" y="68"/>
                  </a:cubicBezTo>
                  <a:cubicBezTo>
                    <a:pt x="22" y="72"/>
                    <a:pt x="28" y="73"/>
                    <a:pt x="28" y="76"/>
                  </a:cubicBezTo>
                  <a:cubicBezTo>
                    <a:pt x="28" y="79"/>
                    <a:pt x="19" y="82"/>
                    <a:pt x="19" y="85"/>
                  </a:cubicBezTo>
                  <a:cubicBezTo>
                    <a:pt x="18" y="88"/>
                    <a:pt x="19" y="84"/>
                    <a:pt x="16" y="89"/>
                  </a:cubicBezTo>
                  <a:cubicBezTo>
                    <a:pt x="13" y="94"/>
                    <a:pt x="7" y="89"/>
                    <a:pt x="7" y="96"/>
                  </a:cubicBezTo>
                  <a:cubicBezTo>
                    <a:pt x="7" y="103"/>
                    <a:pt x="12" y="103"/>
                    <a:pt x="9" y="107"/>
                  </a:cubicBezTo>
                  <a:cubicBezTo>
                    <a:pt x="7" y="112"/>
                    <a:pt x="0" y="111"/>
                    <a:pt x="4" y="116"/>
                  </a:cubicBezTo>
                  <a:cubicBezTo>
                    <a:pt x="8" y="121"/>
                    <a:pt x="14" y="122"/>
                    <a:pt x="13" y="127"/>
                  </a:cubicBezTo>
                  <a:cubicBezTo>
                    <a:pt x="13" y="127"/>
                    <a:pt x="18" y="128"/>
                    <a:pt x="20" y="132"/>
                  </a:cubicBezTo>
                  <a:cubicBezTo>
                    <a:pt x="22" y="136"/>
                    <a:pt x="24" y="143"/>
                    <a:pt x="32" y="143"/>
                  </a:cubicBezTo>
                  <a:cubicBezTo>
                    <a:pt x="40" y="142"/>
                    <a:pt x="47" y="141"/>
                    <a:pt x="49" y="143"/>
                  </a:cubicBezTo>
                  <a:cubicBezTo>
                    <a:pt x="51" y="146"/>
                    <a:pt x="60" y="152"/>
                    <a:pt x="52" y="165"/>
                  </a:cubicBezTo>
                  <a:cubicBezTo>
                    <a:pt x="44" y="177"/>
                    <a:pt x="38" y="177"/>
                    <a:pt x="48" y="190"/>
                  </a:cubicBezTo>
                  <a:cubicBezTo>
                    <a:pt x="58" y="203"/>
                    <a:pt x="57" y="197"/>
                    <a:pt x="60" y="205"/>
                  </a:cubicBezTo>
                  <a:cubicBezTo>
                    <a:pt x="63" y="213"/>
                    <a:pt x="70" y="220"/>
                    <a:pt x="70" y="220"/>
                  </a:cubicBezTo>
                  <a:cubicBezTo>
                    <a:pt x="70" y="220"/>
                    <a:pt x="72" y="211"/>
                    <a:pt x="69" y="206"/>
                  </a:cubicBezTo>
                  <a:cubicBezTo>
                    <a:pt x="66" y="200"/>
                    <a:pt x="65" y="198"/>
                    <a:pt x="70" y="195"/>
                  </a:cubicBezTo>
                  <a:cubicBezTo>
                    <a:pt x="74" y="191"/>
                    <a:pt x="86" y="189"/>
                    <a:pt x="87" y="183"/>
                  </a:cubicBezTo>
                  <a:cubicBezTo>
                    <a:pt x="88" y="177"/>
                    <a:pt x="90" y="151"/>
                    <a:pt x="81" y="138"/>
                  </a:cubicBezTo>
                  <a:cubicBezTo>
                    <a:pt x="72" y="124"/>
                    <a:pt x="70" y="122"/>
                    <a:pt x="70" y="122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73" y="142"/>
                    <a:pt x="65" y="129"/>
                    <a:pt x="64" y="132"/>
                  </a:cubicBezTo>
                  <a:cubicBezTo>
                    <a:pt x="62" y="134"/>
                    <a:pt x="51" y="138"/>
                    <a:pt x="53" y="130"/>
                  </a:cubicBezTo>
                  <a:cubicBezTo>
                    <a:pt x="55" y="123"/>
                    <a:pt x="55" y="118"/>
                    <a:pt x="52" y="115"/>
                  </a:cubicBezTo>
                  <a:cubicBezTo>
                    <a:pt x="48" y="112"/>
                    <a:pt x="47" y="109"/>
                    <a:pt x="47" y="105"/>
                  </a:cubicBezTo>
                  <a:cubicBezTo>
                    <a:pt x="47" y="101"/>
                    <a:pt x="46" y="106"/>
                    <a:pt x="45" y="94"/>
                  </a:cubicBezTo>
                  <a:cubicBezTo>
                    <a:pt x="44" y="81"/>
                    <a:pt x="40" y="76"/>
                    <a:pt x="41" y="73"/>
                  </a:cubicBezTo>
                  <a:cubicBezTo>
                    <a:pt x="41" y="70"/>
                    <a:pt x="44" y="62"/>
                    <a:pt x="47" y="64"/>
                  </a:cubicBezTo>
                  <a:cubicBezTo>
                    <a:pt x="49" y="65"/>
                    <a:pt x="52" y="61"/>
                    <a:pt x="52" y="59"/>
                  </a:cubicBezTo>
                  <a:cubicBezTo>
                    <a:pt x="51" y="57"/>
                    <a:pt x="52" y="42"/>
                    <a:pt x="51" y="38"/>
                  </a:cubicBezTo>
                  <a:cubicBezTo>
                    <a:pt x="50" y="33"/>
                    <a:pt x="45" y="26"/>
                    <a:pt x="43" y="17"/>
                  </a:cubicBezTo>
                  <a:cubicBezTo>
                    <a:pt x="41" y="9"/>
                    <a:pt x="43" y="1"/>
                    <a:pt x="4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0" name="Freeform 1425"/>
            <p:cNvSpPr>
              <a:spLocks/>
            </p:cNvSpPr>
            <p:nvPr/>
          </p:nvSpPr>
          <p:spPr bwMode="auto">
            <a:xfrm>
              <a:off x="4625975" y="5001159"/>
              <a:ext cx="261938" cy="403225"/>
            </a:xfrm>
            <a:custGeom>
              <a:avLst/>
              <a:gdLst>
                <a:gd name="T0" fmla="*/ 2147483647 w 297"/>
                <a:gd name="T1" fmla="*/ 2147483647 h 457"/>
                <a:gd name="T2" fmla="*/ 2147483647 w 297"/>
                <a:gd name="T3" fmla="*/ 2147483647 h 457"/>
                <a:gd name="T4" fmla="*/ 2147483647 w 297"/>
                <a:gd name="T5" fmla="*/ 2147483647 h 457"/>
                <a:gd name="T6" fmla="*/ 2147483647 w 297"/>
                <a:gd name="T7" fmla="*/ 2147483647 h 457"/>
                <a:gd name="T8" fmla="*/ 2147483647 w 297"/>
                <a:gd name="T9" fmla="*/ 2147483647 h 457"/>
                <a:gd name="T10" fmla="*/ 2147483647 w 297"/>
                <a:gd name="T11" fmla="*/ 2147483647 h 457"/>
                <a:gd name="T12" fmla="*/ 2147483647 w 297"/>
                <a:gd name="T13" fmla="*/ 2147483647 h 457"/>
                <a:gd name="T14" fmla="*/ 2147483647 w 297"/>
                <a:gd name="T15" fmla="*/ 2147483647 h 457"/>
                <a:gd name="T16" fmla="*/ 2147483647 w 297"/>
                <a:gd name="T17" fmla="*/ 2147483647 h 457"/>
                <a:gd name="T18" fmla="*/ 2147483647 w 297"/>
                <a:gd name="T19" fmla="*/ 2147483647 h 457"/>
                <a:gd name="T20" fmla="*/ 2147483647 w 297"/>
                <a:gd name="T21" fmla="*/ 2147483647 h 457"/>
                <a:gd name="T22" fmla="*/ 2147483647 w 297"/>
                <a:gd name="T23" fmla="*/ 2147483647 h 457"/>
                <a:gd name="T24" fmla="*/ 2147483647 w 297"/>
                <a:gd name="T25" fmla="*/ 2147483647 h 457"/>
                <a:gd name="T26" fmla="*/ 2147483647 w 297"/>
                <a:gd name="T27" fmla="*/ 2147483647 h 457"/>
                <a:gd name="T28" fmla="*/ 2147483647 w 297"/>
                <a:gd name="T29" fmla="*/ 2147483647 h 457"/>
                <a:gd name="T30" fmla="*/ 2147483647 w 297"/>
                <a:gd name="T31" fmla="*/ 2147483647 h 457"/>
                <a:gd name="T32" fmla="*/ 2147483647 w 297"/>
                <a:gd name="T33" fmla="*/ 2147483647 h 457"/>
                <a:gd name="T34" fmla="*/ 2147483647 w 297"/>
                <a:gd name="T35" fmla="*/ 2147483647 h 457"/>
                <a:gd name="T36" fmla="*/ 2147483647 w 297"/>
                <a:gd name="T37" fmla="*/ 2147483647 h 457"/>
                <a:gd name="T38" fmla="*/ 2147483647 w 297"/>
                <a:gd name="T39" fmla="*/ 2147483647 h 457"/>
                <a:gd name="T40" fmla="*/ 2147483647 w 297"/>
                <a:gd name="T41" fmla="*/ 2147483647 h 457"/>
                <a:gd name="T42" fmla="*/ 2147483647 w 297"/>
                <a:gd name="T43" fmla="*/ 2147483647 h 457"/>
                <a:gd name="T44" fmla="*/ 2147483647 w 297"/>
                <a:gd name="T45" fmla="*/ 2147483647 h 457"/>
                <a:gd name="T46" fmla="*/ 2147483647 w 297"/>
                <a:gd name="T47" fmla="*/ 2147483647 h 457"/>
                <a:gd name="T48" fmla="*/ 2147483647 w 297"/>
                <a:gd name="T49" fmla="*/ 2147483647 h 457"/>
                <a:gd name="T50" fmla="*/ 2147483647 w 297"/>
                <a:gd name="T51" fmla="*/ 2147483647 h 457"/>
                <a:gd name="T52" fmla="*/ 2147483647 w 297"/>
                <a:gd name="T53" fmla="*/ 2147483647 h 457"/>
                <a:gd name="T54" fmla="*/ 2147483647 w 297"/>
                <a:gd name="T55" fmla="*/ 2147483647 h 457"/>
                <a:gd name="T56" fmla="*/ 2147483647 w 297"/>
                <a:gd name="T57" fmla="*/ 2147483647 h 457"/>
                <a:gd name="T58" fmla="*/ 2147483647 w 297"/>
                <a:gd name="T59" fmla="*/ 2147483647 h 457"/>
                <a:gd name="T60" fmla="*/ 2147483647 w 297"/>
                <a:gd name="T61" fmla="*/ 2147483647 h 457"/>
                <a:gd name="T62" fmla="*/ 2147483647 w 297"/>
                <a:gd name="T63" fmla="*/ 2147483647 h 457"/>
                <a:gd name="T64" fmla="*/ 2147483647 w 297"/>
                <a:gd name="T65" fmla="*/ 2147483647 h 457"/>
                <a:gd name="T66" fmla="*/ 2147483647 w 297"/>
                <a:gd name="T67" fmla="*/ 2147483647 h 457"/>
                <a:gd name="T68" fmla="*/ 2147483647 w 297"/>
                <a:gd name="T69" fmla="*/ 2147483647 h 457"/>
                <a:gd name="T70" fmla="*/ 2147483647 w 297"/>
                <a:gd name="T71" fmla="*/ 2147483647 h 457"/>
                <a:gd name="T72" fmla="*/ 2147483647 w 297"/>
                <a:gd name="T73" fmla="*/ 2147483647 h 457"/>
                <a:gd name="T74" fmla="*/ 2147483647 w 297"/>
                <a:gd name="T75" fmla="*/ 2147483647 h 457"/>
                <a:gd name="T76" fmla="*/ 2147483647 w 297"/>
                <a:gd name="T77" fmla="*/ 2147483647 h 4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97" h="457">
                  <a:moveTo>
                    <a:pt x="6" y="149"/>
                  </a:moveTo>
                  <a:cubicBezTo>
                    <a:pt x="6" y="149"/>
                    <a:pt x="7" y="139"/>
                    <a:pt x="5" y="136"/>
                  </a:cubicBezTo>
                  <a:cubicBezTo>
                    <a:pt x="4" y="132"/>
                    <a:pt x="0" y="132"/>
                    <a:pt x="8" y="125"/>
                  </a:cubicBezTo>
                  <a:cubicBezTo>
                    <a:pt x="16" y="119"/>
                    <a:pt x="82" y="103"/>
                    <a:pt x="83" y="98"/>
                  </a:cubicBezTo>
                  <a:cubicBezTo>
                    <a:pt x="83" y="98"/>
                    <a:pt x="88" y="99"/>
                    <a:pt x="90" y="103"/>
                  </a:cubicBezTo>
                  <a:cubicBezTo>
                    <a:pt x="92" y="107"/>
                    <a:pt x="94" y="114"/>
                    <a:pt x="102" y="114"/>
                  </a:cubicBezTo>
                  <a:cubicBezTo>
                    <a:pt x="110" y="113"/>
                    <a:pt x="117" y="112"/>
                    <a:pt x="119" y="114"/>
                  </a:cubicBezTo>
                  <a:cubicBezTo>
                    <a:pt x="121" y="117"/>
                    <a:pt x="130" y="123"/>
                    <a:pt x="122" y="136"/>
                  </a:cubicBezTo>
                  <a:cubicBezTo>
                    <a:pt x="114" y="148"/>
                    <a:pt x="108" y="148"/>
                    <a:pt x="118" y="161"/>
                  </a:cubicBezTo>
                  <a:cubicBezTo>
                    <a:pt x="128" y="174"/>
                    <a:pt x="127" y="168"/>
                    <a:pt x="130" y="176"/>
                  </a:cubicBezTo>
                  <a:cubicBezTo>
                    <a:pt x="133" y="184"/>
                    <a:pt x="140" y="191"/>
                    <a:pt x="140" y="191"/>
                  </a:cubicBezTo>
                  <a:cubicBezTo>
                    <a:pt x="140" y="191"/>
                    <a:pt x="142" y="182"/>
                    <a:pt x="139" y="177"/>
                  </a:cubicBezTo>
                  <a:cubicBezTo>
                    <a:pt x="136" y="171"/>
                    <a:pt x="135" y="169"/>
                    <a:pt x="140" y="166"/>
                  </a:cubicBezTo>
                  <a:cubicBezTo>
                    <a:pt x="144" y="162"/>
                    <a:pt x="156" y="160"/>
                    <a:pt x="157" y="154"/>
                  </a:cubicBezTo>
                  <a:cubicBezTo>
                    <a:pt x="158" y="148"/>
                    <a:pt x="160" y="122"/>
                    <a:pt x="151" y="109"/>
                  </a:cubicBezTo>
                  <a:cubicBezTo>
                    <a:pt x="142" y="95"/>
                    <a:pt x="140" y="93"/>
                    <a:pt x="140" y="93"/>
                  </a:cubicBezTo>
                  <a:cubicBezTo>
                    <a:pt x="140" y="93"/>
                    <a:pt x="134" y="92"/>
                    <a:pt x="130" y="82"/>
                  </a:cubicBezTo>
                  <a:cubicBezTo>
                    <a:pt x="127" y="72"/>
                    <a:pt x="127" y="61"/>
                    <a:pt x="127" y="57"/>
                  </a:cubicBezTo>
                  <a:cubicBezTo>
                    <a:pt x="127" y="52"/>
                    <a:pt x="134" y="33"/>
                    <a:pt x="138" y="31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2"/>
                    <a:pt x="166" y="22"/>
                    <a:pt x="169" y="27"/>
                  </a:cubicBezTo>
                  <a:cubicBezTo>
                    <a:pt x="172" y="32"/>
                    <a:pt x="178" y="35"/>
                    <a:pt x="182" y="35"/>
                  </a:cubicBezTo>
                  <a:cubicBezTo>
                    <a:pt x="187" y="34"/>
                    <a:pt x="184" y="29"/>
                    <a:pt x="193" y="29"/>
                  </a:cubicBezTo>
                  <a:cubicBezTo>
                    <a:pt x="203" y="30"/>
                    <a:pt x="203" y="35"/>
                    <a:pt x="209" y="34"/>
                  </a:cubicBezTo>
                  <a:cubicBezTo>
                    <a:pt x="215" y="33"/>
                    <a:pt x="223" y="27"/>
                    <a:pt x="223" y="27"/>
                  </a:cubicBezTo>
                  <a:cubicBezTo>
                    <a:pt x="223" y="27"/>
                    <a:pt x="220" y="21"/>
                    <a:pt x="224" y="19"/>
                  </a:cubicBezTo>
                  <a:cubicBezTo>
                    <a:pt x="228" y="18"/>
                    <a:pt x="229" y="11"/>
                    <a:pt x="237" y="17"/>
                  </a:cubicBezTo>
                  <a:cubicBezTo>
                    <a:pt x="244" y="23"/>
                    <a:pt x="245" y="18"/>
                    <a:pt x="253" y="17"/>
                  </a:cubicBezTo>
                  <a:cubicBezTo>
                    <a:pt x="260" y="16"/>
                    <a:pt x="285" y="0"/>
                    <a:pt x="291" y="2"/>
                  </a:cubicBezTo>
                  <a:cubicBezTo>
                    <a:pt x="291" y="2"/>
                    <a:pt x="297" y="14"/>
                    <a:pt x="293" y="19"/>
                  </a:cubicBezTo>
                  <a:cubicBezTo>
                    <a:pt x="288" y="25"/>
                    <a:pt x="286" y="26"/>
                    <a:pt x="287" y="38"/>
                  </a:cubicBezTo>
                  <a:cubicBezTo>
                    <a:pt x="288" y="50"/>
                    <a:pt x="287" y="53"/>
                    <a:pt x="288" y="69"/>
                  </a:cubicBezTo>
                  <a:cubicBezTo>
                    <a:pt x="289" y="85"/>
                    <a:pt x="291" y="94"/>
                    <a:pt x="291" y="98"/>
                  </a:cubicBezTo>
                  <a:cubicBezTo>
                    <a:pt x="291" y="102"/>
                    <a:pt x="291" y="104"/>
                    <a:pt x="292" y="107"/>
                  </a:cubicBezTo>
                  <a:cubicBezTo>
                    <a:pt x="293" y="110"/>
                    <a:pt x="285" y="123"/>
                    <a:pt x="287" y="127"/>
                  </a:cubicBezTo>
                  <a:cubicBezTo>
                    <a:pt x="289" y="132"/>
                    <a:pt x="291" y="136"/>
                    <a:pt x="289" y="138"/>
                  </a:cubicBezTo>
                  <a:cubicBezTo>
                    <a:pt x="287" y="141"/>
                    <a:pt x="281" y="145"/>
                    <a:pt x="278" y="149"/>
                  </a:cubicBezTo>
                  <a:cubicBezTo>
                    <a:pt x="274" y="153"/>
                    <a:pt x="262" y="173"/>
                    <a:pt x="246" y="181"/>
                  </a:cubicBezTo>
                  <a:cubicBezTo>
                    <a:pt x="230" y="189"/>
                    <a:pt x="218" y="194"/>
                    <a:pt x="207" y="200"/>
                  </a:cubicBezTo>
                  <a:cubicBezTo>
                    <a:pt x="196" y="205"/>
                    <a:pt x="184" y="208"/>
                    <a:pt x="179" y="216"/>
                  </a:cubicBezTo>
                  <a:cubicBezTo>
                    <a:pt x="173" y="225"/>
                    <a:pt x="165" y="234"/>
                    <a:pt x="160" y="235"/>
                  </a:cubicBezTo>
                  <a:cubicBezTo>
                    <a:pt x="155" y="236"/>
                    <a:pt x="149" y="238"/>
                    <a:pt x="143" y="248"/>
                  </a:cubicBezTo>
                  <a:cubicBezTo>
                    <a:pt x="137" y="258"/>
                    <a:pt x="126" y="265"/>
                    <a:pt x="121" y="260"/>
                  </a:cubicBezTo>
                  <a:cubicBezTo>
                    <a:pt x="121" y="260"/>
                    <a:pt x="120" y="259"/>
                    <a:pt x="118" y="269"/>
                  </a:cubicBezTo>
                  <a:cubicBezTo>
                    <a:pt x="117" y="278"/>
                    <a:pt x="117" y="283"/>
                    <a:pt x="122" y="288"/>
                  </a:cubicBezTo>
                  <a:cubicBezTo>
                    <a:pt x="126" y="292"/>
                    <a:pt x="124" y="294"/>
                    <a:pt x="123" y="304"/>
                  </a:cubicBezTo>
                  <a:cubicBezTo>
                    <a:pt x="123" y="314"/>
                    <a:pt x="126" y="311"/>
                    <a:pt x="128" y="324"/>
                  </a:cubicBezTo>
                  <a:cubicBezTo>
                    <a:pt x="131" y="337"/>
                    <a:pt x="136" y="332"/>
                    <a:pt x="136" y="337"/>
                  </a:cubicBezTo>
                  <a:cubicBezTo>
                    <a:pt x="136" y="342"/>
                    <a:pt x="131" y="345"/>
                    <a:pt x="131" y="350"/>
                  </a:cubicBezTo>
                  <a:cubicBezTo>
                    <a:pt x="131" y="355"/>
                    <a:pt x="127" y="360"/>
                    <a:pt x="127" y="367"/>
                  </a:cubicBezTo>
                  <a:cubicBezTo>
                    <a:pt x="128" y="375"/>
                    <a:pt x="130" y="378"/>
                    <a:pt x="130" y="381"/>
                  </a:cubicBezTo>
                  <a:cubicBezTo>
                    <a:pt x="130" y="383"/>
                    <a:pt x="123" y="385"/>
                    <a:pt x="120" y="390"/>
                  </a:cubicBezTo>
                  <a:cubicBezTo>
                    <a:pt x="117" y="396"/>
                    <a:pt x="111" y="399"/>
                    <a:pt x="104" y="400"/>
                  </a:cubicBezTo>
                  <a:cubicBezTo>
                    <a:pt x="97" y="401"/>
                    <a:pt x="95" y="403"/>
                    <a:pt x="94" y="405"/>
                  </a:cubicBezTo>
                  <a:cubicBezTo>
                    <a:pt x="92" y="406"/>
                    <a:pt x="85" y="409"/>
                    <a:pt x="78" y="409"/>
                  </a:cubicBezTo>
                  <a:cubicBezTo>
                    <a:pt x="71" y="410"/>
                    <a:pt x="68" y="411"/>
                    <a:pt x="64" y="416"/>
                  </a:cubicBezTo>
                  <a:cubicBezTo>
                    <a:pt x="60" y="421"/>
                    <a:pt x="58" y="420"/>
                    <a:pt x="55" y="424"/>
                  </a:cubicBezTo>
                  <a:cubicBezTo>
                    <a:pt x="51" y="428"/>
                    <a:pt x="48" y="427"/>
                    <a:pt x="52" y="433"/>
                  </a:cubicBezTo>
                  <a:cubicBezTo>
                    <a:pt x="56" y="440"/>
                    <a:pt x="59" y="439"/>
                    <a:pt x="55" y="448"/>
                  </a:cubicBezTo>
                  <a:cubicBezTo>
                    <a:pt x="51" y="457"/>
                    <a:pt x="51" y="456"/>
                    <a:pt x="46" y="455"/>
                  </a:cubicBezTo>
                  <a:cubicBezTo>
                    <a:pt x="41" y="453"/>
                    <a:pt x="33" y="455"/>
                    <a:pt x="33" y="455"/>
                  </a:cubicBezTo>
                  <a:cubicBezTo>
                    <a:pt x="31" y="432"/>
                    <a:pt x="31" y="432"/>
                    <a:pt x="31" y="432"/>
                  </a:cubicBezTo>
                  <a:cubicBezTo>
                    <a:pt x="31" y="432"/>
                    <a:pt x="33" y="410"/>
                    <a:pt x="34" y="397"/>
                  </a:cubicBezTo>
                  <a:cubicBezTo>
                    <a:pt x="34" y="384"/>
                    <a:pt x="35" y="379"/>
                    <a:pt x="29" y="367"/>
                  </a:cubicBezTo>
                  <a:cubicBezTo>
                    <a:pt x="24" y="355"/>
                    <a:pt x="23" y="332"/>
                    <a:pt x="23" y="332"/>
                  </a:cubicBezTo>
                  <a:cubicBezTo>
                    <a:pt x="23" y="332"/>
                    <a:pt x="33" y="323"/>
                    <a:pt x="42" y="315"/>
                  </a:cubicBezTo>
                  <a:cubicBezTo>
                    <a:pt x="50" y="306"/>
                    <a:pt x="53" y="299"/>
                    <a:pt x="55" y="291"/>
                  </a:cubicBezTo>
                  <a:cubicBezTo>
                    <a:pt x="56" y="283"/>
                    <a:pt x="62" y="283"/>
                    <a:pt x="66" y="276"/>
                  </a:cubicBezTo>
                  <a:cubicBezTo>
                    <a:pt x="71" y="268"/>
                    <a:pt x="70" y="259"/>
                    <a:pt x="67" y="250"/>
                  </a:cubicBezTo>
                  <a:cubicBezTo>
                    <a:pt x="64" y="241"/>
                    <a:pt x="61" y="236"/>
                    <a:pt x="66" y="233"/>
                  </a:cubicBezTo>
                  <a:cubicBezTo>
                    <a:pt x="70" y="230"/>
                    <a:pt x="64" y="229"/>
                    <a:pt x="68" y="226"/>
                  </a:cubicBezTo>
                  <a:cubicBezTo>
                    <a:pt x="73" y="222"/>
                    <a:pt x="74" y="208"/>
                    <a:pt x="75" y="205"/>
                  </a:cubicBezTo>
                  <a:cubicBezTo>
                    <a:pt x="75" y="202"/>
                    <a:pt x="78" y="206"/>
                    <a:pt x="75" y="191"/>
                  </a:cubicBezTo>
                  <a:cubicBezTo>
                    <a:pt x="72" y="176"/>
                    <a:pt x="68" y="170"/>
                    <a:pt x="65" y="170"/>
                  </a:cubicBezTo>
                  <a:cubicBezTo>
                    <a:pt x="61" y="169"/>
                    <a:pt x="58" y="170"/>
                    <a:pt x="53" y="166"/>
                  </a:cubicBezTo>
                  <a:cubicBezTo>
                    <a:pt x="47" y="162"/>
                    <a:pt x="44" y="158"/>
                    <a:pt x="39" y="157"/>
                  </a:cubicBezTo>
                  <a:cubicBezTo>
                    <a:pt x="33" y="156"/>
                    <a:pt x="29" y="155"/>
                    <a:pt x="26" y="154"/>
                  </a:cubicBezTo>
                  <a:cubicBezTo>
                    <a:pt x="23" y="154"/>
                    <a:pt x="19" y="153"/>
                    <a:pt x="16" y="154"/>
                  </a:cubicBezTo>
                  <a:cubicBezTo>
                    <a:pt x="12" y="154"/>
                    <a:pt x="6" y="149"/>
                    <a:pt x="6" y="14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1" name="Freeform 1426"/>
            <p:cNvSpPr>
              <a:spLocks/>
            </p:cNvSpPr>
            <p:nvPr/>
          </p:nvSpPr>
          <p:spPr bwMode="auto">
            <a:xfrm>
              <a:off x="4503738" y="5126571"/>
              <a:ext cx="190500" cy="168275"/>
            </a:xfrm>
            <a:custGeom>
              <a:avLst/>
              <a:gdLst>
                <a:gd name="T0" fmla="*/ 2147483647 w 217"/>
                <a:gd name="T1" fmla="*/ 2147483647 h 190"/>
                <a:gd name="T2" fmla="*/ 2147483647 w 217"/>
                <a:gd name="T3" fmla="*/ 2147483647 h 190"/>
                <a:gd name="T4" fmla="*/ 2147483647 w 217"/>
                <a:gd name="T5" fmla="*/ 2147483647 h 190"/>
                <a:gd name="T6" fmla="*/ 2147483647 w 217"/>
                <a:gd name="T7" fmla="*/ 2147483647 h 190"/>
                <a:gd name="T8" fmla="*/ 2147483647 w 217"/>
                <a:gd name="T9" fmla="*/ 2147483647 h 190"/>
                <a:gd name="T10" fmla="*/ 2147483647 w 217"/>
                <a:gd name="T11" fmla="*/ 2147483647 h 190"/>
                <a:gd name="T12" fmla="*/ 2147483647 w 217"/>
                <a:gd name="T13" fmla="*/ 2147483647 h 190"/>
                <a:gd name="T14" fmla="*/ 2147483647 w 217"/>
                <a:gd name="T15" fmla="*/ 2147483647 h 190"/>
                <a:gd name="T16" fmla="*/ 2147483647 w 217"/>
                <a:gd name="T17" fmla="*/ 2147483647 h 190"/>
                <a:gd name="T18" fmla="*/ 2147483647 w 217"/>
                <a:gd name="T19" fmla="*/ 2147483647 h 190"/>
                <a:gd name="T20" fmla="*/ 2147483647 w 217"/>
                <a:gd name="T21" fmla="*/ 2147483647 h 190"/>
                <a:gd name="T22" fmla="*/ 2147483647 w 217"/>
                <a:gd name="T23" fmla="*/ 2147483647 h 190"/>
                <a:gd name="T24" fmla="*/ 2147483647 w 217"/>
                <a:gd name="T25" fmla="*/ 2147483647 h 190"/>
                <a:gd name="T26" fmla="*/ 2147483647 w 217"/>
                <a:gd name="T27" fmla="*/ 2147483647 h 190"/>
                <a:gd name="T28" fmla="*/ 2147483647 w 217"/>
                <a:gd name="T29" fmla="*/ 2147483647 h 190"/>
                <a:gd name="T30" fmla="*/ 2147483647 w 217"/>
                <a:gd name="T31" fmla="*/ 2147483647 h 190"/>
                <a:gd name="T32" fmla="*/ 2147483647 w 217"/>
                <a:gd name="T33" fmla="*/ 2147483647 h 190"/>
                <a:gd name="T34" fmla="*/ 2147483647 w 217"/>
                <a:gd name="T35" fmla="*/ 2147483647 h 190"/>
                <a:gd name="T36" fmla="*/ 2147483647 w 217"/>
                <a:gd name="T37" fmla="*/ 2147483647 h 190"/>
                <a:gd name="T38" fmla="*/ 2147483647 w 217"/>
                <a:gd name="T39" fmla="*/ 2147483647 h 190"/>
                <a:gd name="T40" fmla="*/ 2147483647 w 217"/>
                <a:gd name="T41" fmla="*/ 2147483647 h 190"/>
                <a:gd name="T42" fmla="*/ 2147483647 w 217"/>
                <a:gd name="T43" fmla="*/ 2147483647 h 190"/>
                <a:gd name="T44" fmla="*/ 2147483647 w 217"/>
                <a:gd name="T45" fmla="*/ 2147483647 h 190"/>
                <a:gd name="T46" fmla="*/ 2147483647 w 217"/>
                <a:gd name="T47" fmla="*/ 2147483647 h 190"/>
                <a:gd name="T48" fmla="*/ 2147483647 w 217"/>
                <a:gd name="T49" fmla="*/ 2147483647 h 190"/>
                <a:gd name="T50" fmla="*/ 2147483647 w 217"/>
                <a:gd name="T51" fmla="*/ 2147483647 h 190"/>
                <a:gd name="T52" fmla="*/ 2147483647 w 217"/>
                <a:gd name="T53" fmla="*/ 2147483647 h 190"/>
                <a:gd name="T54" fmla="*/ 2147483647 w 217"/>
                <a:gd name="T55" fmla="*/ 2147483647 h 190"/>
                <a:gd name="T56" fmla="*/ 2147483647 w 217"/>
                <a:gd name="T57" fmla="*/ 2147483647 h 190"/>
                <a:gd name="T58" fmla="*/ 2147483647 w 217"/>
                <a:gd name="T59" fmla="*/ 2147483647 h 190"/>
                <a:gd name="T60" fmla="*/ 2147483647 w 217"/>
                <a:gd name="T61" fmla="*/ 2147483647 h 190"/>
                <a:gd name="T62" fmla="*/ 2147483647 w 217"/>
                <a:gd name="T63" fmla="*/ 2147483647 h 190"/>
                <a:gd name="T64" fmla="*/ 2147483647 w 217"/>
                <a:gd name="T65" fmla="*/ 2147483647 h 190"/>
                <a:gd name="T66" fmla="*/ 2147483647 w 217"/>
                <a:gd name="T67" fmla="*/ 2147483647 h 190"/>
                <a:gd name="T68" fmla="*/ 2147483647 w 217"/>
                <a:gd name="T69" fmla="*/ 2147483647 h 190"/>
                <a:gd name="T70" fmla="*/ 2147483647 w 217"/>
                <a:gd name="T71" fmla="*/ 2147483647 h 190"/>
                <a:gd name="T72" fmla="*/ 2147483647 w 217"/>
                <a:gd name="T73" fmla="*/ 2147483647 h 190"/>
                <a:gd name="T74" fmla="*/ 2147483647 w 217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7" h="190">
                  <a:moveTo>
                    <a:pt x="162" y="190"/>
                  </a:moveTo>
                  <a:cubicBezTo>
                    <a:pt x="162" y="190"/>
                    <a:pt x="172" y="181"/>
                    <a:pt x="181" y="173"/>
                  </a:cubicBezTo>
                  <a:cubicBezTo>
                    <a:pt x="189" y="164"/>
                    <a:pt x="192" y="157"/>
                    <a:pt x="194" y="149"/>
                  </a:cubicBezTo>
                  <a:cubicBezTo>
                    <a:pt x="195" y="141"/>
                    <a:pt x="201" y="141"/>
                    <a:pt x="205" y="134"/>
                  </a:cubicBezTo>
                  <a:cubicBezTo>
                    <a:pt x="210" y="126"/>
                    <a:pt x="209" y="117"/>
                    <a:pt x="206" y="108"/>
                  </a:cubicBezTo>
                  <a:cubicBezTo>
                    <a:pt x="203" y="99"/>
                    <a:pt x="200" y="94"/>
                    <a:pt x="205" y="91"/>
                  </a:cubicBezTo>
                  <a:cubicBezTo>
                    <a:pt x="209" y="88"/>
                    <a:pt x="203" y="87"/>
                    <a:pt x="207" y="84"/>
                  </a:cubicBezTo>
                  <a:cubicBezTo>
                    <a:pt x="212" y="80"/>
                    <a:pt x="213" y="66"/>
                    <a:pt x="214" y="63"/>
                  </a:cubicBezTo>
                  <a:cubicBezTo>
                    <a:pt x="214" y="60"/>
                    <a:pt x="217" y="64"/>
                    <a:pt x="214" y="49"/>
                  </a:cubicBezTo>
                  <a:cubicBezTo>
                    <a:pt x="211" y="34"/>
                    <a:pt x="207" y="28"/>
                    <a:pt x="204" y="28"/>
                  </a:cubicBezTo>
                  <a:cubicBezTo>
                    <a:pt x="200" y="27"/>
                    <a:pt x="197" y="28"/>
                    <a:pt x="192" y="24"/>
                  </a:cubicBezTo>
                  <a:cubicBezTo>
                    <a:pt x="186" y="20"/>
                    <a:pt x="183" y="16"/>
                    <a:pt x="178" y="15"/>
                  </a:cubicBezTo>
                  <a:cubicBezTo>
                    <a:pt x="172" y="14"/>
                    <a:pt x="168" y="13"/>
                    <a:pt x="165" y="12"/>
                  </a:cubicBezTo>
                  <a:cubicBezTo>
                    <a:pt x="162" y="12"/>
                    <a:pt x="158" y="11"/>
                    <a:pt x="155" y="12"/>
                  </a:cubicBezTo>
                  <a:cubicBezTo>
                    <a:pt x="151" y="12"/>
                    <a:pt x="145" y="7"/>
                    <a:pt x="145" y="7"/>
                  </a:cubicBezTo>
                  <a:cubicBezTo>
                    <a:pt x="145" y="7"/>
                    <a:pt x="123" y="0"/>
                    <a:pt x="116" y="6"/>
                  </a:cubicBezTo>
                  <a:cubicBezTo>
                    <a:pt x="108" y="12"/>
                    <a:pt x="101" y="13"/>
                    <a:pt x="103" y="22"/>
                  </a:cubicBezTo>
                  <a:cubicBezTo>
                    <a:pt x="105" y="31"/>
                    <a:pt x="95" y="32"/>
                    <a:pt x="91" y="32"/>
                  </a:cubicBezTo>
                  <a:cubicBezTo>
                    <a:pt x="87" y="32"/>
                    <a:pt x="69" y="36"/>
                    <a:pt x="68" y="45"/>
                  </a:cubicBezTo>
                  <a:cubicBezTo>
                    <a:pt x="67" y="54"/>
                    <a:pt x="67" y="54"/>
                    <a:pt x="60" y="61"/>
                  </a:cubicBezTo>
                  <a:cubicBezTo>
                    <a:pt x="53" y="68"/>
                    <a:pt x="47" y="73"/>
                    <a:pt x="44" y="69"/>
                  </a:cubicBezTo>
                  <a:cubicBezTo>
                    <a:pt x="41" y="64"/>
                    <a:pt x="37" y="58"/>
                    <a:pt x="35" y="64"/>
                  </a:cubicBezTo>
                  <a:cubicBezTo>
                    <a:pt x="33" y="69"/>
                    <a:pt x="28" y="67"/>
                    <a:pt x="28" y="67"/>
                  </a:cubicBezTo>
                  <a:cubicBezTo>
                    <a:pt x="28" y="67"/>
                    <a:pt x="24" y="61"/>
                    <a:pt x="23" y="64"/>
                  </a:cubicBezTo>
                  <a:cubicBezTo>
                    <a:pt x="22" y="68"/>
                    <a:pt x="16" y="64"/>
                    <a:pt x="16" y="64"/>
                  </a:cubicBezTo>
                  <a:cubicBezTo>
                    <a:pt x="16" y="64"/>
                    <a:pt x="7" y="61"/>
                    <a:pt x="5" y="62"/>
                  </a:cubicBezTo>
                  <a:cubicBezTo>
                    <a:pt x="5" y="62"/>
                    <a:pt x="0" y="73"/>
                    <a:pt x="8" y="79"/>
                  </a:cubicBezTo>
                  <a:cubicBezTo>
                    <a:pt x="15" y="85"/>
                    <a:pt x="28" y="95"/>
                    <a:pt x="30" y="109"/>
                  </a:cubicBezTo>
                  <a:cubicBezTo>
                    <a:pt x="32" y="123"/>
                    <a:pt x="43" y="126"/>
                    <a:pt x="48" y="128"/>
                  </a:cubicBezTo>
                  <a:cubicBezTo>
                    <a:pt x="53" y="131"/>
                    <a:pt x="60" y="133"/>
                    <a:pt x="61" y="136"/>
                  </a:cubicBezTo>
                  <a:cubicBezTo>
                    <a:pt x="61" y="139"/>
                    <a:pt x="65" y="128"/>
                    <a:pt x="66" y="133"/>
                  </a:cubicBezTo>
                  <a:cubicBezTo>
                    <a:pt x="67" y="139"/>
                    <a:pt x="62" y="140"/>
                    <a:pt x="63" y="144"/>
                  </a:cubicBezTo>
                  <a:cubicBezTo>
                    <a:pt x="63" y="149"/>
                    <a:pt x="70" y="148"/>
                    <a:pt x="71" y="151"/>
                  </a:cubicBezTo>
                  <a:cubicBezTo>
                    <a:pt x="71" y="154"/>
                    <a:pt x="63" y="159"/>
                    <a:pt x="66" y="162"/>
                  </a:cubicBezTo>
                  <a:cubicBezTo>
                    <a:pt x="70" y="164"/>
                    <a:pt x="72" y="163"/>
                    <a:pt x="76" y="164"/>
                  </a:cubicBezTo>
                  <a:cubicBezTo>
                    <a:pt x="80" y="164"/>
                    <a:pt x="80" y="164"/>
                    <a:pt x="83" y="167"/>
                  </a:cubicBezTo>
                  <a:cubicBezTo>
                    <a:pt x="86" y="171"/>
                    <a:pt x="102" y="175"/>
                    <a:pt x="103" y="183"/>
                  </a:cubicBezTo>
                  <a:cubicBezTo>
                    <a:pt x="103" y="183"/>
                    <a:pt x="153" y="185"/>
                    <a:pt x="162" y="19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2" name="Freeform 1427"/>
            <p:cNvSpPr>
              <a:spLocks/>
            </p:cNvSpPr>
            <p:nvPr/>
          </p:nvSpPr>
          <p:spPr bwMode="auto">
            <a:xfrm>
              <a:off x="4176713" y="5156734"/>
              <a:ext cx="330200" cy="293687"/>
            </a:xfrm>
            <a:custGeom>
              <a:avLst/>
              <a:gdLst>
                <a:gd name="T0" fmla="*/ 2147483647 w 375"/>
                <a:gd name="T1" fmla="*/ 2147483647 h 332"/>
                <a:gd name="T2" fmla="*/ 2147483647 w 375"/>
                <a:gd name="T3" fmla="*/ 2147483647 h 332"/>
                <a:gd name="T4" fmla="*/ 2147483647 w 375"/>
                <a:gd name="T5" fmla="*/ 2147483647 h 332"/>
                <a:gd name="T6" fmla="*/ 2147483647 w 375"/>
                <a:gd name="T7" fmla="*/ 2147483647 h 332"/>
                <a:gd name="T8" fmla="*/ 2147483647 w 375"/>
                <a:gd name="T9" fmla="*/ 2147483647 h 332"/>
                <a:gd name="T10" fmla="*/ 2147483647 w 375"/>
                <a:gd name="T11" fmla="*/ 2147483647 h 332"/>
                <a:gd name="T12" fmla="*/ 2147483647 w 375"/>
                <a:gd name="T13" fmla="*/ 2147483647 h 332"/>
                <a:gd name="T14" fmla="*/ 2147483647 w 375"/>
                <a:gd name="T15" fmla="*/ 2147483647 h 332"/>
                <a:gd name="T16" fmla="*/ 2147483647 w 375"/>
                <a:gd name="T17" fmla="*/ 2147483647 h 332"/>
                <a:gd name="T18" fmla="*/ 2147483647 w 375"/>
                <a:gd name="T19" fmla="*/ 2147483647 h 332"/>
                <a:gd name="T20" fmla="*/ 2147483647 w 375"/>
                <a:gd name="T21" fmla="*/ 2147483647 h 332"/>
                <a:gd name="T22" fmla="*/ 2147483647 w 375"/>
                <a:gd name="T23" fmla="*/ 2147483647 h 332"/>
                <a:gd name="T24" fmla="*/ 2147483647 w 375"/>
                <a:gd name="T25" fmla="*/ 2147483647 h 332"/>
                <a:gd name="T26" fmla="*/ 2147483647 w 375"/>
                <a:gd name="T27" fmla="*/ 2147483647 h 332"/>
                <a:gd name="T28" fmla="*/ 2147483647 w 375"/>
                <a:gd name="T29" fmla="*/ 2147483647 h 332"/>
                <a:gd name="T30" fmla="*/ 2147483647 w 375"/>
                <a:gd name="T31" fmla="*/ 2147483647 h 332"/>
                <a:gd name="T32" fmla="*/ 2147483647 w 375"/>
                <a:gd name="T33" fmla="*/ 2147483647 h 332"/>
                <a:gd name="T34" fmla="*/ 2147483647 w 375"/>
                <a:gd name="T35" fmla="*/ 2147483647 h 332"/>
                <a:gd name="T36" fmla="*/ 2147483647 w 375"/>
                <a:gd name="T37" fmla="*/ 2147483647 h 332"/>
                <a:gd name="T38" fmla="*/ 2147483647 w 375"/>
                <a:gd name="T39" fmla="*/ 2147483647 h 332"/>
                <a:gd name="T40" fmla="*/ 2147483647 w 375"/>
                <a:gd name="T41" fmla="*/ 2147483647 h 332"/>
                <a:gd name="T42" fmla="*/ 2147483647 w 375"/>
                <a:gd name="T43" fmla="*/ 2147483647 h 332"/>
                <a:gd name="T44" fmla="*/ 2147483647 w 375"/>
                <a:gd name="T45" fmla="*/ 2147483647 h 332"/>
                <a:gd name="T46" fmla="*/ 2147483647 w 375"/>
                <a:gd name="T47" fmla="*/ 2147483647 h 332"/>
                <a:gd name="T48" fmla="*/ 2147483647 w 375"/>
                <a:gd name="T49" fmla="*/ 2147483647 h 332"/>
                <a:gd name="T50" fmla="*/ 2147483647 w 375"/>
                <a:gd name="T51" fmla="*/ 2147483647 h 332"/>
                <a:gd name="T52" fmla="*/ 2147483647 w 375"/>
                <a:gd name="T53" fmla="*/ 2147483647 h 332"/>
                <a:gd name="T54" fmla="*/ 2147483647 w 375"/>
                <a:gd name="T55" fmla="*/ 2147483647 h 332"/>
                <a:gd name="T56" fmla="*/ 2147483647 w 375"/>
                <a:gd name="T57" fmla="*/ 2147483647 h 332"/>
                <a:gd name="T58" fmla="*/ 2147483647 w 375"/>
                <a:gd name="T59" fmla="*/ 2147483647 h 332"/>
                <a:gd name="T60" fmla="*/ 2147483647 w 375"/>
                <a:gd name="T61" fmla="*/ 2147483647 h 332"/>
                <a:gd name="T62" fmla="*/ 2147483647 w 375"/>
                <a:gd name="T63" fmla="*/ 2147483647 h 332"/>
                <a:gd name="T64" fmla="*/ 2147483647 w 375"/>
                <a:gd name="T65" fmla="*/ 2147483647 h 332"/>
                <a:gd name="T66" fmla="*/ 2147483647 w 375"/>
                <a:gd name="T67" fmla="*/ 2147483647 h 332"/>
                <a:gd name="T68" fmla="*/ 2147483647 w 375"/>
                <a:gd name="T69" fmla="*/ 2147483647 h 332"/>
                <a:gd name="T70" fmla="*/ 2147483647 w 375"/>
                <a:gd name="T71" fmla="*/ 2147483647 h 332"/>
                <a:gd name="T72" fmla="*/ 2147483647 w 375"/>
                <a:gd name="T73" fmla="*/ 2147483647 h 3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5" h="332">
                  <a:moveTo>
                    <a:pt x="4" y="11"/>
                  </a:moveTo>
                  <a:cubicBezTo>
                    <a:pt x="4" y="9"/>
                    <a:pt x="17" y="9"/>
                    <a:pt x="24" y="10"/>
                  </a:cubicBezTo>
                  <a:cubicBezTo>
                    <a:pt x="32" y="11"/>
                    <a:pt x="35" y="5"/>
                    <a:pt x="44" y="3"/>
                  </a:cubicBezTo>
                  <a:cubicBezTo>
                    <a:pt x="52" y="0"/>
                    <a:pt x="66" y="14"/>
                    <a:pt x="66" y="1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8" y="24"/>
                    <a:pt x="199" y="27"/>
                    <a:pt x="206" y="28"/>
                  </a:cubicBezTo>
                  <a:cubicBezTo>
                    <a:pt x="213" y="29"/>
                    <a:pt x="228" y="26"/>
                    <a:pt x="247" y="34"/>
                  </a:cubicBezTo>
                  <a:cubicBezTo>
                    <a:pt x="266" y="42"/>
                    <a:pt x="322" y="23"/>
                    <a:pt x="322" y="23"/>
                  </a:cubicBezTo>
                  <a:cubicBezTo>
                    <a:pt x="325" y="18"/>
                    <a:pt x="353" y="18"/>
                    <a:pt x="364" y="19"/>
                  </a:cubicBezTo>
                  <a:cubicBezTo>
                    <a:pt x="374" y="20"/>
                    <a:pt x="375" y="27"/>
                    <a:pt x="375" y="27"/>
                  </a:cubicBezTo>
                  <a:cubicBezTo>
                    <a:pt x="375" y="27"/>
                    <a:pt x="374" y="27"/>
                    <a:pt x="368" y="28"/>
                  </a:cubicBezTo>
                  <a:cubicBezTo>
                    <a:pt x="361" y="30"/>
                    <a:pt x="361" y="38"/>
                    <a:pt x="355" y="35"/>
                  </a:cubicBezTo>
                  <a:cubicBezTo>
                    <a:pt x="349" y="33"/>
                    <a:pt x="347" y="28"/>
                    <a:pt x="341" y="34"/>
                  </a:cubicBezTo>
                  <a:cubicBezTo>
                    <a:pt x="335" y="40"/>
                    <a:pt x="328" y="43"/>
                    <a:pt x="328" y="43"/>
                  </a:cubicBezTo>
                  <a:cubicBezTo>
                    <a:pt x="320" y="34"/>
                    <a:pt x="320" y="34"/>
                    <a:pt x="320" y="34"/>
                  </a:cubicBezTo>
                  <a:cubicBezTo>
                    <a:pt x="320" y="34"/>
                    <a:pt x="268" y="45"/>
                    <a:pt x="259" y="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7" y="315"/>
                    <a:pt x="227" y="315"/>
                    <a:pt x="227" y="315"/>
                  </a:cubicBezTo>
                  <a:cubicBezTo>
                    <a:pt x="227" y="315"/>
                    <a:pt x="212" y="320"/>
                    <a:pt x="210" y="325"/>
                  </a:cubicBezTo>
                  <a:cubicBezTo>
                    <a:pt x="208" y="330"/>
                    <a:pt x="204" y="331"/>
                    <a:pt x="199" y="329"/>
                  </a:cubicBezTo>
                  <a:cubicBezTo>
                    <a:pt x="193" y="328"/>
                    <a:pt x="189" y="325"/>
                    <a:pt x="186" y="328"/>
                  </a:cubicBezTo>
                  <a:cubicBezTo>
                    <a:pt x="183" y="330"/>
                    <a:pt x="177" y="332"/>
                    <a:pt x="174" y="330"/>
                  </a:cubicBezTo>
                  <a:cubicBezTo>
                    <a:pt x="171" y="328"/>
                    <a:pt x="169" y="321"/>
                    <a:pt x="166" y="323"/>
                  </a:cubicBezTo>
                  <a:cubicBezTo>
                    <a:pt x="163" y="325"/>
                    <a:pt x="157" y="323"/>
                    <a:pt x="156" y="320"/>
                  </a:cubicBezTo>
                  <a:cubicBezTo>
                    <a:pt x="155" y="318"/>
                    <a:pt x="152" y="305"/>
                    <a:pt x="149" y="306"/>
                  </a:cubicBezTo>
                  <a:cubicBezTo>
                    <a:pt x="147" y="308"/>
                    <a:pt x="136" y="325"/>
                    <a:pt x="136" y="325"/>
                  </a:cubicBezTo>
                  <a:cubicBezTo>
                    <a:pt x="136" y="325"/>
                    <a:pt x="103" y="304"/>
                    <a:pt x="101" y="284"/>
                  </a:cubicBezTo>
                  <a:cubicBezTo>
                    <a:pt x="100" y="265"/>
                    <a:pt x="99" y="259"/>
                    <a:pt x="95" y="251"/>
                  </a:cubicBezTo>
                  <a:cubicBezTo>
                    <a:pt x="92" y="243"/>
                    <a:pt x="91" y="234"/>
                    <a:pt x="92" y="227"/>
                  </a:cubicBezTo>
                  <a:cubicBezTo>
                    <a:pt x="92" y="221"/>
                    <a:pt x="95" y="213"/>
                    <a:pt x="90" y="211"/>
                  </a:cubicBezTo>
                  <a:cubicBezTo>
                    <a:pt x="86" y="210"/>
                    <a:pt x="78" y="224"/>
                    <a:pt x="81" y="202"/>
                  </a:cubicBezTo>
                  <a:cubicBezTo>
                    <a:pt x="84" y="179"/>
                    <a:pt x="91" y="171"/>
                    <a:pt x="80" y="155"/>
                  </a:cubicBezTo>
                  <a:cubicBezTo>
                    <a:pt x="69" y="139"/>
                    <a:pt x="64" y="127"/>
                    <a:pt x="54" y="111"/>
                  </a:cubicBezTo>
                  <a:cubicBezTo>
                    <a:pt x="43" y="95"/>
                    <a:pt x="32" y="91"/>
                    <a:pt x="30" y="74"/>
                  </a:cubicBezTo>
                  <a:cubicBezTo>
                    <a:pt x="28" y="56"/>
                    <a:pt x="27" y="64"/>
                    <a:pt x="16" y="51"/>
                  </a:cubicBezTo>
                  <a:cubicBezTo>
                    <a:pt x="5" y="38"/>
                    <a:pt x="0" y="25"/>
                    <a:pt x="4" y="1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3" name="Freeform 1428"/>
            <p:cNvSpPr>
              <a:spLocks/>
            </p:cNvSpPr>
            <p:nvPr/>
          </p:nvSpPr>
          <p:spPr bwMode="auto">
            <a:xfrm>
              <a:off x="4378325" y="5180546"/>
              <a:ext cx="217488" cy="223838"/>
            </a:xfrm>
            <a:custGeom>
              <a:avLst/>
              <a:gdLst>
                <a:gd name="T0" fmla="*/ 0 w 246"/>
                <a:gd name="T1" fmla="*/ 2147483647 h 253"/>
                <a:gd name="T2" fmla="*/ 2147483647 w 246"/>
                <a:gd name="T3" fmla="*/ 2147483647 h 253"/>
                <a:gd name="T4" fmla="*/ 2147483647 w 246"/>
                <a:gd name="T5" fmla="*/ 2147483647 h 253"/>
                <a:gd name="T6" fmla="*/ 2147483647 w 246"/>
                <a:gd name="T7" fmla="*/ 2147483647 h 253"/>
                <a:gd name="T8" fmla="*/ 2147483647 w 246"/>
                <a:gd name="T9" fmla="*/ 2147483647 h 253"/>
                <a:gd name="T10" fmla="*/ 2147483647 w 246"/>
                <a:gd name="T11" fmla="*/ 2147483647 h 253"/>
                <a:gd name="T12" fmla="*/ 2147483647 w 246"/>
                <a:gd name="T13" fmla="*/ 2147483647 h 253"/>
                <a:gd name="T14" fmla="*/ 2147483647 w 246"/>
                <a:gd name="T15" fmla="*/ 2147483647 h 253"/>
                <a:gd name="T16" fmla="*/ 2147483647 w 246"/>
                <a:gd name="T17" fmla="*/ 2147483647 h 253"/>
                <a:gd name="T18" fmla="*/ 2147483647 w 246"/>
                <a:gd name="T19" fmla="*/ 0 h 253"/>
                <a:gd name="T20" fmla="*/ 2147483647 w 246"/>
                <a:gd name="T21" fmla="*/ 2147483647 h 253"/>
                <a:gd name="T22" fmla="*/ 2147483647 w 246"/>
                <a:gd name="T23" fmla="*/ 2147483647 h 253"/>
                <a:gd name="T24" fmla="*/ 2147483647 w 246"/>
                <a:gd name="T25" fmla="*/ 2147483647 h 253"/>
                <a:gd name="T26" fmla="*/ 2147483647 w 246"/>
                <a:gd name="T27" fmla="*/ 2147483647 h 253"/>
                <a:gd name="T28" fmla="*/ 2147483647 w 246"/>
                <a:gd name="T29" fmla="*/ 2147483647 h 253"/>
                <a:gd name="T30" fmla="*/ 2147483647 w 246"/>
                <a:gd name="T31" fmla="*/ 2147483647 h 253"/>
                <a:gd name="T32" fmla="*/ 2147483647 w 246"/>
                <a:gd name="T33" fmla="*/ 2147483647 h 253"/>
                <a:gd name="T34" fmla="*/ 2147483647 w 246"/>
                <a:gd name="T35" fmla="*/ 2147483647 h 253"/>
                <a:gd name="T36" fmla="*/ 2147483647 w 246"/>
                <a:gd name="T37" fmla="*/ 2147483647 h 253"/>
                <a:gd name="T38" fmla="*/ 2147483647 w 246"/>
                <a:gd name="T39" fmla="*/ 2147483647 h 253"/>
                <a:gd name="T40" fmla="*/ 2147483647 w 246"/>
                <a:gd name="T41" fmla="*/ 2147483647 h 253"/>
                <a:gd name="T42" fmla="*/ 2147483647 w 246"/>
                <a:gd name="T43" fmla="*/ 2147483647 h 253"/>
                <a:gd name="T44" fmla="*/ 2147483647 w 246"/>
                <a:gd name="T45" fmla="*/ 2147483647 h 253"/>
                <a:gd name="T46" fmla="*/ 2147483647 w 246"/>
                <a:gd name="T47" fmla="*/ 2147483647 h 253"/>
                <a:gd name="T48" fmla="*/ 2147483647 w 246"/>
                <a:gd name="T49" fmla="*/ 2147483647 h 253"/>
                <a:gd name="T50" fmla="*/ 2147483647 w 246"/>
                <a:gd name="T51" fmla="*/ 2147483647 h 253"/>
                <a:gd name="T52" fmla="*/ 2147483647 w 246"/>
                <a:gd name="T53" fmla="*/ 2147483647 h 253"/>
                <a:gd name="T54" fmla="*/ 2147483647 w 246"/>
                <a:gd name="T55" fmla="*/ 2147483647 h 253"/>
                <a:gd name="T56" fmla="*/ 2147483647 w 246"/>
                <a:gd name="T57" fmla="*/ 2147483647 h 253"/>
                <a:gd name="T58" fmla="*/ 2147483647 w 246"/>
                <a:gd name="T59" fmla="*/ 2147483647 h 253"/>
                <a:gd name="T60" fmla="*/ 2147483647 w 246"/>
                <a:gd name="T61" fmla="*/ 2147483647 h 253"/>
                <a:gd name="T62" fmla="*/ 2147483647 w 246"/>
                <a:gd name="T63" fmla="*/ 2147483647 h 253"/>
                <a:gd name="T64" fmla="*/ 2147483647 w 246"/>
                <a:gd name="T65" fmla="*/ 2147483647 h 253"/>
                <a:gd name="T66" fmla="*/ 2147483647 w 246"/>
                <a:gd name="T67" fmla="*/ 2147483647 h 253"/>
                <a:gd name="T68" fmla="*/ 2147483647 w 246"/>
                <a:gd name="T69" fmla="*/ 2147483647 h 253"/>
                <a:gd name="T70" fmla="*/ 2147483647 w 246"/>
                <a:gd name="T71" fmla="*/ 2147483647 h 253"/>
                <a:gd name="T72" fmla="*/ 2147483647 w 246"/>
                <a:gd name="T73" fmla="*/ 2147483647 h 253"/>
                <a:gd name="T74" fmla="*/ 2147483647 w 246"/>
                <a:gd name="T75" fmla="*/ 2147483647 h 253"/>
                <a:gd name="T76" fmla="*/ 2147483647 w 246"/>
                <a:gd name="T77" fmla="*/ 2147483647 h 253"/>
                <a:gd name="T78" fmla="*/ 0 w 246"/>
                <a:gd name="T79" fmla="*/ 2147483647 h 2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6" h="253">
                  <a:moveTo>
                    <a:pt x="0" y="193"/>
                  </a:moveTo>
                  <a:cubicBezTo>
                    <a:pt x="1" y="117"/>
                    <a:pt x="1" y="117"/>
                    <a:pt x="1" y="117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0" y="18"/>
                    <a:pt x="92" y="7"/>
                    <a:pt x="92" y="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16"/>
                    <a:pt x="107" y="13"/>
                    <a:pt x="113" y="7"/>
                  </a:cubicBezTo>
                  <a:cubicBezTo>
                    <a:pt x="119" y="1"/>
                    <a:pt x="121" y="6"/>
                    <a:pt x="127" y="8"/>
                  </a:cubicBezTo>
                  <a:cubicBezTo>
                    <a:pt x="133" y="11"/>
                    <a:pt x="133" y="3"/>
                    <a:pt x="140" y="1"/>
                  </a:cubicBezTo>
                  <a:cubicBezTo>
                    <a:pt x="142" y="1"/>
                    <a:pt x="144" y="0"/>
                    <a:pt x="14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2" y="11"/>
                    <a:pt x="150" y="17"/>
                  </a:cubicBezTo>
                  <a:cubicBezTo>
                    <a:pt x="157" y="23"/>
                    <a:pt x="170" y="33"/>
                    <a:pt x="172" y="47"/>
                  </a:cubicBezTo>
                  <a:cubicBezTo>
                    <a:pt x="174" y="61"/>
                    <a:pt x="185" y="64"/>
                    <a:pt x="190" y="66"/>
                  </a:cubicBezTo>
                  <a:cubicBezTo>
                    <a:pt x="195" y="69"/>
                    <a:pt x="202" y="71"/>
                    <a:pt x="203" y="74"/>
                  </a:cubicBezTo>
                  <a:cubicBezTo>
                    <a:pt x="203" y="77"/>
                    <a:pt x="207" y="66"/>
                    <a:pt x="208" y="71"/>
                  </a:cubicBezTo>
                  <a:cubicBezTo>
                    <a:pt x="209" y="77"/>
                    <a:pt x="204" y="78"/>
                    <a:pt x="205" y="82"/>
                  </a:cubicBezTo>
                  <a:cubicBezTo>
                    <a:pt x="205" y="87"/>
                    <a:pt x="212" y="86"/>
                    <a:pt x="213" y="89"/>
                  </a:cubicBezTo>
                  <a:cubicBezTo>
                    <a:pt x="213" y="92"/>
                    <a:pt x="205" y="97"/>
                    <a:pt x="208" y="100"/>
                  </a:cubicBezTo>
                  <a:cubicBezTo>
                    <a:pt x="212" y="102"/>
                    <a:pt x="214" y="101"/>
                    <a:pt x="218" y="102"/>
                  </a:cubicBezTo>
                  <a:cubicBezTo>
                    <a:pt x="222" y="102"/>
                    <a:pt x="222" y="102"/>
                    <a:pt x="225" y="105"/>
                  </a:cubicBezTo>
                  <a:cubicBezTo>
                    <a:pt x="228" y="109"/>
                    <a:pt x="244" y="113"/>
                    <a:pt x="245" y="121"/>
                  </a:cubicBezTo>
                  <a:cubicBezTo>
                    <a:pt x="245" y="121"/>
                    <a:pt x="246" y="122"/>
                    <a:pt x="241" y="124"/>
                  </a:cubicBezTo>
                  <a:cubicBezTo>
                    <a:pt x="236" y="125"/>
                    <a:pt x="235" y="129"/>
                    <a:pt x="231" y="133"/>
                  </a:cubicBezTo>
                  <a:cubicBezTo>
                    <a:pt x="227" y="136"/>
                    <a:pt x="219" y="133"/>
                    <a:pt x="217" y="134"/>
                  </a:cubicBezTo>
                  <a:cubicBezTo>
                    <a:pt x="214" y="135"/>
                    <a:pt x="212" y="135"/>
                    <a:pt x="210" y="141"/>
                  </a:cubicBezTo>
                  <a:cubicBezTo>
                    <a:pt x="207" y="148"/>
                    <a:pt x="198" y="153"/>
                    <a:pt x="194" y="155"/>
                  </a:cubicBezTo>
                  <a:cubicBezTo>
                    <a:pt x="190" y="157"/>
                    <a:pt x="182" y="164"/>
                    <a:pt x="180" y="168"/>
                  </a:cubicBezTo>
                  <a:cubicBezTo>
                    <a:pt x="178" y="172"/>
                    <a:pt x="181" y="183"/>
                    <a:pt x="170" y="185"/>
                  </a:cubicBezTo>
                  <a:cubicBezTo>
                    <a:pt x="160" y="188"/>
                    <a:pt x="157" y="181"/>
                    <a:pt x="153" y="189"/>
                  </a:cubicBezTo>
                  <a:cubicBezTo>
                    <a:pt x="149" y="198"/>
                    <a:pt x="152" y="209"/>
                    <a:pt x="146" y="212"/>
                  </a:cubicBezTo>
                  <a:cubicBezTo>
                    <a:pt x="141" y="215"/>
                    <a:pt x="147" y="217"/>
                    <a:pt x="136" y="217"/>
                  </a:cubicBezTo>
                  <a:cubicBezTo>
                    <a:pt x="125" y="218"/>
                    <a:pt x="103" y="225"/>
                    <a:pt x="96" y="211"/>
                  </a:cubicBezTo>
                  <a:cubicBezTo>
                    <a:pt x="90" y="196"/>
                    <a:pt x="76" y="203"/>
                    <a:pt x="72" y="216"/>
                  </a:cubicBezTo>
                  <a:cubicBezTo>
                    <a:pt x="67" y="229"/>
                    <a:pt x="58" y="235"/>
                    <a:pt x="55" y="236"/>
                  </a:cubicBezTo>
                  <a:cubicBezTo>
                    <a:pt x="51" y="238"/>
                    <a:pt x="51" y="240"/>
                    <a:pt x="44" y="246"/>
                  </a:cubicBezTo>
                  <a:cubicBezTo>
                    <a:pt x="36" y="253"/>
                    <a:pt x="19" y="252"/>
                    <a:pt x="16" y="248"/>
                  </a:cubicBezTo>
                  <a:cubicBezTo>
                    <a:pt x="13" y="244"/>
                    <a:pt x="16" y="239"/>
                    <a:pt x="19" y="233"/>
                  </a:cubicBezTo>
                  <a:cubicBezTo>
                    <a:pt x="23" y="227"/>
                    <a:pt x="25" y="222"/>
                    <a:pt x="19" y="214"/>
                  </a:cubicBezTo>
                  <a:cubicBezTo>
                    <a:pt x="14" y="207"/>
                    <a:pt x="9" y="193"/>
                    <a:pt x="0" y="19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4" name="Freeform 1429"/>
            <p:cNvSpPr>
              <a:spLocks/>
            </p:cNvSpPr>
            <p:nvPr/>
          </p:nvSpPr>
          <p:spPr bwMode="auto">
            <a:xfrm>
              <a:off x="4295775" y="5288496"/>
              <a:ext cx="373063" cy="312738"/>
            </a:xfrm>
            <a:custGeom>
              <a:avLst/>
              <a:gdLst>
                <a:gd name="T0" fmla="*/ 0 w 422"/>
                <a:gd name="T1" fmla="*/ 2147483647 h 355"/>
                <a:gd name="T2" fmla="*/ 2147483647 w 422"/>
                <a:gd name="T3" fmla="*/ 2147483647 h 355"/>
                <a:gd name="T4" fmla="*/ 2147483647 w 422"/>
                <a:gd name="T5" fmla="*/ 2147483647 h 355"/>
                <a:gd name="T6" fmla="*/ 2147483647 w 422"/>
                <a:gd name="T7" fmla="*/ 2147483647 h 355"/>
                <a:gd name="T8" fmla="*/ 2147483647 w 422"/>
                <a:gd name="T9" fmla="*/ 2147483647 h 355"/>
                <a:gd name="T10" fmla="*/ 2147483647 w 422"/>
                <a:gd name="T11" fmla="*/ 2147483647 h 355"/>
                <a:gd name="T12" fmla="*/ 2147483647 w 422"/>
                <a:gd name="T13" fmla="*/ 2147483647 h 355"/>
                <a:gd name="T14" fmla="*/ 2147483647 w 422"/>
                <a:gd name="T15" fmla="*/ 2147483647 h 355"/>
                <a:gd name="T16" fmla="*/ 2147483647 w 422"/>
                <a:gd name="T17" fmla="*/ 2147483647 h 355"/>
                <a:gd name="T18" fmla="*/ 2147483647 w 422"/>
                <a:gd name="T19" fmla="*/ 2147483647 h 355"/>
                <a:gd name="T20" fmla="*/ 2147483647 w 422"/>
                <a:gd name="T21" fmla="*/ 2147483647 h 355"/>
                <a:gd name="T22" fmla="*/ 2147483647 w 422"/>
                <a:gd name="T23" fmla="*/ 2147483647 h 355"/>
                <a:gd name="T24" fmla="*/ 2147483647 w 422"/>
                <a:gd name="T25" fmla="*/ 2147483647 h 355"/>
                <a:gd name="T26" fmla="*/ 2147483647 w 422"/>
                <a:gd name="T27" fmla="*/ 2147483647 h 355"/>
                <a:gd name="T28" fmla="*/ 2147483647 w 422"/>
                <a:gd name="T29" fmla="*/ 2147483647 h 355"/>
                <a:gd name="T30" fmla="*/ 2147483647 w 422"/>
                <a:gd name="T31" fmla="*/ 2147483647 h 355"/>
                <a:gd name="T32" fmla="*/ 2147483647 w 422"/>
                <a:gd name="T33" fmla="*/ 2147483647 h 355"/>
                <a:gd name="T34" fmla="*/ 2147483647 w 422"/>
                <a:gd name="T35" fmla="*/ 2147483647 h 355"/>
                <a:gd name="T36" fmla="*/ 2147483647 w 422"/>
                <a:gd name="T37" fmla="*/ 2147483647 h 355"/>
                <a:gd name="T38" fmla="*/ 2147483647 w 422"/>
                <a:gd name="T39" fmla="*/ 2147483647 h 355"/>
                <a:gd name="T40" fmla="*/ 2147483647 w 422"/>
                <a:gd name="T41" fmla="*/ 2147483647 h 355"/>
                <a:gd name="T42" fmla="*/ 2147483647 w 422"/>
                <a:gd name="T43" fmla="*/ 2147483647 h 355"/>
                <a:gd name="T44" fmla="*/ 2147483647 w 422"/>
                <a:gd name="T45" fmla="*/ 2147483647 h 355"/>
                <a:gd name="T46" fmla="*/ 2147483647 w 422"/>
                <a:gd name="T47" fmla="*/ 2147483647 h 355"/>
                <a:gd name="T48" fmla="*/ 2147483647 w 422"/>
                <a:gd name="T49" fmla="*/ 2147483647 h 355"/>
                <a:gd name="T50" fmla="*/ 2147483647 w 422"/>
                <a:gd name="T51" fmla="*/ 2147483647 h 355"/>
                <a:gd name="T52" fmla="*/ 2147483647 w 422"/>
                <a:gd name="T53" fmla="*/ 2147483647 h 355"/>
                <a:gd name="T54" fmla="*/ 2147483647 w 422"/>
                <a:gd name="T55" fmla="*/ 2147483647 h 355"/>
                <a:gd name="T56" fmla="*/ 2147483647 w 422"/>
                <a:gd name="T57" fmla="*/ 0 h 355"/>
                <a:gd name="T58" fmla="*/ 2147483647 w 422"/>
                <a:gd name="T59" fmla="*/ 2147483647 h 355"/>
                <a:gd name="T60" fmla="*/ 2147483647 w 422"/>
                <a:gd name="T61" fmla="*/ 2147483647 h 355"/>
                <a:gd name="T62" fmla="*/ 2147483647 w 422"/>
                <a:gd name="T63" fmla="*/ 2147483647 h 355"/>
                <a:gd name="T64" fmla="*/ 2147483647 w 422"/>
                <a:gd name="T65" fmla="*/ 2147483647 h 355"/>
                <a:gd name="T66" fmla="*/ 2147483647 w 422"/>
                <a:gd name="T67" fmla="*/ 2147483647 h 355"/>
                <a:gd name="T68" fmla="*/ 2147483647 w 422"/>
                <a:gd name="T69" fmla="*/ 2147483647 h 355"/>
                <a:gd name="T70" fmla="*/ 2147483647 w 422"/>
                <a:gd name="T71" fmla="*/ 2147483647 h 355"/>
                <a:gd name="T72" fmla="*/ 2147483647 w 422"/>
                <a:gd name="T73" fmla="*/ 2147483647 h 355"/>
                <a:gd name="T74" fmla="*/ 2147483647 w 422"/>
                <a:gd name="T75" fmla="*/ 2147483647 h 355"/>
                <a:gd name="T76" fmla="*/ 2147483647 w 422"/>
                <a:gd name="T77" fmla="*/ 2147483647 h 355"/>
                <a:gd name="T78" fmla="*/ 2147483647 w 422"/>
                <a:gd name="T79" fmla="*/ 2147483647 h 355"/>
                <a:gd name="T80" fmla="*/ 2147483647 w 422"/>
                <a:gd name="T81" fmla="*/ 2147483647 h 355"/>
                <a:gd name="T82" fmla="*/ 2147483647 w 422"/>
                <a:gd name="T83" fmla="*/ 2147483647 h 355"/>
                <a:gd name="T84" fmla="*/ 2147483647 w 422"/>
                <a:gd name="T85" fmla="*/ 2147483647 h 355"/>
                <a:gd name="T86" fmla="*/ 2147483647 w 422"/>
                <a:gd name="T87" fmla="*/ 2147483647 h 355"/>
                <a:gd name="T88" fmla="*/ 2147483647 w 422"/>
                <a:gd name="T89" fmla="*/ 2147483647 h 355"/>
                <a:gd name="T90" fmla="*/ 2147483647 w 422"/>
                <a:gd name="T91" fmla="*/ 2147483647 h 355"/>
                <a:gd name="T92" fmla="*/ 2147483647 w 422"/>
                <a:gd name="T93" fmla="*/ 2147483647 h 355"/>
                <a:gd name="T94" fmla="*/ 2147483647 w 422"/>
                <a:gd name="T95" fmla="*/ 2147483647 h 355"/>
                <a:gd name="T96" fmla="*/ 2147483647 w 422"/>
                <a:gd name="T97" fmla="*/ 2147483647 h 355"/>
                <a:gd name="T98" fmla="*/ 2147483647 w 422"/>
                <a:gd name="T99" fmla="*/ 2147483647 h 355"/>
                <a:gd name="T100" fmla="*/ 2147483647 w 422"/>
                <a:gd name="T101" fmla="*/ 2147483647 h 355"/>
                <a:gd name="T102" fmla="*/ 2147483647 w 422"/>
                <a:gd name="T103" fmla="*/ 2147483647 h 355"/>
                <a:gd name="T104" fmla="*/ 2147483647 w 422"/>
                <a:gd name="T105" fmla="*/ 2147483647 h 355"/>
                <a:gd name="T106" fmla="*/ 2147483647 w 422"/>
                <a:gd name="T107" fmla="*/ 2147483647 h 355"/>
                <a:gd name="T108" fmla="*/ 2147483647 w 422"/>
                <a:gd name="T109" fmla="*/ 2147483647 h 355"/>
                <a:gd name="T110" fmla="*/ 2147483647 w 422"/>
                <a:gd name="T111" fmla="*/ 2147483647 h 355"/>
                <a:gd name="T112" fmla="*/ 2147483647 w 422"/>
                <a:gd name="T113" fmla="*/ 2147483647 h 355"/>
                <a:gd name="T114" fmla="*/ 2147483647 w 422"/>
                <a:gd name="T115" fmla="*/ 2147483647 h 355"/>
                <a:gd name="T116" fmla="*/ 2147483647 w 422"/>
                <a:gd name="T117" fmla="*/ 2147483647 h 355"/>
                <a:gd name="T118" fmla="*/ 2147483647 w 422"/>
                <a:gd name="T119" fmla="*/ 2147483647 h 355"/>
                <a:gd name="T120" fmla="*/ 2147483647 w 422"/>
                <a:gd name="T121" fmla="*/ 2147483647 h 355"/>
                <a:gd name="T122" fmla="*/ 2147483647 w 422"/>
                <a:gd name="T123" fmla="*/ 2147483647 h 355"/>
                <a:gd name="T124" fmla="*/ 0 w 422"/>
                <a:gd name="T125" fmla="*/ 2147483647 h 3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2" h="355">
                  <a:moveTo>
                    <a:pt x="0" y="177"/>
                  </a:moveTo>
                  <a:cubicBezTo>
                    <a:pt x="0" y="177"/>
                    <a:pt x="11" y="160"/>
                    <a:pt x="13" y="158"/>
                  </a:cubicBezTo>
                  <a:cubicBezTo>
                    <a:pt x="16" y="157"/>
                    <a:pt x="19" y="170"/>
                    <a:pt x="20" y="172"/>
                  </a:cubicBezTo>
                  <a:cubicBezTo>
                    <a:pt x="21" y="175"/>
                    <a:pt x="27" y="177"/>
                    <a:pt x="30" y="175"/>
                  </a:cubicBezTo>
                  <a:cubicBezTo>
                    <a:pt x="33" y="173"/>
                    <a:pt x="35" y="180"/>
                    <a:pt x="38" y="182"/>
                  </a:cubicBezTo>
                  <a:cubicBezTo>
                    <a:pt x="41" y="184"/>
                    <a:pt x="47" y="182"/>
                    <a:pt x="50" y="180"/>
                  </a:cubicBezTo>
                  <a:cubicBezTo>
                    <a:pt x="53" y="177"/>
                    <a:pt x="57" y="180"/>
                    <a:pt x="63" y="181"/>
                  </a:cubicBezTo>
                  <a:cubicBezTo>
                    <a:pt x="68" y="183"/>
                    <a:pt x="72" y="182"/>
                    <a:pt x="74" y="177"/>
                  </a:cubicBezTo>
                  <a:cubicBezTo>
                    <a:pt x="76" y="172"/>
                    <a:pt x="91" y="167"/>
                    <a:pt x="91" y="16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101" y="72"/>
                    <a:pt x="106" y="86"/>
                    <a:pt x="111" y="93"/>
                  </a:cubicBezTo>
                  <a:cubicBezTo>
                    <a:pt x="117" y="101"/>
                    <a:pt x="115" y="106"/>
                    <a:pt x="111" y="112"/>
                  </a:cubicBezTo>
                  <a:cubicBezTo>
                    <a:pt x="108" y="118"/>
                    <a:pt x="105" y="123"/>
                    <a:pt x="108" y="127"/>
                  </a:cubicBezTo>
                  <a:cubicBezTo>
                    <a:pt x="111" y="131"/>
                    <a:pt x="128" y="132"/>
                    <a:pt x="136" y="125"/>
                  </a:cubicBezTo>
                  <a:cubicBezTo>
                    <a:pt x="143" y="119"/>
                    <a:pt x="143" y="117"/>
                    <a:pt x="147" y="115"/>
                  </a:cubicBezTo>
                  <a:cubicBezTo>
                    <a:pt x="150" y="114"/>
                    <a:pt x="159" y="108"/>
                    <a:pt x="164" y="95"/>
                  </a:cubicBezTo>
                  <a:cubicBezTo>
                    <a:pt x="168" y="82"/>
                    <a:pt x="182" y="75"/>
                    <a:pt x="188" y="90"/>
                  </a:cubicBezTo>
                  <a:cubicBezTo>
                    <a:pt x="195" y="104"/>
                    <a:pt x="217" y="97"/>
                    <a:pt x="228" y="96"/>
                  </a:cubicBezTo>
                  <a:cubicBezTo>
                    <a:pt x="239" y="96"/>
                    <a:pt x="233" y="94"/>
                    <a:pt x="238" y="91"/>
                  </a:cubicBezTo>
                  <a:cubicBezTo>
                    <a:pt x="244" y="88"/>
                    <a:pt x="241" y="77"/>
                    <a:pt x="245" y="68"/>
                  </a:cubicBezTo>
                  <a:cubicBezTo>
                    <a:pt x="249" y="60"/>
                    <a:pt x="252" y="67"/>
                    <a:pt x="262" y="64"/>
                  </a:cubicBezTo>
                  <a:cubicBezTo>
                    <a:pt x="273" y="62"/>
                    <a:pt x="270" y="51"/>
                    <a:pt x="272" y="47"/>
                  </a:cubicBezTo>
                  <a:cubicBezTo>
                    <a:pt x="274" y="43"/>
                    <a:pt x="282" y="36"/>
                    <a:pt x="286" y="34"/>
                  </a:cubicBezTo>
                  <a:cubicBezTo>
                    <a:pt x="290" y="32"/>
                    <a:pt x="299" y="27"/>
                    <a:pt x="302" y="20"/>
                  </a:cubicBezTo>
                  <a:cubicBezTo>
                    <a:pt x="304" y="14"/>
                    <a:pt x="306" y="14"/>
                    <a:pt x="309" y="13"/>
                  </a:cubicBezTo>
                  <a:cubicBezTo>
                    <a:pt x="311" y="12"/>
                    <a:pt x="319" y="15"/>
                    <a:pt x="323" y="12"/>
                  </a:cubicBezTo>
                  <a:cubicBezTo>
                    <a:pt x="327" y="8"/>
                    <a:pt x="328" y="4"/>
                    <a:pt x="333" y="3"/>
                  </a:cubicBezTo>
                  <a:cubicBezTo>
                    <a:pt x="338" y="1"/>
                    <a:pt x="337" y="0"/>
                    <a:pt x="337" y="0"/>
                  </a:cubicBezTo>
                  <a:cubicBezTo>
                    <a:pt x="337" y="0"/>
                    <a:pt x="387" y="2"/>
                    <a:pt x="396" y="7"/>
                  </a:cubicBezTo>
                  <a:cubicBezTo>
                    <a:pt x="396" y="7"/>
                    <a:pt x="397" y="30"/>
                    <a:pt x="402" y="42"/>
                  </a:cubicBezTo>
                  <a:cubicBezTo>
                    <a:pt x="408" y="54"/>
                    <a:pt x="407" y="59"/>
                    <a:pt x="407" y="72"/>
                  </a:cubicBezTo>
                  <a:cubicBezTo>
                    <a:pt x="406" y="85"/>
                    <a:pt x="404" y="107"/>
                    <a:pt x="404" y="107"/>
                  </a:cubicBezTo>
                  <a:cubicBezTo>
                    <a:pt x="404" y="107"/>
                    <a:pt x="397" y="106"/>
                    <a:pt x="395" y="104"/>
                  </a:cubicBezTo>
                  <a:cubicBezTo>
                    <a:pt x="393" y="102"/>
                    <a:pt x="387" y="97"/>
                    <a:pt x="385" y="99"/>
                  </a:cubicBezTo>
                  <a:cubicBezTo>
                    <a:pt x="382" y="101"/>
                    <a:pt x="379" y="99"/>
                    <a:pt x="378" y="106"/>
                  </a:cubicBezTo>
                  <a:cubicBezTo>
                    <a:pt x="378" y="112"/>
                    <a:pt x="380" y="113"/>
                    <a:pt x="379" y="116"/>
                  </a:cubicBezTo>
                  <a:cubicBezTo>
                    <a:pt x="378" y="119"/>
                    <a:pt x="371" y="121"/>
                    <a:pt x="372" y="123"/>
                  </a:cubicBezTo>
                  <a:cubicBezTo>
                    <a:pt x="374" y="126"/>
                    <a:pt x="378" y="130"/>
                    <a:pt x="381" y="133"/>
                  </a:cubicBezTo>
                  <a:cubicBezTo>
                    <a:pt x="384" y="136"/>
                    <a:pt x="388" y="141"/>
                    <a:pt x="392" y="142"/>
                  </a:cubicBezTo>
                  <a:cubicBezTo>
                    <a:pt x="397" y="144"/>
                    <a:pt x="400" y="139"/>
                    <a:pt x="402" y="136"/>
                  </a:cubicBezTo>
                  <a:cubicBezTo>
                    <a:pt x="403" y="134"/>
                    <a:pt x="406" y="130"/>
                    <a:pt x="406" y="130"/>
                  </a:cubicBezTo>
                  <a:cubicBezTo>
                    <a:pt x="406" y="130"/>
                    <a:pt x="415" y="127"/>
                    <a:pt x="422" y="131"/>
                  </a:cubicBezTo>
                  <a:cubicBezTo>
                    <a:pt x="422" y="131"/>
                    <a:pt x="421" y="135"/>
                    <a:pt x="418" y="147"/>
                  </a:cubicBezTo>
                  <a:cubicBezTo>
                    <a:pt x="416" y="160"/>
                    <a:pt x="419" y="178"/>
                    <a:pt x="399" y="188"/>
                  </a:cubicBezTo>
                  <a:cubicBezTo>
                    <a:pt x="380" y="197"/>
                    <a:pt x="377" y="205"/>
                    <a:pt x="362" y="224"/>
                  </a:cubicBezTo>
                  <a:cubicBezTo>
                    <a:pt x="347" y="243"/>
                    <a:pt x="328" y="258"/>
                    <a:pt x="311" y="274"/>
                  </a:cubicBezTo>
                  <a:cubicBezTo>
                    <a:pt x="295" y="290"/>
                    <a:pt x="261" y="317"/>
                    <a:pt x="240" y="314"/>
                  </a:cubicBezTo>
                  <a:cubicBezTo>
                    <a:pt x="218" y="311"/>
                    <a:pt x="224" y="322"/>
                    <a:pt x="214" y="323"/>
                  </a:cubicBezTo>
                  <a:cubicBezTo>
                    <a:pt x="204" y="325"/>
                    <a:pt x="199" y="329"/>
                    <a:pt x="194" y="324"/>
                  </a:cubicBezTo>
                  <a:cubicBezTo>
                    <a:pt x="188" y="319"/>
                    <a:pt x="186" y="317"/>
                    <a:pt x="180" y="321"/>
                  </a:cubicBezTo>
                  <a:cubicBezTo>
                    <a:pt x="175" y="325"/>
                    <a:pt x="173" y="325"/>
                    <a:pt x="166" y="322"/>
                  </a:cubicBezTo>
                  <a:cubicBezTo>
                    <a:pt x="158" y="320"/>
                    <a:pt x="156" y="319"/>
                    <a:pt x="151" y="322"/>
                  </a:cubicBezTo>
                  <a:cubicBezTo>
                    <a:pt x="147" y="325"/>
                    <a:pt x="143" y="316"/>
                    <a:pt x="139" y="319"/>
                  </a:cubicBezTo>
                  <a:cubicBezTo>
                    <a:pt x="136" y="322"/>
                    <a:pt x="137" y="322"/>
                    <a:pt x="134" y="326"/>
                  </a:cubicBezTo>
                  <a:cubicBezTo>
                    <a:pt x="130" y="330"/>
                    <a:pt x="126" y="333"/>
                    <a:pt x="112" y="332"/>
                  </a:cubicBezTo>
                  <a:cubicBezTo>
                    <a:pt x="97" y="331"/>
                    <a:pt x="93" y="355"/>
                    <a:pt x="79" y="342"/>
                  </a:cubicBezTo>
                  <a:cubicBezTo>
                    <a:pt x="64" y="328"/>
                    <a:pt x="57" y="327"/>
                    <a:pt x="49" y="319"/>
                  </a:cubicBezTo>
                  <a:cubicBezTo>
                    <a:pt x="40" y="311"/>
                    <a:pt x="27" y="284"/>
                    <a:pt x="36" y="284"/>
                  </a:cubicBezTo>
                  <a:cubicBezTo>
                    <a:pt x="46" y="285"/>
                    <a:pt x="49" y="276"/>
                    <a:pt x="42" y="263"/>
                  </a:cubicBezTo>
                  <a:cubicBezTo>
                    <a:pt x="35" y="250"/>
                    <a:pt x="23" y="240"/>
                    <a:pt x="17" y="220"/>
                  </a:cubicBezTo>
                  <a:cubicBezTo>
                    <a:pt x="11" y="200"/>
                    <a:pt x="12" y="194"/>
                    <a:pt x="6" y="187"/>
                  </a:cubicBezTo>
                  <a:lnTo>
                    <a:pt x="0" y="1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5" name="Freeform 1430"/>
            <p:cNvSpPr>
              <a:spLocks/>
            </p:cNvSpPr>
            <p:nvPr/>
          </p:nvSpPr>
          <p:spPr bwMode="auto">
            <a:xfrm>
              <a:off x="4624388" y="5374221"/>
              <a:ext cx="30162" cy="41275"/>
            </a:xfrm>
            <a:custGeom>
              <a:avLst/>
              <a:gdLst>
                <a:gd name="T0" fmla="*/ 2147483647 w 35"/>
                <a:gd name="T1" fmla="*/ 2147483647 h 47"/>
                <a:gd name="T2" fmla="*/ 2147483647 w 35"/>
                <a:gd name="T3" fmla="*/ 2147483647 h 47"/>
                <a:gd name="T4" fmla="*/ 2147483647 w 35"/>
                <a:gd name="T5" fmla="*/ 2147483647 h 47"/>
                <a:gd name="T6" fmla="*/ 2147483647 w 35"/>
                <a:gd name="T7" fmla="*/ 2147483647 h 47"/>
                <a:gd name="T8" fmla="*/ 2147483647 w 35"/>
                <a:gd name="T9" fmla="*/ 2147483647 h 47"/>
                <a:gd name="T10" fmla="*/ 2147483647 w 35"/>
                <a:gd name="T11" fmla="*/ 2147483647 h 47"/>
                <a:gd name="T12" fmla="*/ 2147483647 w 35"/>
                <a:gd name="T13" fmla="*/ 2147483647 h 47"/>
                <a:gd name="T14" fmla="*/ 2147483647 w 35"/>
                <a:gd name="T15" fmla="*/ 2147483647 h 47"/>
                <a:gd name="T16" fmla="*/ 2147483647 w 35"/>
                <a:gd name="T17" fmla="*/ 2147483647 h 47"/>
                <a:gd name="T18" fmla="*/ 2147483647 w 35"/>
                <a:gd name="T19" fmla="*/ 2147483647 h 47"/>
                <a:gd name="T20" fmla="*/ 2147483647 w 35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47">
                  <a:moveTo>
                    <a:pt x="35" y="33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26" y="9"/>
                    <a:pt x="24" y="7"/>
                  </a:cubicBezTo>
                  <a:cubicBezTo>
                    <a:pt x="22" y="5"/>
                    <a:pt x="16" y="0"/>
                    <a:pt x="14" y="2"/>
                  </a:cubicBezTo>
                  <a:cubicBezTo>
                    <a:pt x="11" y="4"/>
                    <a:pt x="8" y="2"/>
                    <a:pt x="7" y="9"/>
                  </a:cubicBezTo>
                  <a:cubicBezTo>
                    <a:pt x="7" y="15"/>
                    <a:pt x="9" y="16"/>
                    <a:pt x="8" y="19"/>
                  </a:cubicBezTo>
                  <a:cubicBezTo>
                    <a:pt x="7" y="22"/>
                    <a:pt x="0" y="24"/>
                    <a:pt x="1" y="26"/>
                  </a:cubicBezTo>
                  <a:cubicBezTo>
                    <a:pt x="3" y="29"/>
                    <a:pt x="7" y="33"/>
                    <a:pt x="10" y="36"/>
                  </a:cubicBezTo>
                  <a:cubicBezTo>
                    <a:pt x="13" y="39"/>
                    <a:pt x="17" y="44"/>
                    <a:pt x="21" y="45"/>
                  </a:cubicBezTo>
                  <a:cubicBezTo>
                    <a:pt x="26" y="47"/>
                    <a:pt x="29" y="42"/>
                    <a:pt x="31" y="39"/>
                  </a:cubicBezTo>
                  <a:cubicBezTo>
                    <a:pt x="32" y="37"/>
                    <a:pt x="35" y="33"/>
                    <a:pt x="35" y="3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6" name="Freeform 1431"/>
            <p:cNvSpPr>
              <a:spLocks/>
            </p:cNvSpPr>
            <p:nvPr/>
          </p:nvSpPr>
          <p:spPr bwMode="auto">
            <a:xfrm>
              <a:off x="4918075" y="5036084"/>
              <a:ext cx="193675" cy="347662"/>
            </a:xfrm>
            <a:custGeom>
              <a:avLst/>
              <a:gdLst>
                <a:gd name="T0" fmla="*/ 2147483647 w 219"/>
                <a:gd name="T1" fmla="*/ 2147483647 h 392"/>
                <a:gd name="T2" fmla="*/ 2147483647 w 219"/>
                <a:gd name="T3" fmla="*/ 2147483647 h 392"/>
                <a:gd name="T4" fmla="*/ 2147483647 w 219"/>
                <a:gd name="T5" fmla="*/ 2147483647 h 392"/>
                <a:gd name="T6" fmla="*/ 2147483647 w 219"/>
                <a:gd name="T7" fmla="*/ 2147483647 h 392"/>
                <a:gd name="T8" fmla="*/ 2147483647 w 219"/>
                <a:gd name="T9" fmla="*/ 2147483647 h 392"/>
                <a:gd name="T10" fmla="*/ 2147483647 w 219"/>
                <a:gd name="T11" fmla="*/ 2147483647 h 392"/>
                <a:gd name="T12" fmla="*/ 2147483647 w 219"/>
                <a:gd name="T13" fmla="*/ 2147483647 h 392"/>
                <a:gd name="T14" fmla="*/ 2147483647 w 219"/>
                <a:gd name="T15" fmla="*/ 2147483647 h 392"/>
                <a:gd name="T16" fmla="*/ 2147483647 w 219"/>
                <a:gd name="T17" fmla="*/ 2147483647 h 392"/>
                <a:gd name="T18" fmla="*/ 2147483647 w 219"/>
                <a:gd name="T19" fmla="*/ 2147483647 h 392"/>
                <a:gd name="T20" fmla="*/ 2147483647 w 219"/>
                <a:gd name="T21" fmla="*/ 2147483647 h 392"/>
                <a:gd name="T22" fmla="*/ 2147483647 w 219"/>
                <a:gd name="T23" fmla="*/ 2147483647 h 392"/>
                <a:gd name="T24" fmla="*/ 2147483647 w 219"/>
                <a:gd name="T25" fmla="*/ 2147483647 h 392"/>
                <a:gd name="T26" fmla="*/ 2147483647 w 219"/>
                <a:gd name="T27" fmla="*/ 2147483647 h 392"/>
                <a:gd name="T28" fmla="*/ 2147483647 w 219"/>
                <a:gd name="T29" fmla="*/ 2147483647 h 392"/>
                <a:gd name="T30" fmla="*/ 2147483647 w 219"/>
                <a:gd name="T31" fmla="*/ 2147483647 h 392"/>
                <a:gd name="T32" fmla="*/ 2147483647 w 219"/>
                <a:gd name="T33" fmla="*/ 2147483647 h 392"/>
                <a:gd name="T34" fmla="*/ 2147483647 w 219"/>
                <a:gd name="T35" fmla="*/ 2147483647 h 392"/>
                <a:gd name="T36" fmla="*/ 2147483647 w 219"/>
                <a:gd name="T37" fmla="*/ 2147483647 h 392"/>
                <a:gd name="T38" fmla="*/ 2147483647 w 219"/>
                <a:gd name="T39" fmla="*/ 2147483647 h 392"/>
                <a:gd name="T40" fmla="*/ 2147483647 w 219"/>
                <a:gd name="T41" fmla="*/ 2147483647 h 392"/>
                <a:gd name="T42" fmla="*/ 2147483647 w 219"/>
                <a:gd name="T43" fmla="*/ 2147483647 h 392"/>
                <a:gd name="T44" fmla="*/ 2147483647 w 219"/>
                <a:gd name="T45" fmla="*/ 2147483647 h 392"/>
                <a:gd name="T46" fmla="*/ 2147483647 w 219"/>
                <a:gd name="T47" fmla="*/ 2147483647 h 392"/>
                <a:gd name="T48" fmla="*/ 2147483647 w 219"/>
                <a:gd name="T49" fmla="*/ 2147483647 h 392"/>
                <a:gd name="T50" fmla="*/ 2147483647 w 219"/>
                <a:gd name="T51" fmla="*/ 2147483647 h 392"/>
                <a:gd name="T52" fmla="*/ 2147483647 w 219"/>
                <a:gd name="T53" fmla="*/ 2147483647 h 392"/>
                <a:gd name="T54" fmla="*/ 2147483647 w 219"/>
                <a:gd name="T55" fmla="*/ 2147483647 h 392"/>
                <a:gd name="T56" fmla="*/ 2147483647 w 219"/>
                <a:gd name="T57" fmla="*/ 2147483647 h 392"/>
                <a:gd name="T58" fmla="*/ 2147483647 w 219"/>
                <a:gd name="T59" fmla="*/ 0 h 392"/>
                <a:gd name="T60" fmla="*/ 2147483647 w 219"/>
                <a:gd name="T61" fmla="*/ 2147483647 h 392"/>
                <a:gd name="T62" fmla="*/ 2147483647 w 219"/>
                <a:gd name="T63" fmla="*/ 2147483647 h 392"/>
                <a:gd name="T64" fmla="*/ 2147483647 w 219"/>
                <a:gd name="T65" fmla="*/ 2147483647 h 392"/>
                <a:gd name="T66" fmla="*/ 2147483647 w 219"/>
                <a:gd name="T67" fmla="*/ 2147483647 h 392"/>
                <a:gd name="T68" fmla="*/ 2147483647 w 219"/>
                <a:gd name="T69" fmla="*/ 2147483647 h 392"/>
                <a:gd name="T70" fmla="*/ 2147483647 w 219"/>
                <a:gd name="T71" fmla="*/ 2147483647 h 392"/>
                <a:gd name="T72" fmla="*/ 2147483647 w 219"/>
                <a:gd name="T73" fmla="*/ 2147483647 h 392"/>
                <a:gd name="T74" fmla="*/ 2147483647 w 219"/>
                <a:gd name="T75" fmla="*/ 2147483647 h 392"/>
                <a:gd name="T76" fmla="*/ 2147483647 w 219"/>
                <a:gd name="T77" fmla="*/ 2147483647 h 392"/>
                <a:gd name="T78" fmla="*/ 2147483647 w 219"/>
                <a:gd name="T79" fmla="*/ 2147483647 h 392"/>
                <a:gd name="T80" fmla="*/ 2147483647 w 219"/>
                <a:gd name="T81" fmla="*/ 2147483647 h 392"/>
                <a:gd name="T82" fmla="*/ 2147483647 w 219"/>
                <a:gd name="T83" fmla="*/ 2147483647 h 392"/>
                <a:gd name="T84" fmla="*/ 2147483647 w 219"/>
                <a:gd name="T85" fmla="*/ 2147483647 h 392"/>
                <a:gd name="T86" fmla="*/ 2147483647 w 219"/>
                <a:gd name="T87" fmla="*/ 2147483647 h 392"/>
                <a:gd name="T88" fmla="*/ 2147483647 w 219"/>
                <a:gd name="T89" fmla="*/ 2147483647 h 392"/>
                <a:gd name="T90" fmla="*/ 2147483647 w 219"/>
                <a:gd name="T91" fmla="*/ 2147483647 h 392"/>
                <a:gd name="T92" fmla="*/ 2147483647 w 219"/>
                <a:gd name="T93" fmla="*/ 2147483647 h 392"/>
                <a:gd name="T94" fmla="*/ 2147483647 w 219"/>
                <a:gd name="T95" fmla="*/ 2147483647 h 392"/>
                <a:gd name="T96" fmla="*/ 2147483647 w 219"/>
                <a:gd name="T97" fmla="*/ 2147483647 h 392"/>
                <a:gd name="T98" fmla="*/ 2147483647 w 219"/>
                <a:gd name="T99" fmla="*/ 2147483647 h 392"/>
                <a:gd name="T100" fmla="*/ 2147483647 w 219"/>
                <a:gd name="T101" fmla="*/ 2147483647 h 392"/>
                <a:gd name="T102" fmla="*/ 2147483647 w 219"/>
                <a:gd name="T103" fmla="*/ 2147483647 h 392"/>
                <a:gd name="T104" fmla="*/ 2147483647 w 219"/>
                <a:gd name="T105" fmla="*/ 2147483647 h 392"/>
                <a:gd name="T106" fmla="*/ 2147483647 w 219"/>
                <a:gd name="T107" fmla="*/ 2147483647 h 392"/>
                <a:gd name="T108" fmla="*/ 2147483647 w 219"/>
                <a:gd name="T109" fmla="*/ 2147483647 h 392"/>
                <a:gd name="T110" fmla="*/ 2147483647 w 219"/>
                <a:gd name="T111" fmla="*/ 2147483647 h 3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" h="392">
                  <a:moveTo>
                    <a:pt x="63" y="122"/>
                  </a:moveTo>
                  <a:cubicBezTo>
                    <a:pt x="63" y="122"/>
                    <a:pt x="53" y="118"/>
                    <a:pt x="53" y="126"/>
                  </a:cubicBezTo>
                  <a:cubicBezTo>
                    <a:pt x="54" y="134"/>
                    <a:pt x="46" y="140"/>
                    <a:pt x="43" y="145"/>
                  </a:cubicBezTo>
                  <a:cubicBezTo>
                    <a:pt x="39" y="151"/>
                    <a:pt x="33" y="164"/>
                    <a:pt x="37" y="173"/>
                  </a:cubicBezTo>
                  <a:cubicBezTo>
                    <a:pt x="40" y="182"/>
                    <a:pt x="43" y="193"/>
                    <a:pt x="43" y="202"/>
                  </a:cubicBezTo>
                  <a:cubicBezTo>
                    <a:pt x="43" y="212"/>
                    <a:pt x="39" y="215"/>
                    <a:pt x="43" y="217"/>
                  </a:cubicBezTo>
                  <a:cubicBezTo>
                    <a:pt x="46" y="220"/>
                    <a:pt x="39" y="231"/>
                    <a:pt x="37" y="240"/>
                  </a:cubicBezTo>
                  <a:cubicBezTo>
                    <a:pt x="34" y="249"/>
                    <a:pt x="24" y="252"/>
                    <a:pt x="21" y="260"/>
                  </a:cubicBezTo>
                  <a:cubicBezTo>
                    <a:pt x="19" y="268"/>
                    <a:pt x="20" y="273"/>
                    <a:pt x="15" y="275"/>
                  </a:cubicBezTo>
                  <a:cubicBezTo>
                    <a:pt x="11" y="277"/>
                    <a:pt x="8" y="275"/>
                    <a:pt x="6" y="281"/>
                  </a:cubicBezTo>
                  <a:cubicBezTo>
                    <a:pt x="5" y="288"/>
                    <a:pt x="0" y="301"/>
                    <a:pt x="5" y="307"/>
                  </a:cubicBezTo>
                  <a:cubicBezTo>
                    <a:pt x="9" y="314"/>
                    <a:pt x="10" y="316"/>
                    <a:pt x="13" y="322"/>
                  </a:cubicBezTo>
                  <a:cubicBezTo>
                    <a:pt x="15" y="327"/>
                    <a:pt x="23" y="322"/>
                    <a:pt x="14" y="336"/>
                  </a:cubicBezTo>
                  <a:cubicBezTo>
                    <a:pt x="5" y="350"/>
                    <a:pt x="6" y="350"/>
                    <a:pt x="10" y="360"/>
                  </a:cubicBezTo>
                  <a:cubicBezTo>
                    <a:pt x="13" y="370"/>
                    <a:pt x="11" y="372"/>
                    <a:pt x="19" y="378"/>
                  </a:cubicBezTo>
                  <a:cubicBezTo>
                    <a:pt x="27" y="383"/>
                    <a:pt x="40" y="385"/>
                    <a:pt x="43" y="388"/>
                  </a:cubicBezTo>
                  <a:cubicBezTo>
                    <a:pt x="45" y="392"/>
                    <a:pt x="52" y="392"/>
                    <a:pt x="56" y="387"/>
                  </a:cubicBezTo>
                  <a:cubicBezTo>
                    <a:pt x="61" y="383"/>
                    <a:pt x="67" y="377"/>
                    <a:pt x="75" y="377"/>
                  </a:cubicBezTo>
                  <a:cubicBezTo>
                    <a:pt x="83" y="377"/>
                    <a:pt x="88" y="381"/>
                    <a:pt x="93" y="376"/>
                  </a:cubicBezTo>
                  <a:cubicBezTo>
                    <a:pt x="97" y="370"/>
                    <a:pt x="167" y="215"/>
                    <a:pt x="180" y="195"/>
                  </a:cubicBezTo>
                  <a:cubicBezTo>
                    <a:pt x="192" y="176"/>
                    <a:pt x="186" y="165"/>
                    <a:pt x="188" y="156"/>
                  </a:cubicBezTo>
                  <a:cubicBezTo>
                    <a:pt x="190" y="147"/>
                    <a:pt x="202" y="132"/>
                    <a:pt x="198" y="123"/>
                  </a:cubicBezTo>
                  <a:cubicBezTo>
                    <a:pt x="195" y="114"/>
                    <a:pt x="195" y="106"/>
                    <a:pt x="199" y="105"/>
                  </a:cubicBezTo>
                  <a:cubicBezTo>
                    <a:pt x="204" y="105"/>
                    <a:pt x="208" y="109"/>
                    <a:pt x="209" y="116"/>
                  </a:cubicBezTo>
                  <a:cubicBezTo>
                    <a:pt x="210" y="123"/>
                    <a:pt x="215" y="120"/>
                    <a:pt x="217" y="108"/>
                  </a:cubicBezTo>
                  <a:cubicBezTo>
                    <a:pt x="219" y="97"/>
                    <a:pt x="218" y="102"/>
                    <a:pt x="216" y="81"/>
                  </a:cubicBezTo>
                  <a:cubicBezTo>
                    <a:pt x="214" y="61"/>
                    <a:pt x="214" y="52"/>
                    <a:pt x="214" y="46"/>
                  </a:cubicBezTo>
                  <a:cubicBezTo>
                    <a:pt x="213" y="40"/>
                    <a:pt x="213" y="34"/>
                    <a:pt x="207" y="29"/>
                  </a:cubicBezTo>
                  <a:cubicBezTo>
                    <a:pt x="202" y="24"/>
                    <a:pt x="199" y="22"/>
                    <a:pt x="198" y="13"/>
                  </a:cubicBezTo>
                  <a:cubicBezTo>
                    <a:pt x="198" y="4"/>
                    <a:pt x="194" y="0"/>
                    <a:pt x="194" y="0"/>
                  </a:cubicBezTo>
                  <a:cubicBezTo>
                    <a:pt x="194" y="0"/>
                    <a:pt x="191" y="9"/>
                    <a:pt x="189" y="12"/>
                  </a:cubicBezTo>
                  <a:cubicBezTo>
                    <a:pt x="186" y="15"/>
                    <a:pt x="180" y="10"/>
                    <a:pt x="180" y="16"/>
                  </a:cubicBezTo>
                  <a:cubicBezTo>
                    <a:pt x="180" y="23"/>
                    <a:pt x="183" y="24"/>
                    <a:pt x="183" y="30"/>
                  </a:cubicBezTo>
                  <a:cubicBezTo>
                    <a:pt x="183" y="36"/>
                    <a:pt x="181" y="34"/>
                    <a:pt x="179" y="40"/>
                  </a:cubicBezTo>
                  <a:cubicBezTo>
                    <a:pt x="177" y="47"/>
                    <a:pt x="168" y="48"/>
                    <a:pt x="168" y="48"/>
                  </a:cubicBezTo>
                  <a:cubicBezTo>
                    <a:pt x="168" y="48"/>
                    <a:pt x="168" y="60"/>
                    <a:pt x="165" y="57"/>
                  </a:cubicBezTo>
                  <a:cubicBezTo>
                    <a:pt x="161" y="55"/>
                    <a:pt x="163" y="47"/>
                    <a:pt x="158" y="48"/>
                  </a:cubicBezTo>
                  <a:cubicBezTo>
                    <a:pt x="154" y="50"/>
                    <a:pt x="149" y="54"/>
                    <a:pt x="152" y="57"/>
                  </a:cubicBezTo>
                  <a:cubicBezTo>
                    <a:pt x="155" y="61"/>
                    <a:pt x="161" y="69"/>
                    <a:pt x="157" y="69"/>
                  </a:cubicBezTo>
                  <a:cubicBezTo>
                    <a:pt x="152" y="69"/>
                    <a:pt x="147" y="61"/>
                    <a:pt x="146" y="67"/>
                  </a:cubicBezTo>
                  <a:cubicBezTo>
                    <a:pt x="145" y="73"/>
                    <a:pt x="154" y="75"/>
                    <a:pt x="156" y="79"/>
                  </a:cubicBezTo>
                  <a:cubicBezTo>
                    <a:pt x="157" y="82"/>
                    <a:pt x="156" y="90"/>
                    <a:pt x="151" y="90"/>
                  </a:cubicBezTo>
                  <a:cubicBezTo>
                    <a:pt x="147" y="90"/>
                    <a:pt x="148" y="81"/>
                    <a:pt x="143" y="82"/>
                  </a:cubicBezTo>
                  <a:cubicBezTo>
                    <a:pt x="139" y="83"/>
                    <a:pt x="138" y="82"/>
                    <a:pt x="136" y="88"/>
                  </a:cubicBezTo>
                  <a:cubicBezTo>
                    <a:pt x="134" y="93"/>
                    <a:pt x="133" y="93"/>
                    <a:pt x="133" y="97"/>
                  </a:cubicBezTo>
                  <a:cubicBezTo>
                    <a:pt x="132" y="102"/>
                    <a:pt x="126" y="107"/>
                    <a:pt x="124" y="105"/>
                  </a:cubicBezTo>
                  <a:cubicBezTo>
                    <a:pt x="121" y="102"/>
                    <a:pt x="125" y="94"/>
                    <a:pt x="121" y="96"/>
                  </a:cubicBezTo>
                  <a:cubicBezTo>
                    <a:pt x="117" y="97"/>
                    <a:pt x="113" y="94"/>
                    <a:pt x="112" y="100"/>
                  </a:cubicBezTo>
                  <a:cubicBezTo>
                    <a:pt x="111" y="106"/>
                    <a:pt x="105" y="108"/>
                    <a:pt x="105" y="10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8"/>
                    <a:pt x="100" y="113"/>
                    <a:pt x="97" y="112"/>
                  </a:cubicBezTo>
                  <a:cubicBezTo>
                    <a:pt x="94" y="110"/>
                    <a:pt x="91" y="104"/>
                    <a:pt x="89" y="108"/>
                  </a:cubicBezTo>
                  <a:cubicBezTo>
                    <a:pt x="87" y="113"/>
                    <a:pt x="85" y="120"/>
                    <a:pt x="82" y="120"/>
                  </a:cubicBezTo>
                  <a:cubicBezTo>
                    <a:pt x="79" y="120"/>
                    <a:pt x="80" y="114"/>
                    <a:pt x="76" y="117"/>
                  </a:cubicBezTo>
                  <a:cubicBezTo>
                    <a:pt x="71" y="120"/>
                    <a:pt x="69" y="118"/>
                    <a:pt x="69" y="121"/>
                  </a:cubicBezTo>
                  <a:cubicBezTo>
                    <a:pt x="69" y="125"/>
                    <a:pt x="63" y="122"/>
                    <a:pt x="63" y="1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7" name="Freeform 1432"/>
            <p:cNvSpPr>
              <a:spLocks/>
            </p:cNvSpPr>
            <p:nvPr/>
          </p:nvSpPr>
          <p:spPr bwMode="auto">
            <a:xfrm>
              <a:off x="4854575" y="4882096"/>
              <a:ext cx="15875" cy="17463"/>
            </a:xfrm>
            <a:custGeom>
              <a:avLst/>
              <a:gdLst>
                <a:gd name="T0" fmla="*/ 2147483647 w 18"/>
                <a:gd name="T1" fmla="*/ 0 h 19"/>
                <a:gd name="T2" fmla="*/ 2147483647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9">
                  <a:moveTo>
                    <a:pt x="5" y="0"/>
                  </a:moveTo>
                  <a:cubicBezTo>
                    <a:pt x="0" y="3"/>
                    <a:pt x="0" y="9"/>
                    <a:pt x="3" y="12"/>
                  </a:cubicBezTo>
                  <a:cubicBezTo>
                    <a:pt x="5" y="15"/>
                    <a:pt x="8" y="19"/>
                    <a:pt x="11" y="18"/>
                  </a:cubicBezTo>
                  <a:cubicBezTo>
                    <a:pt x="15" y="18"/>
                    <a:pt x="18" y="12"/>
                    <a:pt x="18" y="10"/>
                  </a:cubicBezTo>
                  <a:cubicBezTo>
                    <a:pt x="18" y="9"/>
                    <a:pt x="17" y="4"/>
                    <a:pt x="14" y="4"/>
                  </a:cubicBezTo>
                  <a:cubicBezTo>
                    <a:pt x="11" y="4"/>
                    <a:pt x="5" y="0"/>
                    <a:pt x="5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8" name="Freeform 1433"/>
            <p:cNvSpPr>
              <a:spLocks/>
            </p:cNvSpPr>
            <p:nvPr/>
          </p:nvSpPr>
          <p:spPr bwMode="auto">
            <a:xfrm>
              <a:off x="4865688" y="4858284"/>
              <a:ext cx="12700" cy="14287"/>
            </a:xfrm>
            <a:custGeom>
              <a:avLst/>
              <a:gdLst>
                <a:gd name="T0" fmla="*/ 2147483647 w 13"/>
                <a:gd name="T1" fmla="*/ 0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2147483647 w 1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6">
                  <a:moveTo>
                    <a:pt x="8" y="0"/>
                  </a:moveTo>
                  <a:cubicBezTo>
                    <a:pt x="4" y="1"/>
                    <a:pt x="0" y="8"/>
                    <a:pt x="2" y="12"/>
                  </a:cubicBezTo>
                  <a:cubicBezTo>
                    <a:pt x="5" y="16"/>
                    <a:pt x="9" y="16"/>
                    <a:pt x="10" y="14"/>
                  </a:cubicBezTo>
                  <a:cubicBezTo>
                    <a:pt x="10" y="11"/>
                    <a:pt x="13" y="6"/>
                    <a:pt x="12" y="4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49" name="Freeform 1434"/>
            <p:cNvSpPr>
              <a:spLocks/>
            </p:cNvSpPr>
            <p:nvPr/>
          </p:nvSpPr>
          <p:spPr bwMode="auto">
            <a:xfrm>
              <a:off x="5202238" y="5266271"/>
              <a:ext cx="12700" cy="17463"/>
            </a:xfrm>
            <a:custGeom>
              <a:avLst/>
              <a:gdLst>
                <a:gd name="T0" fmla="*/ 2147483647 w 15"/>
                <a:gd name="T1" fmla="*/ 2147483647 h 19"/>
                <a:gd name="T2" fmla="*/ 0 w 15"/>
                <a:gd name="T3" fmla="*/ 2147483647 h 19"/>
                <a:gd name="T4" fmla="*/ 2147483647 w 15"/>
                <a:gd name="T5" fmla="*/ 2147483647 h 19"/>
                <a:gd name="T6" fmla="*/ 2147483647 w 15"/>
                <a:gd name="T7" fmla="*/ 2147483647 h 19"/>
                <a:gd name="T8" fmla="*/ 2147483647 w 15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9">
                  <a:moveTo>
                    <a:pt x="9" y="1"/>
                  </a:moveTo>
                  <a:cubicBezTo>
                    <a:pt x="5" y="2"/>
                    <a:pt x="0" y="0"/>
                    <a:pt x="0" y="7"/>
                  </a:cubicBezTo>
                  <a:cubicBezTo>
                    <a:pt x="0" y="14"/>
                    <a:pt x="3" y="17"/>
                    <a:pt x="5" y="18"/>
                  </a:cubicBezTo>
                  <a:cubicBezTo>
                    <a:pt x="8" y="19"/>
                    <a:pt x="13" y="16"/>
                    <a:pt x="14" y="13"/>
                  </a:cubicBezTo>
                  <a:cubicBezTo>
                    <a:pt x="15" y="11"/>
                    <a:pt x="9" y="1"/>
                    <a:pt x="9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0" name="Freeform 1435"/>
            <p:cNvSpPr>
              <a:spLocks/>
            </p:cNvSpPr>
            <p:nvPr/>
          </p:nvSpPr>
          <p:spPr bwMode="auto">
            <a:xfrm>
              <a:off x="5249863" y="5251984"/>
              <a:ext cx="11112" cy="12700"/>
            </a:xfrm>
            <a:custGeom>
              <a:avLst/>
              <a:gdLst>
                <a:gd name="T0" fmla="*/ 2147483647 w 12"/>
                <a:gd name="T1" fmla="*/ 0 h 13"/>
                <a:gd name="T2" fmla="*/ 0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cubicBezTo>
                    <a:pt x="2" y="0"/>
                    <a:pt x="0" y="0"/>
                    <a:pt x="0" y="6"/>
                  </a:cubicBezTo>
                  <a:cubicBezTo>
                    <a:pt x="1" y="11"/>
                    <a:pt x="5" y="13"/>
                    <a:pt x="7" y="13"/>
                  </a:cubicBezTo>
                  <a:cubicBezTo>
                    <a:pt x="9" y="12"/>
                    <a:pt x="12" y="6"/>
                    <a:pt x="12" y="6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1" name="Freeform 1436"/>
            <p:cNvSpPr>
              <a:spLocks/>
            </p:cNvSpPr>
            <p:nvPr/>
          </p:nvSpPr>
          <p:spPr bwMode="auto">
            <a:xfrm>
              <a:off x="3330575" y="4274084"/>
              <a:ext cx="14288" cy="11112"/>
            </a:xfrm>
            <a:custGeom>
              <a:avLst/>
              <a:gdLst>
                <a:gd name="T0" fmla="*/ 2147483647 w 17"/>
                <a:gd name="T1" fmla="*/ 0 h 12"/>
                <a:gd name="T2" fmla="*/ 2147483647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2">
                  <a:moveTo>
                    <a:pt x="11" y="0"/>
                  </a:moveTo>
                  <a:cubicBezTo>
                    <a:pt x="7" y="1"/>
                    <a:pt x="0" y="5"/>
                    <a:pt x="6" y="9"/>
                  </a:cubicBezTo>
                  <a:cubicBezTo>
                    <a:pt x="12" y="12"/>
                    <a:pt x="17" y="6"/>
                    <a:pt x="17" y="6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2" name="Freeform 1437"/>
            <p:cNvSpPr>
              <a:spLocks/>
            </p:cNvSpPr>
            <p:nvPr/>
          </p:nvSpPr>
          <p:spPr bwMode="auto">
            <a:xfrm>
              <a:off x="3363913" y="4291546"/>
              <a:ext cx="9525" cy="7938"/>
            </a:xfrm>
            <a:custGeom>
              <a:avLst/>
              <a:gdLst>
                <a:gd name="T0" fmla="*/ 2147483647 w 11"/>
                <a:gd name="T1" fmla="*/ 0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8" y="0"/>
                  </a:moveTo>
                  <a:cubicBezTo>
                    <a:pt x="6" y="0"/>
                    <a:pt x="0" y="4"/>
                    <a:pt x="4" y="6"/>
                  </a:cubicBezTo>
                  <a:cubicBezTo>
                    <a:pt x="8" y="8"/>
                    <a:pt x="11" y="4"/>
                    <a:pt x="11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3" name="Freeform 1438"/>
            <p:cNvSpPr>
              <a:spLocks/>
            </p:cNvSpPr>
            <p:nvPr/>
          </p:nvSpPr>
          <p:spPr bwMode="auto">
            <a:xfrm>
              <a:off x="4532313" y="5442484"/>
              <a:ext cx="60325" cy="53975"/>
            </a:xfrm>
            <a:custGeom>
              <a:avLst/>
              <a:gdLst>
                <a:gd name="T0" fmla="*/ 2147483647 w 69"/>
                <a:gd name="T1" fmla="*/ 2147483647 h 62"/>
                <a:gd name="T2" fmla="*/ 2147483647 w 69"/>
                <a:gd name="T3" fmla="*/ 2147483647 h 62"/>
                <a:gd name="T4" fmla="*/ 2147483647 w 69"/>
                <a:gd name="T5" fmla="*/ 2147483647 h 62"/>
                <a:gd name="T6" fmla="*/ 2147483647 w 69"/>
                <a:gd name="T7" fmla="*/ 2147483647 h 62"/>
                <a:gd name="T8" fmla="*/ 2147483647 w 69"/>
                <a:gd name="T9" fmla="*/ 2147483647 h 62"/>
                <a:gd name="T10" fmla="*/ 2147483647 w 69"/>
                <a:gd name="T11" fmla="*/ 2147483647 h 62"/>
                <a:gd name="T12" fmla="*/ 2147483647 w 69"/>
                <a:gd name="T13" fmla="*/ 2147483647 h 62"/>
                <a:gd name="T14" fmla="*/ 2147483647 w 69"/>
                <a:gd name="T15" fmla="*/ 2147483647 h 62"/>
                <a:gd name="T16" fmla="*/ 2147483647 w 69"/>
                <a:gd name="T17" fmla="*/ 214748364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62">
                  <a:moveTo>
                    <a:pt x="52" y="10"/>
                  </a:moveTo>
                  <a:cubicBezTo>
                    <a:pt x="48" y="3"/>
                    <a:pt x="48" y="0"/>
                    <a:pt x="36" y="3"/>
                  </a:cubicBezTo>
                  <a:cubicBezTo>
                    <a:pt x="25" y="6"/>
                    <a:pt x="6" y="16"/>
                    <a:pt x="7" y="20"/>
                  </a:cubicBezTo>
                  <a:cubicBezTo>
                    <a:pt x="8" y="24"/>
                    <a:pt x="2" y="29"/>
                    <a:pt x="1" y="32"/>
                  </a:cubicBezTo>
                  <a:cubicBezTo>
                    <a:pt x="0" y="35"/>
                    <a:pt x="3" y="48"/>
                    <a:pt x="8" y="55"/>
                  </a:cubicBezTo>
                  <a:cubicBezTo>
                    <a:pt x="14" y="61"/>
                    <a:pt x="23" y="62"/>
                    <a:pt x="31" y="53"/>
                  </a:cubicBezTo>
                  <a:cubicBezTo>
                    <a:pt x="38" y="44"/>
                    <a:pt x="45" y="49"/>
                    <a:pt x="52" y="44"/>
                  </a:cubicBezTo>
                  <a:cubicBezTo>
                    <a:pt x="59" y="39"/>
                    <a:pt x="69" y="30"/>
                    <a:pt x="66" y="26"/>
                  </a:cubicBezTo>
                  <a:cubicBezTo>
                    <a:pt x="64" y="22"/>
                    <a:pt x="52" y="10"/>
                    <a:pt x="52" y="1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4" name="Freeform 1439"/>
            <p:cNvSpPr>
              <a:spLocks/>
            </p:cNvSpPr>
            <p:nvPr/>
          </p:nvSpPr>
          <p:spPr bwMode="auto">
            <a:xfrm>
              <a:off x="4675188" y="3821646"/>
              <a:ext cx="57150" cy="44450"/>
            </a:xfrm>
            <a:custGeom>
              <a:avLst/>
              <a:gdLst>
                <a:gd name="T0" fmla="*/ 2147483647 w 66"/>
                <a:gd name="T1" fmla="*/ 2147483647 h 49"/>
                <a:gd name="T2" fmla="*/ 2147483647 w 66"/>
                <a:gd name="T3" fmla="*/ 2147483647 h 49"/>
                <a:gd name="T4" fmla="*/ 2147483647 w 66"/>
                <a:gd name="T5" fmla="*/ 2147483647 h 49"/>
                <a:gd name="T6" fmla="*/ 2147483647 w 66"/>
                <a:gd name="T7" fmla="*/ 2147483647 h 49"/>
                <a:gd name="T8" fmla="*/ 2147483647 w 66"/>
                <a:gd name="T9" fmla="*/ 2147483647 h 49"/>
                <a:gd name="T10" fmla="*/ 2147483647 w 66"/>
                <a:gd name="T11" fmla="*/ 2147483647 h 49"/>
                <a:gd name="T12" fmla="*/ 2147483647 w 66"/>
                <a:gd name="T13" fmla="*/ 2147483647 h 49"/>
                <a:gd name="T14" fmla="*/ 2147483647 w 66"/>
                <a:gd name="T15" fmla="*/ 2147483647 h 49"/>
                <a:gd name="T16" fmla="*/ 2147483647 w 66"/>
                <a:gd name="T17" fmla="*/ 2147483647 h 49"/>
                <a:gd name="T18" fmla="*/ 2147483647 w 66"/>
                <a:gd name="T19" fmla="*/ 2147483647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49">
                  <a:moveTo>
                    <a:pt x="25" y="21"/>
                  </a:moveTo>
                  <a:cubicBezTo>
                    <a:pt x="21" y="21"/>
                    <a:pt x="20" y="24"/>
                    <a:pt x="16" y="24"/>
                  </a:cubicBezTo>
                  <a:cubicBezTo>
                    <a:pt x="11" y="24"/>
                    <a:pt x="7" y="20"/>
                    <a:pt x="5" y="26"/>
                  </a:cubicBezTo>
                  <a:cubicBezTo>
                    <a:pt x="3" y="33"/>
                    <a:pt x="0" y="34"/>
                    <a:pt x="5" y="37"/>
                  </a:cubicBezTo>
                  <a:cubicBezTo>
                    <a:pt x="11" y="40"/>
                    <a:pt x="14" y="49"/>
                    <a:pt x="20" y="44"/>
                  </a:cubicBezTo>
                  <a:cubicBezTo>
                    <a:pt x="27" y="38"/>
                    <a:pt x="41" y="30"/>
                    <a:pt x="44" y="31"/>
                  </a:cubicBezTo>
                  <a:cubicBezTo>
                    <a:pt x="53" y="34"/>
                    <a:pt x="48" y="21"/>
                    <a:pt x="48" y="21"/>
                  </a:cubicBezTo>
                  <a:cubicBezTo>
                    <a:pt x="48" y="21"/>
                    <a:pt x="66" y="10"/>
                    <a:pt x="64" y="5"/>
                  </a:cubicBezTo>
                  <a:cubicBezTo>
                    <a:pt x="62" y="0"/>
                    <a:pt x="52" y="14"/>
                    <a:pt x="43" y="15"/>
                  </a:cubicBezTo>
                  <a:cubicBezTo>
                    <a:pt x="35" y="16"/>
                    <a:pt x="25" y="21"/>
                    <a:pt x="25" y="2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5" name="Freeform 1440"/>
            <p:cNvSpPr>
              <a:spLocks/>
            </p:cNvSpPr>
            <p:nvPr/>
          </p:nvSpPr>
          <p:spPr bwMode="auto">
            <a:xfrm>
              <a:off x="4565447" y="1746784"/>
              <a:ext cx="3708199" cy="1931987"/>
            </a:xfrm>
            <a:custGeom>
              <a:avLst/>
              <a:gdLst>
                <a:gd name="T0" fmla="*/ 2147483647 w 4194"/>
                <a:gd name="T1" fmla="*/ 2147483647 h 2184"/>
                <a:gd name="T2" fmla="*/ 2147483647 w 4194"/>
                <a:gd name="T3" fmla="*/ 2147483647 h 2184"/>
                <a:gd name="T4" fmla="*/ 2147483647 w 4194"/>
                <a:gd name="T5" fmla="*/ 2147483647 h 2184"/>
                <a:gd name="T6" fmla="*/ 2147483647 w 4194"/>
                <a:gd name="T7" fmla="*/ 2147483647 h 2184"/>
                <a:gd name="T8" fmla="*/ 2147483647 w 4194"/>
                <a:gd name="T9" fmla="*/ 2147483647 h 2184"/>
                <a:gd name="T10" fmla="*/ 2147483647 w 4194"/>
                <a:gd name="T11" fmla="*/ 2147483647 h 2184"/>
                <a:gd name="T12" fmla="*/ 2147483647 w 4194"/>
                <a:gd name="T13" fmla="*/ 2147483647 h 2184"/>
                <a:gd name="T14" fmla="*/ 2147483647 w 4194"/>
                <a:gd name="T15" fmla="*/ 2147483647 h 2184"/>
                <a:gd name="T16" fmla="*/ 2147483647 w 4194"/>
                <a:gd name="T17" fmla="*/ 2147483647 h 2184"/>
                <a:gd name="T18" fmla="*/ 2147483647 w 4194"/>
                <a:gd name="T19" fmla="*/ 2147483647 h 2184"/>
                <a:gd name="T20" fmla="*/ 2147483647 w 4194"/>
                <a:gd name="T21" fmla="*/ 2147483647 h 2184"/>
                <a:gd name="T22" fmla="*/ 2147483647 w 4194"/>
                <a:gd name="T23" fmla="*/ 2147483647 h 2184"/>
                <a:gd name="T24" fmla="*/ 2147483647 w 4194"/>
                <a:gd name="T25" fmla="*/ 2147483647 h 2184"/>
                <a:gd name="T26" fmla="*/ 2147483647 w 4194"/>
                <a:gd name="T27" fmla="*/ 2147483647 h 2184"/>
                <a:gd name="T28" fmla="*/ 2147483647 w 4194"/>
                <a:gd name="T29" fmla="*/ 2147483647 h 2184"/>
                <a:gd name="T30" fmla="*/ 2147483647 w 4194"/>
                <a:gd name="T31" fmla="*/ 2147483647 h 2184"/>
                <a:gd name="T32" fmla="*/ 2147483647 w 4194"/>
                <a:gd name="T33" fmla="*/ 2147483647 h 2184"/>
                <a:gd name="T34" fmla="*/ 2147483647 w 4194"/>
                <a:gd name="T35" fmla="*/ 2147483647 h 2184"/>
                <a:gd name="T36" fmla="*/ 2147483647 w 4194"/>
                <a:gd name="T37" fmla="*/ 2147483647 h 2184"/>
                <a:gd name="T38" fmla="*/ 2147483647 w 4194"/>
                <a:gd name="T39" fmla="*/ 2147483647 h 2184"/>
                <a:gd name="T40" fmla="*/ 2147483647 w 4194"/>
                <a:gd name="T41" fmla="*/ 2147483647 h 2184"/>
                <a:gd name="T42" fmla="*/ 2147483647 w 4194"/>
                <a:gd name="T43" fmla="*/ 2147483647 h 2184"/>
                <a:gd name="T44" fmla="*/ 2147483647 w 4194"/>
                <a:gd name="T45" fmla="*/ 2147483647 h 2184"/>
                <a:gd name="T46" fmla="*/ 2147483647 w 4194"/>
                <a:gd name="T47" fmla="*/ 2147483647 h 2184"/>
                <a:gd name="T48" fmla="*/ 2147483647 w 4194"/>
                <a:gd name="T49" fmla="*/ 2147483647 h 2184"/>
                <a:gd name="T50" fmla="*/ 2147483647 w 4194"/>
                <a:gd name="T51" fmla="*/ 2147483647 h 2184"/>
                <a:gd name="T52" fmla="*/ 2147483647 w 4194"/>
                <a:gd name="T53" fmla="*/ 2147483647 h 2184"/>
                <a:gd name="T54" fmla="*/ 2147483647 w 4194"/>
                <a:gd name="T55" fmla="*/ 2147483647 h 2184"/>
                <a:gd name="T56" fmla="*/ 2147483647 w 4194"/>
                <a:gd name="T57" fmla="*/ 2147483647 h 2184"/>
                <a:gd name="T58" fmla="*/ 2147483647 w 4194"/>
                <a:gd name="T59" fmla="*/ 2147483647 h 2184"/>
                <a:gd name="T60" fmla="*/ 2147483647 w 4194"/>
                <a:gd name="T61" fmla="*/ 2147483647 h 2184"/>
                <a:gd name="T62" fmla="*/ 2147483647 w 4194"/>
                <a:gd name="T63" fmla="*/ 2147483647 h 2184"/>
                <a:gd name="T64" fmla="*/ 2147483647 w 4194"/>
                <a:gd name="T65" fmla="*/ 2147483647 h 2184"/>
                <a:gd name="T66" fmla="*/ 2147483647 w 4194"/>
                <a:gd name="T67" fmla="*/ 2147483647 h 2184"/>
                <a:gd name="T68" fmla="*/ 2147483647 w 4194"/>
                <a:gd name="T69" fmla="*/ 2147483647 h 2184"/>
                <a:gd name="T70" fmla="*/ 2147483647 w 4194"/>
                <a:gd name="T71" fmla="*/ 2147483647 h 2184"/>
                <a:gd name="T72" fmla="*/ 2147483647 w 4194"/>
                <a:gd name="T73" fmla="*/ 2147483647 h 2184"/>
                <a:gd name="T74" fmla="*/ 2147483647 w 4194"/>
                <a:gd name="T75" fmla="*/ 2147483647 h 2184"/>
                <a:gd name="T76" fmla="*/ 2147483647 w 4194"/>
                <a:gd name="T77" fmla="*/ 2147483647 h 2184"/>
                <a:gd name="T78" fmla="*/ 2147483647 w 4194"/>
                <a:gd name="T79" fmla="*/ 2147483647 h 2184"/>
                <a:gd name="T80" fmla="*/ 2147483647 w 4194"/>
                <a:gd name="T81" fmla="*/ 2147483647 h 2184"/>
                <a:gd name="T82" fmla="*/ 2147483647 w 4194"/>
                <a:gd name="T83" fmla="*/ 2147483647 h 2184"/>
                <a:gd name="T84" fmla="*/ 2147483647 w 4194"/>
                <a:gd name="T85" fmla="*/ 2147483647 h 2184"/>
                <a:gd name="T86" fmla="*/ 2147483647 w 4194"/>
                <a:gd name="T87" fmla="*/ 2147483647 h 2184"/>
                <a:gd name="T88" fmla="*/ 2147483647 w 4194"/>
                <a:gd name="T89" fmla="*/ 2147483647 h 2184"/>
                <a:gd name="T90" fmla="*/ 2147483647 w 4194"/>
                <a:gd name="T91" fmla="*/ 2147483647 h 2184"/>
                <a:gd name="T92" fmla="*/ 2147483647 w 4194"/>
                <a:gd name="T93" fmla="*/ 2147483647 h 2184"/>
                <a:gd name="T94" fmla="*/ 2147483647 w 4194"/>
                <a:gd name="T95" fmla="*/ 2147483647 h 2184"/>
                <a:gd name="T96" fmla="*/ 2147483647 w 4194"/>
                <a:gd name="T97" fmla="*/ 2147483647 h 2184"/>
                <a:gd name="T98" fmla="*/ 2147483647 w 4194"/>
                <a:gd name="T99" fmla="*/ 2147483647 h 2184"/>
                <a:gd name="T100" fmla="*/ 2147483647 w 4194"/>
                <a:gd name="T101" fmla="*/ 2147483647 h 2184"/>
                <a:gd name="T102" fmla="*/ 2147483647 w 4194"/>
                <a:gd name="T103" fmla="*/ 2147483647 h 2184"/>
                <a:gd name="T104" fmla="*/ 2147483647 w 4194"/>
                <a:gd name="T105" fmla="*/ 2147483647 h 2184"/>
                <a:gd name="T106" fmla="*/ 2147483647 w 4194"/>
                <a:gd name="T107" fmla="*/ 2147483647 h 2184"/>
                <a:gd name="T108" fmla="*/ 2147483647 w 4194"/>
                <a:gd name="T109" fmla="*/ 2147483647 h 2184"/>
                <a:gd name="T110" fmla="*/ 2147483647 w 4194"/>
                <a:gd name="T111" fmla="*/ 2147483647 h 2184"/>
                <a:gd name="T112" fmla="*/ 2147483647 w 4194"/>
                <a:gd name="T113" fmla="*/ 2147483647 h 2184"/>
                <a:gd name="T114" fmla="*/ 2147483647 w 4194"/>
                <a:gd name="T115" fmla="*/ 2147483647 h 2184"/>
                <a:gd name="T116" fmla="*/ 2147483647 w 4194"/>
                <a:gd name="T117" fmla="*/ 2147483647 h 2184"/>
                <a:gd name="T118" fmla="*/ 2147483647 w 4194"/>
                <a:gd name="T119" fmla="*/ 2147483647 h 2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194" h="2184">
                  <a:moveTo>
                    <a:pt x="328" y="2092"/>
                  </a:moveTo>
                  <a:cubicBezTo>
                    <a:pt x="356" y="2083"/>
                    <a:pt x="394" y="2111"/>
                    <a:pt x="405" y="2112"/>
                  </a:cubicBezTo>
                  <a:cubicBezTo>
                    <a:pt x="417" y="2114"/>
                    <a:pt x="452" y="2122"/>
                    <a:pt x="472" y="2124"/>
                  </a:cubicBezTo>
                  <a:cubicBezTo>
                    <a:pt x="491" y="2125"/>
                    <a:pt x="482" y="2138"/>
                    <a:pt x="508" y="2161"/>
                  </a:cubicBezTo>
                  <a:cubicBezTo>
                    <a:pt x="534" y="2184"/>
                    <a:pt x="548" y="2171"/>
                    <a:pt x="540" y="2161"/>
                  </a:cubicBezTo>
                  <a:cubicBezTo>
                    <a:pt x="532" y="2151"/>
                    <a:pt x="534" y="2124"/>
                    <a:pt x="534" y="2124"/>
                  </a:cubicBezTo>
                  <a:cubicBezTo>
                    <a:pt x="534" y="2124"/>
                    <a:pt x="539" y="2104"/>
                    <a:pt x="527" y="2093"/>
                  </a:cubicBezTo>
                  <a:cubicBezTo>
                    <a:pt x="516" y="2081"/>
                    <a:pt x="517" y="2067"/>
                    <a:pt x="508" y="2049"/>
                  </a:cubicBezTo>
                  <a:cubicBezTo>
                    <a:pt x="498" y="2031"/>
                    <a:pt x="517" y="2013"/>
                    <a:pt x="521" y="1997"/>
                  </a:cubicBezTo>
                  <a:cubicBezTo>
                    <a:pt x="524" y="1980"/>
                    <a:pt x="532" y="2008"/>
                    <a:pt x="532" y="2008"/>
                  </a:cubicBezTo>
                  <a:cubicBezTo>
                    <a:pt x="532" y="2008"/>
                    <a:pt x="545" y="2008"/>
                    <a:pt x="552" y="1979"/>
                  </a:cubicBezTo>
                  <a:cubicBezTo>
                    <a:pt x="558" y="1950"/>
                    <a:pt x="550" y="1956"/>
                    <a:pt x="550" y="1956"/>
                  </a:cubicBezTo>
                  <a:cubicBezTo>
                    <a:pt x="550" y="1956"/>
                    <a:pt x="542" y="1946"/>
                    <a:pt x="527" y="1933"/>
                  </a:cubicBezTo>
                  <a:cubicBezTo>
                    <a:pt x="513" y="1920"/>
                    <a:pt x="501" y="1889"/>
                    <a:pt x="501" y="1889"/>
                  </a:cubicBezTo>
                  <a:cubicBezTo>
                    <a:pt x="501" y="1889"/>
                    <a:pt x="503" y="1871"/>
                    <a:pt x="527" y="1854"/>
                  </a:cubicBezTo>
                  <a:cubicBezTo>
                    <a:pt x="552" y="1836"/>
                    <a:pt x="558" y="1875"/>
                    <a:pt x="558" y="1875"/>
                  </a:cubicBezTo>
                  <a:cubicBezTo>
                    <a:pt x="558" y="1875"/>
                    <a:pt x="563" y="1870"/>
                    <a:pt x="555" y="1849"/>
                  </a:cubicBezTo>
                  <a:cubicBezTo>
                    <a:pt x="547" y="1828"/>
                    <a:pt x="574" y="1824"/>
                    <a:pt x="591" y="1811"/>
                  </a:cubicBezTo>
                  <a:cubicBezTo>
                    <a:pt x="607" y="1798"/>
                    <a:pt x="628" y="1787"/>
                    <a:pt x="654" y="1787"/>
                  </a:cubicBezTo>
                  <a:cubicBezTo>
                    <a:pt x="680" y="1787"/>
                    <a:pt x="674" y="1800"/>
                    <a:pt x="692" y="1810"/>
                  </a:cubicBezTo>
                  <a:cubicBezTo>
                    <a:pt x="709" y="1819"/>
                    <a:pt x="724" y="1829"/>
                    <a:pt x="724" y="1829"/>
                  </a:cubicBezTo>
                  <a:cubicBezTo>
                    <a:pt x="724" y="1829"/>
                    <a:pt x="742" y="1821"/>
                    <a:pt x="760" y="1800"/>
                  </a:cubicBezTo>
                  <a:cubicBezTo>
                    <a:pt x="778" y="1779"/>
                    <a:pt x="773" y="1813"/>
                    <a:pt x="779" y="1819"/>
                  </a:cubicBezTo>
                  <a:cubicBezTo>
                    <a:pt x="786" y="1826"/>
                    <a:pt x="802" y="1823"/>
                    <a:pt x="814" y="1810"/>
                  </a:cubicBezTo>
                  <a:cubicBezTo>
                    <a:pt x="825" y="1797"/>
                    <a:pt x="835" y="1813"/>
                    <a:pt x="835" y="1813"/>
                  </a:cubicBezTo>
                  <a:cubicBezTo>
                    <a:pt x="835" y="1813"/>
                    <a:pt x="857" y="1816"/>
                    <a:pt x="869" y="1815"/>
                  </a:cubicBezTo>
                  <a:cubicBezTo>
                    <a:pt x="880" y="1813"/>
                    <a:pt x="879" y="1808"/>
                    <a:pt x="879" y="1792"/>
                  </a:cubicBezTo>
                  <a:cubicBezTo>
                    <a:pt x="879" y="1775"/>
                    <a:pt x="857" y="1779"/>
                    <a:pt x="857" y="1779"/>
                  </a:cubicBezTo>
                  <a:cubicBezTo>
                    <a:pt x="857" y="1779"/>
                    <a:pt x="849" y="1751"/>
                    <a:pt x="853" y="1740"/>
                  </a:cubicBezTo>
                  <a:cubicBezTo>
                    <a:pt x="856" y="1728"/>
                    <a:pt x="879" y="1735"/>
                    <a:pt x="879" y="1735"/>
                  </a:cubicBezTo>
                  <a:cubicBezTo>
                    <a:pt x="884" y="1719"/>
                    <a:pt x="884" y="1719"/>
                    <a:pt x="884" y="1719"/>
                  </a:cubicBezTo>
                  <a:cubicBezTo>
                    <a:pt x="884" y="1719"/>
                    <a:pt x="884" y="1719"/>
                    <a:pt x="875" y="1686"/>
                  </a:cubicBezTo>
                  <a:cubicBezTo>
                    <a:pt x="867" y="1653"/>
                    <a:pt x="897" y="1679"/>
                    <a:pt x="923" y="1673"/>
                  </a:cubicBezTo>
                  <a:cubicBezTo>
                    <a:pt x="949" y="1666"/>
                    <a:pt x="963" y="1665"/>
                    <a:pt x="989" y="1662"/>
                  </a:cubicBezTo>
                  <a:cubicBezTo>
                    <a:pt x="1015" y="1658"/>
                    <a:pt x="1032" y="1657"/>
                    <a:pt x="1045" y="1644"/>
                  </a:cubicBezTo>
                  <a:cubicBezTo>
                    <a:pt x="1058" y="1631"/>
                    <a:pt x="1067" y="1640"/>
                    <a:pt x="1084" y="1637"/>
                  </a:cubicBezTo>
                  <a:cubicBezTo>
                    <a:pt x="1100" y="1634"/>
                    <a:pt x="1113" y="1631"/>
                    <a:pt x="1119" y="1652"/>
                  </a:cubicBezTo>
                  <a:cubicBezTo>
                    <a:pt x="1126" y="1673"/>
                    <a:pt x="1132" y="1666"/>
                    <a:pt x="1146" y="1665"/>
                  </a:cubicBezTo>
                  <a:cubicBezTo>
                    <a:pt x="1159" y="1663"/>
                    <a:pt x="1175" y="1675"/>
                    <a:pt x="1189" y="1684"/>
                  </a:cubicBezTo>
                  <a:cubicBezTo>
                    <a:pt x="1204" y="1694"/>
                    <a:pt x="1209" y="1694"/>
                    <a:pt x="1219" y="1694"/>
                  </a:cubicBezTo>
                  <a:cubicBezTo>
                    <a:pt x="1228" y="1694"/>
                    <a:pt x="1238" y="1679"/>
                    <a:pt x="1255" y="1663"/>
                  </a:cubicBezTo>
                  <a:cubicBezTo>
                    <a:pt x="1271" y="1647"/>
                    <a:pt x="1269" y="1662"/>
                    <a:pt x="1282" y="1662"/>
                  </a:cubicBezTo>
                  <a:cubicBezTo>
                    <a:pt x="1295" y="1662"/>
                    <a:pt x="1279" y="1684"/>
                    <a:pt x="1290" y="1704"/>
                  </a:cubicBezTo>
                  <a:cubicBezTo>
                    <a:pt x="1302" y="1723"/>
                    <a:pt x="1368" y="1826"/>
                    <a:pt x="1385" y="1826"/>
                  </a:cubicBezTo>
                  <a:cubicBezTo>
                    <a:pt x="1401" y="1826"/>
                    <a:pt x="1435" y="1823"/>
                    <a:pt x="1456" y="1826"/>
                  </a:cubicBezTo>
                  <a:cubicBezTo>
                    <a:pt x="1477" y="1829"/>
                    <a:pt x="1481" y="1854"/>
                    <a:pt x="1494" y="1860"/>
                  </a:cubicBezTo>
                  <a:cubicBezTo>
                    <a:pt x="1507" y="1867"/>
                    <a:pt x="1551" y="1871"/>
                    <a:pt x="1551" y="1871"/>
                  </a:cubicBezTo>
                  <a:cubicBezTo>
                    <a:pt x="1573" y="1852"/>
                    <a:pt x="1573" y="1852"/>
                    <a:pt x="1573" y="1852"/>
                  </a:cubicBezTo>
                  <a:cubicBezTo>
                    <a:pt x="1573" y="1852"/>
                    <a:pt x="1599" y="1852"/>
                    <a:pt x="1609" y="1842"/>
                  </a:cubicBezTo>
                  <a:cubicBezTo>
                    <a:pt x="1619" y="1832"/>
                    <a:pt x="1640" y="1811"/>
                    <a:pt x="1640" y="1811"/>
                  </a:cubicBezTo>
                  <a:cubicBezTo>
                    <a:pt x="1640" y="1811"/>
                    <a:pt x="1653" y="1815"/>
                    <a:pt x="1668" y="1823"/>
                  </a:cubicBezTo>
                  <a:cubicBezTo>
                    <a:pt x="1682" y="1831"/>
                    <a:pt x="1691" y="1818"/>
                    <a:pt x="1691" y="1818"/>
                  </a:cubicBezTo>
                  <a:cubicBezTo>
                    <a:pt x="1691" y="1818"/>
                    <a:pt x="1702" y="1821"/>
                    <a:pt x="1708" y="1824"/>
                  </a:cubicBezTo>
                  <a:cubicBezTo>
                    <a:pt x="1715" y="1828"/>
                    <a:pt x="1718" y="1842"/>
                    <a:pt x="1718" y="1842"/>
                  </a:cubicBezTo>
                  <a:cubicBezTo>
                    <a:pt x="1718" y="1842"/>
                    <a:pt x="1733" y="1844"/>
                    <a:pt x="1756" y="1850"/>
                  </a:cubicBezTo>
                  <a:cubicBezTo>
                    <a:pt x="1778" y="1857"/>
                    <a:pt x="1800" y="1858"/>
                    <a:pt x="1800" y="1858"/>
                  </a:cubicBezTo>
                  <a:cubicBezTo>
                    <a:pt x="1800" y="1858"/>
                    <a:pt x="1826" y="1858"/>
                    <a:pt x="1837" y="1847"/>
                  </a:cubicBezTo>
                  <a:cubicBezTo>
                    <a:pt x="1848" y="1836"/>
                    <a:pt x="1834" y="1826"/>
                    <a:pt x="1827" y="1816"/>
                  </a:cubicBezTo>
                  <a:cubicBezTo>
                    <a:pt x="1821" y="1806"/>
                    <a:pt x="1839" y="1764"/>
                    <a:pt x="1839" y="1764"/>
                  </a:cubicBezTo>
                  <a:cubicBezTo>
                    <a:pt x="1839" y="1764"/>
                    <a:pt x="1850" y="1756"/>
                    <a:pt x="1866" y="1761"/>
                  </a:cubicBezTo>
                  <a:cubicBezTo>
                    <a:pt x="1883" y="1766"/>
                    <a:pt x="1892" y="1759"/>
                    <a:pt x="1907" y="1774"/>
                  </a:cubicBezTo>
                  <a:cubicBezTo>
                    <a:pt x="1922" y="1788"/>
                    <a:pt x="1922" y="1813"/>
                    <a:pt x="1922" y="1813"/>
                  </a:cubicBezTo>
                  <a:cubicBezTo>
                    <a:pt x="1922" y="1813"/>
                    <a:pt x="1938" y="1829"/>
                    <a:pt x="1953" y="1837"/>
                  </a:cubicBezTo>
                  <a:cubicBezTo>
                    <a:pt x="1967" y="1845"/>
                    <a:pt x="1977" y="1837"/>
                    <a:pt x="2001" y="1824"/>
                  </a:cubicBezTo>
                  <a:cubicBezTo>
                    <a:pt x="2026" y="1811"/>
                    <a:pt x="2024" y="1824"/>
                    <a:pt x="2036" y="1824"/>
                  </a:cubicBezTo>
                  <a:cubicBezTo>
                    <a:pt x="2047" y="1824"/>
                    <a:pt x="2053" y="1845"/>
                    <a:pt x="2053" y="1845"/>
                  </a:cubicBezTo>
                  <a:cubicBezTo>
                    <a:pt x="2053" y="1845"/>
                    <a:pt x="2076" y="1857"/>
                    <a:pt x="2088" y="1865"/>
                  </a:cubicBezTo>
                  <a:cubicBezTo>
                    <a:pt x="2099" y="1873"/>
                    <a:pt x="2130" y="1868"/>
                    <a:pt x="2145" y="1870"/>
                  </a:cubicBezTo>
                  <a:cubicBezTo>
                    <a:pt x="2159" y="1871"/>
                    <a:pt x="2174" y="1870"/>
                    <a:pt x="2192" y="1860"/>
                  </a:cubicBezTo>
                  <a:cubicBezTo>
                    <a:pt x="2210" y="1850"/>
                    <a:pt x="2215" y="1842"/>
                    <a:pt x="2228" y="1847"/>
                  </a:cubicBezTo>
                  <a:cubicBezTo>
                    <a:pt x="2241" y="1852"/>
                    <a:pt x="2278" y="1850"/>
                    <a:pt x="2278" y="1850"/>
                  </a:cubicBezTo>
                  <a:cubicBezTo>
                    <a:pt x="2278" y="1850"/>
                    <a:pt x="2289" y="1871"/>
                    <a:pt x="2296" y="1876"/>
                  </a:cubicBezTo>
                  <a:cubicBezTo>
                    <a:pt x="2302" y="1881"/>
                    <a:pt x="2315" y="1871"/>
                    <a:pt x="2333" y="1870"/>
                  </a:cubicBezTo>
                  <a:cubicBezTo>
                    <a:pt x="2351" y="1868"/>
                    <a:pt x="2358" y="1831"/>
                    <a:pt x="2358" y="1831"/>
                  </a:cubicBezTo>
                  <a:cubicBezTo>
                    <a:pt x="2358" y="1831"/>
                    <a:pt x="2359" y="1816"/>
                    <a:pt x="2376" y="1802"/>
                  </a:cubicBezTo>
                  <a:cubicBezTo>
                    <a:pt x="2392" y="1787"/>
                    <a:pt x="2397" y="1764"/>
                    <a:pt x="2397" y="1764"/>
                  </a:cubicBezTo>
                  <a:cubicBezTo>
                    <a:pt x="2397" y="1764"/>
                    <a:pt x="2397" y="1745"/>
                    <a:pt x="2392" y="1735"/>
                  </a:cubicBezTo>
                  <a:cubicBezTo>
                    <a:pt x="2387" y="1725"/>
                    <a:pt x="2410" y="1704"/>
                    <a:pt x="2410" y="1704"/>
                  </a:cubicBezTo>
                  <a:cubicBezTo>
                    <a:pt x="2410" y="1704"/>
                    <a:pt x="2429" y="1702"/>
                    <a:pt x="2462" y="1692"/>
                  </a:cubicBezTo>
                  <a:cubicBezTo>
                    <a:pt x="2494" y="1683"/>
                    <a:pt x="2491" y="1704"/>
                    <a:pt x="2525" y="1717"/>
                  </a:cubicBezTo>
                  <a:cubicBezTo>
                    <a:pt x="2559" y="1730"/>
                    <a:pt x="2548" y="1751"/>
                    <a:pt x="2551" y="1771"/>
                  </a:cubicBezTo>
                  <a:cubicBezTo>
                    <a:pt x="2555" y="1790"/>
                    <a:pt x="2571" y="1837"/>
                    <a:pt x="2584" y="1854"/>
                  </a:cubicBezTo>
                  <a:cubicBezTo>
                    <a:pt x="2597" y="1870"/>
                    <a:pt x="2605" y="1865"/>
                    <a:pt x="2610" y="1873"/>
                  </a:cubicBezTo>
                  <a:cubicBezTo>
                    <a:pt x="2615" y="1881"/>
                    <a:pt x="2628" y="1881"/>
                    <a:pt x="2638" y="1876"/>
                  </a:cubicBezTo>
                  <a:cubicBezTo>
                    <a:pt x="2647" y="1871"/>
                    <a:pt x="2667" y="1896"/>
                    <a:pt x="2667" y="1896"/>
                  </a:cubicBezTo>
                  <a:cubicBezTo>
                    <a:pt x="2667" y="1896"/>
                    <a:pt x="2670" y="1924"/>
                    <a:pt x="2678" y="1930"/>
                  </a:cubicBezTo>
                  <a:cubicBezTo>
                    <a:pt x="2686" y="1937"/>
                    <a:pt x="2701" y="1940"/>
                    <a:pt x="2712" y="1935"/>
                  </a:cubicBezTo>
                  <a:cubicBezTo>
                    <a:pt x="2724" y="1930"/>
                    <a:pt x="2751" y="1911"/>
                    <a:pt x="2751" y="1911"/>
                  </a:cubicBezTo>
                  <a:cubicBezTo>
                    <a:pt x="2751" y="1911"/>
                    <a:pt x="2763" y="1920"/>
                    <a:pt x="2766" y="1930"/>
                  </a:cubicBezTo>
                  <a:cubicBezTo>
                    <a:pt x="2769" y="1940"/>
                    <a:pt x="2773" y="1948"/>
                    <a:pt x="2766" y="1956"/>
                  </a:cubicBezTo>
                  <a:cubicBezTo>
                    <a:pt x="2760" y="1964"/>
                    <a:pt x="2751" y="1979"/>
                    <a:pt x="2751" y="1979"/>
                  </a:cubicBezTo>
                  <a:cubicBezTo>
                    <a:pt x="2751" y="1979"/>
                    <a:pt x="2745" y="2007"/>
                    <a:pt x="2734" y="2023"/>
                  </a:cubicBezTo>
                  <a:cubicBezTo>
                    <a:pt x="2722" y="2039"/>
                    <a:pt x="2711" y="2044"/>
                    <a:pt x="2693" y="2033"/>
                  </a:cubicBezTo>
                  <a:cubicBezTo>
                    <a:pt x="2675" y="2021"/>
                    <a:pt x="2670" y="2042"/>
                    <a:pt x="2670" y="2059"/>
                  </a:cubicBezTo>
                  <a:cubicBezTo>
                    <a:pt x="2670" y="2075"/>
                    <a:pt x="2672" y="2101"/>
                    <a:pt x="2662" y="2107"/>
                  </a:cubicBezTo>
                  <a:cubicBezTo>
                    <a:pt x="2652" y="2114"/>
                    <a:pt x="2660" y="2137"/>
                    <a:pt x="2660" y="2132"/>
                  </a:cubicBezTo>
                  <a:cubicBezTo>
                    <a:pt x="2660" y="2127"/>
                    <a:pt x="2668" y="2121"/>
                    <a:pt x="2687" y="2117"/>
                  </a:cubicBezTo>
                  <a:cubicBezTo>
                    <a:pt x="2706" y="2113"/>
                    <a:pt x="2715" y="2128"/>
                    <a:pt x="2739" y="2119"/>
                  </a:cubicBezTo>
                  <a:cubicBezTo>
                    <a:pt x="2763" y="2109"/>
                    <a:pt x="2805" y="2070"/>
                    <a:pt x="2821" y="2040"/>
                  </a:cubicBezTo>
                  <a:cubicBezTo>
                    <a:pt x="2838" y="2011"/>
                    <a:pt x="2872" y="1966"/>
                    <a:pt x="2902" y="1930"/>
                  </a:cubicBezTo>
                  <a:cubicBezTo>
                    <a:pt x="2931" y="1895"/>
                    <a:pt x="2909" y="1878"/>
                    <a:pt x="2909" y="1865"/>
                  </a:cubicBezTo>
                  <a:cubicBezTo>
                    <a:pt x="2909" y="1852"/>
                    <a:pt x="2916" y="1811"/>
                    <a:pt x="2916" y="1811"/>
                  </a:cubicBezTo>
                  <a:cubicBezTo>
                    <a:pt x="2920" y="1762"/>
                    <a:pt x="2920" y="1762"/>
                    <a:pt x="2920" y="1762"/>
                  </a:cubicBezTo>
                  <a:cubicBezTo>
                    <a:pt x="2920" y="1762"/>
                    <a:pt x="2920" y="1749"/>
                    <a:pt x="2926" y="1729"/>
                  </a:cubicBezTo>
                  <a:cubicBezTo>
                    <a:pt x="2931" y="1708"/>
                    <a:pt x="2928" y="1712"/>
                    <a:pt x="2909" y="1692"/>
                  </a:cubicBezTo>
                  <a:cubicBezTo>
                    <a:pt x="2890" y="1671"/>
                    <a:pt x="2902" y="1677"/>
                    <a:pt x="2881" y="1662"/>
                  </a:cubicBezTo>
                  <a:cubicBezTo>
                    <a:pt x="2861" y="1647"/>
                    <a:pt x="2875" y="1669"/>
                    <a:pt x="2862" y="1680"/>
                  </a:cubicBezTo>
                  <a:cubicBezTo>
                    <a:pt x="2849" y="1692"/>
                    <a:pt x="2853" y="1695"/>
                    <a:pt x="2840" y="1695"/>
                  </a:cubicBezTo>
                  <a:cubicBezTo>
                    <a:pt x="2827" y="1695"/>
                    <a:pt x="2827" y="1697"/>
                    <a:pt x="2832" y="1677"/>
                  </a:cubicBezTo>
                  <a:cubicBezTo>
                    <a:pt x="2838" y="1656"/>
                    <a:pt x="2823" y="1637"/>
                    <a:pt x="2812" y="1639"/>
                  </a:cubicBezTo>
                  <a:cubicBezTo>
                    <a:pt x="2801" y="1641"/>
                    <a:pt x="2805" y="1658"/>
                    <a:pt x="2786" y="1645"/>
                  </a:cubicBezTo>
                  <a:cubicBezTo>
                    <a:pt x="2767" y="1632"/>
                    <a:pt x="2851" y="1563"/>
                    <a:pt x="2872" y="1524"/>
                  </a:cubicBezTo>
                  <a:cubicBezTo>
                    <a:pt x="2892" y="1485"/>
                    <a:pt x="2935" y="1462"/>
                    <a:pt x="2952" y="1434"/>
                  </a:cubicBezTo>
                  <a:cubicBezTo>
                    <a:pt x="2969" y="1406"/>
                    <a:pt x="3013" y="1427"/>
                    <a:pt x="3021" y="1425"/>
                  </a:cubicBezTo>
                  <a:cubicBezTo>
                    <a:pt x="3028" y="1423"/>
                    <a:pt x="3026" y="1442"/>
                    <a:pt x="3026" y="1442"/>
                  </a:cubicBezTo>
                  <a:cubicBezTo>
                    <a:pt x="3026" y="1442"/>
                    <a:pt x="3049" y="1451"/>
                    <a:pt x="3056" y="1445"/>
                  </a:cubicBezTo>
                  <a:cubicBezTo>
                    <a:pt x="3064" y="1440"/>
                    <a:pt x="3079" y="1438"/>
                    <a:pt x="3079" y="1438"/>
                  </a:cubicBezTo>
                  <a:cubicBezTo>
                    <a:pt x="3088" y="1447"/>
                    <a:pt x="3095" y="1438"/>
                    <a:pt x="3114" y="1432"/>
                  </a:cubicBezTo>
                  <a:cubicBezTo>
                    <a:pt x="3133" y="1427"/>
                    <a:pt x="3125" y="1425"/>
                    <a:pt x="3127" y="1416"/>
                  </a:cubicBezTo>
                  <a:cubicBezTo>
                    <a:pt x="3129" y="1406"/>
                    <a:pt x="3161" y="1421"/>
                    <a:pt x="3166" y="1419"/>
                  </a:cubicBezTo>
                  <a:cubicBezTo>
                    <a:pt x="3172" y="1417"/>
                    <a:pt x="3185" y="1427"/>
                    <a:pt x="3185" y="1427"/>
                  </a:cubicBezTo>
                  <a:cubicBezTo>
                    <a:pt x="3178" y="1447"/>
                    <a:pt x="3178" y="1447"/>
                    <a:pt x="3178" y="1447"/>
                  </a:cubicBezTo>
                  <a:cubicBezTo>
                    <a:pt x="3207" y="1438"/>
                    <a:pt x="3207" y="1438"/>
                    <a:pt x="3207" y="1438"/>
                  </a:cubicBezTo>
                  <a:cubicBezTo>
                    <a:pt x="3207" y="1438"/>
                    <a:pt x="3224" y="1438"/>
                    <a:pt x="3230" y="1438"/>
                  </a:cubicBezTo>
                  <a:cubicBezTo>
                    <a:pt x="3235" y="1438"/>
                    <a:pt x="3280" y="1440"/>
                    <a:pt x="3280" y="1440"/>
                  </a:cubicBezTo>
                  <a:cubicBezTo>
                    <a:pt x="3278" y="1419"/>
                    <a:pt x="3278" y="1419"/>
                    <a:pt x="3278" y="1419"/>
                  </a:cubicBezTo>
                  <a:cubicBezTo>
                    <a:pt x="3278" y="1419"/>
                    <a:pt x="3263" y="1417"/>
                    <a:pt x="3252" y="1408"/>
                  </a:cubicBezTo>
                  <a:cubicBezTo>
                    <a:pt x="3241" y="1399"/>
                    <a:pt x="3256" y="1391"/>
                    <a:pt x="3273" y="1376"/>
                  </a:cubicBezTo>
                  <a:cubicBezTo>
                    <a:pt x="3289" y="1361"/>
                    <a:pt x="3293" y="1360"/>
                    <a:pt x="3297" y="1341"/>
                  </a:cubicBezTo>
                  <a:cubicBezTo>
                    <a:pt x="3301" y="1322"/>
                    <a:pt x="3327" y="1315"/>
                    <a:pt x="3344" y="1296"/>
                  </a:cubicBezTo>
                  <a:cubicBezTo>
                    <a:pt x="3360" y="1278"/>
                    <a:pt x="3401" y="1287"/>
                    <a:pt x="3422" y="1298"/>
                  </a:cubicBezTo>
                  <a:cubicBezTo>
                    <a:pt x="3422" y="1298"/>
                    <a:pt x="3420" y="1309"/>
                    <a:pt x="3418" y="1315"/>
                  </a:cubicBezTo>
                  <a:cubicBezTo>
                    <a:pt x="3416" y="1320"/>
                    <a:pt x="3405" y="1332"/>
                    <a:pt x="3405" y="1332"/>
                  </a:cubicBezTo>
                  <a:cubicBezTo>
                    <a:pt x="3405" y="1332"/>
                    <a:pt x="3409" y="1343"/>
                    <a:pt x="3414" y="1352"/>
                  </a:cubicBezTo>
                  <a:cubicBezTo>
                    <a:pt x="3420" y="1361"/>
                    <a:pt x="3426" y="1360"/>
                    <a:pt x="3433" y="1358"/>
                  </a:cubicBezTo>
                  <a:cubicBezTo>
                    <a:pt x="3441" y="1356"/>
                    <a:pt x="3444" y="1341"/>
                    <a:pt x="3446" y="1335"/>
                  </a:cubicBezTo>
                  <a:cubicBezTo>
                    <a:pt x="3448" y="1330"/>
                    <a:pt x="3454" y="1313"/>
                    <a:pt x="3454" y="1313"/>
                  </a:cubicBezTo>
                  <a:cubicBezTo>
                    <a:pt x="3470" y="1315"/>
                    <a:pt x="3470" y="1315"/>
                    <a:pt x="3470" y="1315"/>
                  </a:cubicBezTo>
                  <a:cubicBezTo>
                    <a:pt x="3470" y="1315"/>
                    <a:pt x="3487" y="1302"/>
                    <a:pt x="3485" y="1294"/>
                  </a:cubicBezTo>
                  <a:cubicBezTo>
                    <a:pt x="3483" y="1287"/>
                    <a:pt x="3480" y="1279"/>
                    <a:pt x="3476" y="1268"/>
                  </a:cubicBezTo>
                  <a:cubicBezTo>
                    <a:pt x="3472" y="1257"/>
                    <a:pt x="3489" y="1255"/>
                    <a:pt x="3495" y="1248"/>
                  </a:cubicBezTo>
                  <a:cubicBezTo>
                    <a:pt x="3500" y="1240"/>
                    <a:pt x="3519" y="1242"/>
                    <a:pt x="3534" y="1242"/>
                  </a:cubicBezTo>
                  <a:cubicBezTo>
                    <a:pt x="3549" y="1242"/>
                    <a:pt x="3538" y="1259"/>
                    <a:pt x="3524" y="1263"/>
                  </a:cubicBezTo>
                  <a:cubicBezTo>
                    <a:pt x="3511" y="1266"/>
                    <a:pt x="3508" y="1281"/>
                    <a:pt x="3508" y="1307"/>
                  </a:cubicBezTo>
                  <a:cubicBezTo>
                    <a:pt x="3508" y="1333"/>
                    <a:pt x="3511" y="1322"/>
                    <a:pt x="3504" y="1328"/>
                  </a:cubicBezTo>
                  <a:cubicBezTo>
                    <a:pt x="3497" y="1333"/>
                    <a:pt x="3500" y="1335"/>
                    <a:pt x="3467" y="1367"/>
                  </a:cubicBezTo>
                  <a:cubicBezTo>
                    <a:pt x="3433" y="1399"/>
                    <a:pt x="3444" y="1393"/>
                    <a:pt x="3444" y="1393"/>
                  </a:cubicBezTo>
                  <a:cubicBezTo>
                    <a:pt x="3444" y="1393"/>
                    <a:pt x="3427" y="1408"/>
                    <a:pt x="3416" y="1421"/>
                  </a:cubicBezTo>
                  <a:cubicBezTo>
                    <a:pt x="3405" y="1434"/>
                    <a:pt x="3386" y="1449"/>
                    <a:pt x="3386" y="1449"/>
                  </a:cubicBezTo>
                  <a:cubicBezTo>
                    <a:pt x="3379" y="1466"/>
                    <a:pt x="3379" y="1466"/>
                    <a:pt x="3379" y="1466"/>
                  </a:cubicBezTo>
                  <a:cubicBezTo>
                    <a:pt x="3379" y="1466"/>
                    <a:pt x="3373" y="1471"/>
                    <a:pt x="3364" y="1470"/>
                  </a:cubicBezTo>
                  <a:cubicBezTo>
                    <a:pt x="3355" y="1468"/>
                    <a:pt x="3357" y="1483"/>
                    <a:pt x="3357" y="1483"/>
                  </a:cubicBezTo>
                  <a:cubicBezTo>
                    <a:pt x="3357" y="1483"/>
                    <a:pt x="3355" y="1498"/>
                    <a:pt x="3347" y="1496"/>
                  </a:cubicBezTo>
                  <a:cubicBezTo>
                    <a:pt x="3340" y="1494"/>
                    <a:pt x="3342" y="1503"/>
                    <a:pt x="3327" y="1516"/>
                  </a:cubicBezTo>
                  <a:cubicBezTo>
                    <a:pt x="3312" y="1529"/>
                    <a:pt x="3323" y="1529"/>
                    <a:pt x="3312" y="1548"/>
                  </a:cubicBezTo>
                  <a:cubicBezTo>
                    <a:pt x="3301" y="1567"/>
                    <a:pt x="3308" y="1563"/>
                    <a:pt x="3282" y="1589"/>
                  </a:cubicBezTo>
                  <a:cubicBezTo>
                    <a:pt x="3256" y="1615"/>
                    <a:pt x="3282" y="1600"/>
                    <a:pt x="3289" y="1613"/>
                  </a:cubicBezTo>
                  <a:cubicBezTo>
                    <a:pt x="3297" y="1626"/>
                    <a:pt x="3303" y="1671"/>
                    <a:pt x="3303" y="1671"/>
                  </a:cubicBezTo>
                  <a:cubicBezTo>
                    <a:pt x="3303" y="1671"/>
                    <a:pt x="3299" y="1697"/>
                    <a:pt x="3295" y="1712"/>
                  </a:cubicBezTo>
                  <a:cubicBezTo>
                    <a:pt x="3291" y="1727"/>
                    <a:pt x="3299" y="1744"/>
                    <a:pt x="3299" y="1744"/>
                  </a:cubicBezTo>
                  <a:cubicBezTo>
                    <a:pt x="3299" y="1744"/>
                    <a:pt x="3304" y="1762"/>
                    <a:pt x="3304" y="1790"/>
                  </a:cubicBezTo>
                  <a:cubicBezTo>
                    <a:pt x="3304" y="1818"/>
                    <a:pt x="3316" y="1830"/>
                    <a:pt x="3316" y="1830"/>
                  </a:cubicBezTo>
                  <a:cubicBezTo>
                    <a:pt x="3329" y="1820"/>
                    <a:pt x="3329" y="1820"/>
                    <a:pt x="3329" y="1820"/>
                  </a:cubicBezTo>
                  <a:cubicBezTo>
                    <a:pt x="3329" y="1820"/>
                    <a:pt x="3336" y="1817"/>
                    <a:pt x="3340" y="1787"/>
                  </a:cubicBezTo>
                  <a:cubicBezTo>
                    <a:pt x="3344" y="1757"/>
                    <a:pt x="3347" y="1787"/>
                    <a:pt x="3364" y="1777"/>
                  </a:cubicBezTo>
                  <a:cubicBezTo>
                    <a:pt x="3381" y="1768"/>
                    <a:pt x="3366" y="1772"/>
                    <a:pt x="3375" y="1748"/>
                  </a:cubicBezTo>
                  <a:cubicBezTo>
                    <a:pt x="3385" y="1723"/>
                    <a:pt x="3381" y="1721"/>
                    <a:pt x="3381" y="1721"/>
                  </a:cubicBezTo>
                  <a:cubicBezTo>
                    <a:pt x="3381" y="1721"/>
                    <a:pt x="3388" y="1716"/>
                    <a:pt x="3400" y="1718"/>
                  </a:cubicBezTo>
                  <a:cubicBezTo>
                    <a:pt x="3411" y="1720"/>
                    <a:pt x="3420" y="1716"/>
                    <a:pt x="3424" y="1703"/>
                  </a:cubicBezTo>
                  <a:cubicBezTo>
                    <a:pt x="3427" y="1690"/>
                    <a:pt x="3416" y="1692"/>
                    <a:pt x="3416" y="1692"/>
                  </a:cubicBezTo>
                  <a:cubicBezTo>
                    <a:pt x="3416" y="1692"/>
                    <a:pt x="3416" y="1686"/>
                    <a:pt x="3420" y="1673"/>
                  </a:cubicBezTo>
                  <a:cubicBezTo>
                    <a:pt x="3424" y="1660"/>
                    <a:pt x="3435" y="1667"/>
                    <a:pt x="3435" y="1667"/>
                  </a:cubicBezTo>
                  <a:cubicBezTo>
                    <a:pt x="3441" y="1669"/>
                    <a:pt x="3459" y="1665"/>
                    <a:pt x="3459" y="1665"/>
                  </a:cubicBezTo>
                  <a:cubicBezTo>
                    <a:pt x="3459" y="1665"/>
                    <a:pt x="3470" y="1654"/>
                    <a:pt x="3465" y="1649"/>
                  </a:cubicBezTo>
                  <a:cubicBezTo>
                    <a:pt x="3459" y="1643"/>
                    <a:pt x="3457" y="1643"/>
                    <a:pt x="3448" y="1639"/>
                  </a:cubicBezTo>
                  <a:cubicBezTo>
                    <a:pt x="3439" y="1636"/>
                    <a:pt x="3441" y="1630"/>
                    <a:pt x="3442" y="1617"/>
                  </a:cubicBezTo>
                  <a:cubicBezTo>
                    <a:pt x="3444" y="1604"/>
                    <a:pt x="3450" y="1611"/>
                    <a:pt x="3452" y="1602"/>
                  </a:cubicBezTo>
                  <a:cubicBezTo>
                    <a:pt x="3454" y="1593"/>
                    <a:pt x="3459" y="1572"/>
                    <a:pt x="3459" y="1572"/>
                  </a:cubicBezTo>
                  <a:cubicBezTo>
                    <a:pt x="3467" y="1583"/>
                    <a:pt x="3467" y="1583"/>
                    <a:pt x="3467" y="1583"/>
                  </a:cubicBezTo>
                  <a:cubicBezTo>
                    <a:pt x="3467" y="1583"/>
                    <a:pt x="3482" y="1585"/>
                    <a:pt x="3487" y="1572"/>
                  </a:cubicBezTo>
                  <a:cubicBezTo>
                    <a:pt x="3493" y="1559"/>
                    <a:pt x="3487" y="1572"/>
                    <a:pt x="3487" y="1561"/>
                  </a:cubicBezTo>
                  <a:cubicBezTo>
                    <a:pt x="3487" y="1550"/>
                    <a:pt x="3482" y="1552"/>
                    <a:pt x="3472" y="1542"/>
                  </a:cubicBezTo>
                  <a:cubicBezTo>
                    <a:pt x="3463" y="1533"/>
                    <a:pt x="3474" y="1535"/>
                    <a:pt x="3483" y="1518"/>
                  </a:cubicBezTo>
                  <a:cubicBezTo>
                    <a:pt x="3493" y="1501"/>
                    <a:pt x="3461" y="1507"/>
                    <a:pt x="3461" y="1507"/>
                  </a:cubicBezTo>
                  <a:cubicBezTo>
                    <a:pt x="3461" y="1507"/>
                    <a:pt x="3455" y="1505"/>
                    <a:pt x="3469" y="1470"/>
                  </a:cubicBezTo>
                  <a:cubicBezTo>
                    <a:pt x="3482" y="1434"/>
                    <a:pt x="3487" y="1447"/>
                    <a:pt x="3493" y="1427"/>
                  </a:cubicBezTo>
                  <a:cubicBezTo>
                    <a:pt x="3498" y="1406"/>
                    <a:pt x="3511" y="1397"/>
                    <a:pt x="3511" y="1397"/>
                  </a:cubicBezTo>
                  <a:cubicBezTo>
                    <a:pt x="3511" y="1397"/>
                    <a:pt x="3517" y="1401"/>
                    <a:pt x="3524" y="1410"/>
                  </a:cubicBezTo>
                  <a:cubicBezTo>
                    <a:pt x="3532" y="1419"/>
                    <a:pt x="3545" y="1404"/>
                    <a:pt x="3545" y="1404"/>
                  </a:cubicBezTo>
                  <a:cubicBezTo>
                    <a:pt x="3549" y="1384"/>
                    <a:pt x="3549" y="1384"/>
                    <a:pt x="3549" y="1384"/>
                  </a:cubicBezTo>
                  <a:cubicBezTo>
                    <a:pt x="3564" y="1373"/>
                    <a:pt x="3564" y="1373"/>
                    <a:pt x="3564" y="1373"/>
                  </a:cubicBezTo>
                  <a:cubicBezTo>
                    <a:pt x="3564" y="1373"/>
                    <a:pt x="3562" y="1397"/>
                    <a:pt x="3573" y="1406"/>
                  </a:cubicBezTo>
                  <a:cubicBezTo>
                    <a:pt x="3584" y="1416"/>
                    <a:pt x="3580" y="1395"/>
                    <a:pt x="3590" y="1376"/>
                  </a:cubicBezTo>
                  <a:cubicBezTo>
                    <a:pt x="3599" y="1358"/>
                    <a:pt x="3607" y="1367"/>
                    <a:pt x="3631" y="1361"/>
                  </a:cubicBezTo>
                  <a:cubicBezTo>
                    <a:pt x="3655" y="1356"/>
                    <a:pt x="3661" y="1365"/>
                    <a:pt x="3670" y="1384"/>
                  </a:cubicBezTo>
                  <a:cubicBezTo>
                    <a:pt x="3679" y="1402"/>
                    <a:pt x="3676" y="1414"/>
                    <a:pt x="3687" y="1376"/>
                  </a:cubicBezTo>
                  <a:cubicBezTo>
                    <a:pt x="3698" y="1339"/>
                    <a:pt x="3746" y="1322"/>
                    <a:pt x="3763" y="1304"/>
                  </a:cubicBezTo>
                  <a:cubicBezTo>
                    <a:pt x="3780" y="1285"/>
                    <a:pt x="3791" y="1283"/>
                    <a:pt x="3799" y="1274"/>
                  </a:cubicBezTo>
                  <a:cubicBezTo>
                    <a:pt x="3806" y="1264"/>
                    <a:pt x="3838" y="1255"/>
                    <a:pt x="3838" y="1255"/>
                  </a:cubicBezTo>
                  <a:cubicBezTo>
                    <a:pt x="3838" y="1255"/>
                    <a:pt x="3864" y="1259"/>
                    <a:pt x="3877" y="1255"/>
                  </a:cubicBezTo>
                  <a:cubicBezTo>
                    <a:pt x="3890" y="1251"/>
                    <a:pt x="3916" y="1251"/>
                    <a:pt x="3916" y="1251"/>
                  </a:cubicBezTo>
                  <a:cubicBezTo>
                    <a:pt x="3916" y="1251"/>
                    <a:pt x="3916" y="1235"/>
                    <a:pt x="3901" y="1223"/>
                  </a:cubicBezTo>
                  <a:cubicBezTo>
                    <a:pt x="3886" y="1212"/>
                    <a:pt x="3888" y="1223"/>
                    <a:pt x="3870" y="1210"/>
                  </a:cubicBezTo>
                  <a:cubicBezTo>
                    <a:pt x="3851" y="1197"/>
                    <a:pt x="3881" y="1190"/>
                    <a:pt x="3881" y="1190"/>
                  </a:cubicBezTo>
                  <a:cubicBezTo>
                    <a:pt x="3881" y="1190"/>
                    <a:pt x="3883" y="1179"/>
                    <a:pt x="3877" y="1169"/>
                  </a:cubicBezTo>
                  <a:cubicBezTo>
                    <a:pt x="3871" y="1160"/>
                    <a:pt x="3851" y="1147"/>
                    <a:pt x="3851" y="1147"/>
                  </a:cubicBezTo>
                  <a:cubicBezTo>
                    <a:pt x="3851" y="1147"/>
                    <a:pt x="3838" y="1139"/>
                    <a:pt x="3856" y="1112"/>
                  </a:cubicBezTo>
                  <a:cubicBezTo>
                    <a:pt x="3875" y="1084"/>
                    <a:pt x="3873" y="1136"/>
                    <a:pt x="3873" y="1136"/>
                  </a:cubicBezTo>
                  <a:cubicBezTo>
                    <a:pt x="3873" y="1136"/>
                    <a:pt x="3886" y="1134"/>
                    <a:pt x="3901" y="1126"/>
                  </a:cubicBezTo>
                  <a:cubicBezTo>
                    <a:pt x="3916" y="1119"/>
                    <a:pt x="3937" y="1102"/>
                    <a:pt x="3937" y="1102"/>
                  </a:cubicBezTo>
                  <a:cubicBezTo>
                    <a:pt x="3937" y="1070"/>
                    <a:pt x="3937" y="1070"/>
                    <a:pt x="3937" y="1070"/>
                  </a:cubicBezTo>
                  <a:cubicBezTo>
                    <a:pt x="3937" y="1070"/>
                    <a:pt x="3929" y="1054"/>
                    <a:pt x="3929" y="1039"/>
                  </a:cubicBezTo>
                  <a:cubicBezTo>
                    <a:pt x="3929" y="1024"/>
                    <a:pt x="3963" y="1026"/>
                    <a:pt x="3963" y="1026"/>
                  </a:cubicBezTo>
                  <a:cubicBezTo>
                    <a:pt x="3963" y="1026"/>
                    <a:pt x="3961" y="1046"/>
                    <a:pt x="3955" y="1065"/>
                  </a:cubicBezTo>
                  <a:cubicBezTo>
                    <a:pt x="3950" y="1084"/>
                    <a:pt x="3974" y="1080"/>
                    <a:pt x="3974" y="1080"/>
                  </a:cubicBezTo>
                  <a:cubicBezTo>
                    <a:pt x="4022" y="1069"/>
                    <a:pt x="4022" y="1069"/>
                    <a:pt x="4022" y="1069"/>
                  </a:cubicBezTo>
                  <a:cubicBezTo>
                    <a:pt x="4022" y="1085"/>
                    <a:pt x="4022" y="1085"/>
                    <a:pt x="4022" y="1085"/>
                  </a:cubicBezTo>
                  <a:cubicBezTo>
                    <a:pt x="4036" y="1119"/>
                    <a:pt x="4036" y="1119"/>
                    <a:pt x="4036" y="1119"/>
                  </a:cubicBezTo>
                  <a:cubicBezTo>
                    <a:pt x="4036" y="1119"/>
                    <a:pt x="4050" y="1121"/>
                    <a:pt x="4064" y="1115"/>
                  </a:cubicBezTo>
                  <a:cubicBezTo>
                    <a:pt x="4077" y="1110"/>
                    <a:pt x="4075" y="1130"/>
                    <a:pt x="4084" y="1143"/>
                  </a:cubicBezTo>
                  <a:cubicBezTo>
                    <a:pt x="4093" y="1156"/>
                    <a:pt x="4105" y="1151"/>
                    <a:pt x="4114" y="1138"/>
                  </a:cubicBezTo>
                  <a:cubicBezTo>
                    <a:pt x="4123" y="1125"/>
                    <a:pt x="4105" y="1130"/>
                    <a:pt x="4133" y="1110"/>
                  </a:cubicBezTo>
                  <a:cubicBezTo>
                    <a:pt x="4160" y="1089"/>
                    <a:pt x="4134" y="1097"/>
                    <a:pt x="4131" y="1069"/>
                  </a:cubicBezTo>
                  <a:cubicBezTo>
                    <a:pt x="4131" y="1069"/>
                    <a:pt x="4149" y="1082"/>
                    <a:pt x="4162" y="1074"/>
                  </a:cubicBezTo>
                  <a:cubicBezTo>
                    <a:pt x="4175" y="1067"/>
                    <a:pt x="4179" y="1070"/>
                    <a:pt x="4187" y="1050"/>
                  </a:cubicBezTo>
                  <a:cubicBezTo>
                    <a:pt x="4194" y="1029"/>
                    <a:pt x="4172" y="1035"/>
                    <a:pt x="4164" y="1020"/>
                  </a:cubicBezTo>
                  <a:cubicBezTo>
                    <a:pt x="4157" y="1005"/>
                    <a:pt x="4144" y="979"/>
                    <a:pt x="4144" y="979"/>
                  </a:cubicBezTo>
                  <a:cubicBezTo>
                    <a:pt x="4127" y="973"/>
                    <a:pt x="4127" y="973"/>
                    <a:pt x="4127" y="973"/>
                  </a:cubicBezTo>
                  <a:cubicBezTo>
                    <a:pt x="4101" y="966"/>
                    <a:pt x="4101" y="966"/>
                    <a:pt x="4101" y="966"/>
                  </a:cubicBezTo>
                  <a:cubicBezTo>
                    <a:pt x="4101" y="966"/>
                    <a:pt x="4095" y="966"/>
                    <a:pt x="4078" y="973"/>
                  </a:cubicBezTo>
                  <a:cubicBezTo>
                    <a:pt x="4062" y="981"/>
                    <a:pt x="4078" y="985"/>
                    <a:pt x="4082" y="994"/>
                  </a:cubicBezTo>
                  <a:cubicBezTo>
                    <a:pt x="4086" y="1003"/>
                    <a:pt x="4073" y="1007"/>
                    <a:pt x="4073" y="1007"/>
                  </a:cubicBezTo>
                  <a:cubicBezTo>
                    <a:pt x="4073" y="1007"/>
                    <a:pt x="4056" y="1007"/>
                    <a:pt x="4060" y="951"/>
                  </a:cubicBezTo>
                  <a:cubicBezTo>
                    <a:pt x="4064" y="895"/>
                    <a:pt x="4045" y="936"/>
                    <a:pt x="4045" y="936"/>
                  </a:cubicBezTo>
                  <a:cubicBezTo>
                    <a:pt x="4045" y="936"/>
                    <a:pt x="4034" y="929"/>
                    <a:pt x="4019" y="906"/>
                  </a:cubicBezTo>
                  <a:cubicBezTo>
                    <a:pt x="4004" y="884"/>
                    <a:pt x="3981" y="878"/>
                    <a:pt x="3981" y="878"/>
                  </a:cubicBezTo>
                  <a:cubicBezTo>
                    <a:pt x="3981" y="878"/>
                    <a:pt x="3959" y="871"/>
                    <a:pt x="3950" y="856"/>
                  </a:cubicBezTo>
                  <a:cubicBezTo>
                    <a:pt x="3940" y="841"/>
                    <a:pt x="3918" y="822"/>
                    <a:pt x="3918" y="822"/>
                  </a:cubicBezTo>
                  <a:cubicBezTo>
                    <a:pt x="3918" y="822"/>
                    <a:pt x="3899" y="824"/>
                    <a:pt x="3883" y="815"/>
                  </a:cubicBezTo>
                  <a:cubicBezTo>
                    <a:pt x="3866" y="806"/>
                    <a:pt x="3864" y="811"/>
                    <a:pt x="3843" y="787"/>
                  </a:cubicBezTo>
                  <a:cubicBezTo>
                    <a:pt x="3823" y="763"/>
                    <a:pt x="3791" y="776"/>
                    <a:pt x="3791" y="776"/>
                  </a:cubicBezTo>
                  <a:cubicBezTo>
                    <a:pt x="3791" y="776"/>
                    <a:pt x="3767" y="783"/>
                    <a:pt x="3748" y="778"/>
                  </a:cubicBezTo>
                  <a:cubicBezTo>
                    <a:pt x="3730" y="772"/>
                    <a:pt x="3722" y="780"/>
                    <a:pt x="3722" y="780"/>
                  </a:cubicBezTo>
                  <a:cubicBezTo>
                    <a:pt x="3722" y="780"/>
                    <a:pt x="3707" y="780"/>
                    <a:pt x="3694" y="766"/>
                  </a:cubicBezTo>
                  <a:cubicBezTo>
                    <a:pt x="3681" y="753"/>
                    <a:pt x="3681" y="772"/>
                    <a:pt x="3674" y="774"/>
                  </a:cubicBezTo>
                  <a:cubicBezTo>
                    <a:pt x="3666" y="776"/>
                    <a:pt x="3672" y="794"/>
                    <a:pt x="3672" y="794"/>
                  </a:cubicBezTo>
                  <a:cubicBezTo>
                    <a:pt x="3687" y="806"/>
                    <a:pt x="3687" y="806"/>
                    <a:pt x="3687" y="806"/>
                  </a:cubicBezTo>
                  <a:cubicBezTo>
                    <a:pt x="3690" y="837"/>
                    <a:pt x="3690" y="837"/>
                    <a:pt x="3690" y="837"/>
                  </a:cubicBezTo>
                  <a:cubicBezTo>
                    <a:pt x="3690" y="837"/>
                    <a:pt x="3683" y="850"/>
                    <a:pt x="3674" y="856"/>
                  </a:cubicBezTo>
                  <a:cubicBezTo>
                    <a:pt x="3664" y="862"/>
                    <a:pt x="3657" y="865"/>
                    <a:pt x="3648" y="856"/>
                  </a:cubicBezTo>
                  <a:cubicBezTo>
                    <a:pt x="3638" y="847"/>
                    <a:pt x="3636" y="845"/>
                    <a:pt x="3623" y="835"/>
                  </a:cubicBezTo>
                  <a:cubicBezTo>
                    <a:pt x="3610" y="826"/>
                    <a:pt x="3629" y="811"/>
                    <a:pt x="3629" y="811"/>
                  </a:cubicBezTo>
                  <a:cubicBezTo>
                    <a:pt x="3629" y="811"/>
                    <a:pt x="3627" y="793"/>
                    <a:pt x="3612" y="785"/>
                  </a:cubicBezTo>
                  <a:cubicBezTo>
                    <a:pt x="3597" y="778"/>
                    <a:pt x="3605" y="793"/>
                    <a:pt x="3599" y="807"/>
                  </a:cubicBezTo>
                  <a:cubicBezTo>
                    <a:pt x="3593" y="822"/>
                    <a:pt x="3569" y="796"/>
                    <a:pt x="3539" y="798"/>
                  </a:cubicBezTo>
                  <a:cubicBezTo>
                    <a:pt x="3510" y="800"/>
                    <a:pt x="3524" y="806"/>
                    <a:pt x="3510" y="791"/>
                  </a:cubicBezTo>
                  <a:cubicBezTo>
                    <a:pt x="3495" y="776"/>
                    <a:pt x="3502" y="796"/>
                    <a:pt x="3483" y="789"/>
                  </a:cubicBezTo>
                  <a:cubicBezTo>
                    <a:pt x="3465" y="781"/>
                    <a:pt x="3465" y="783"/>
                    <a:pt x="3465" y="783"/>
                  </a:cubicBezTo>
                  <a:cubicBezTo>
                    <a:pt x="3465" y="783"/>
                    <a:pt x="3455" y="789"/>
                    <a:pt x="3450" y="804"/>
                  </a:cubicBezTo>
                  <a:cubicBezTo>
                    <a:pt x="3444" y="819"/>
                    <a:pt x="3459" y="826"/>
                    <a:pt x="3459" y="826"/>
                  </a:cubicBezTo>
                  <a:cubicBezTo>
                    <a:pt x="3448" y="862"/>
                    <a:pt x="3448" y="862"/>
                    <a:pt x="3448" y="862"/>
                  </a:cubicBezTo>
                  <a:cubicBezTo>
                    <a:pt x="3448" y="862"/>
                    <a:pt x="3439" y="860"/>
                    <a:pt x="3429" y="824"/>
                  </a:cubicBezTo>
                  <a:cubicBezTo>
                    <a:pt x="3420" y="789"/>
                    <a:pt x="3422" y="809"/>
                    <a:pt x="3411" y="802"/>
                  </a:cubicBezTo>
                  <a:cubicBezTo>
                    <a:pt x="3400" y="794"/>
                    <a:pt x="3398" y="776"/>
                    <a:pt x="3407" y="748"/>
                  </a:cubicBezTo>
                  <a:cubicBezTo>
                    <a:pt x="3416" y="720"/>
                    <a:pt x="3403" y="718"/>
                    <a:pt x="3394" y="705"/>
                  </a:cubicBezTo>
                  <a:cubicBezTo>
                    <a:pt x="3385" y="692"/>
                    <a:pt x="3377" y="690"/>
                    <a:pt x="3362" y="690"/>
                  </a:cubicBezTo>
                  <a:cubicBezTo>
                    <a:pt x="3347" y="690"/>
                    <a:pt x="3312" y="692"/>
                    <a:pt x="3312" y="692"/>
                  </a:cubicBezTo>
                  <a:cubicBezTo>
                    <a:pt x="3312" y="692"/>
                    <a:pt x="3250" y="701"/>
                    <a:pt x="3235" y="699"/>
                  </a:cubicBezTo>
                  <a:cubicBezTo>
                    <a:pt x="3220" y="697"/>
                    <a:pt x="3204" y="703"/>
                    <a:pt x="3204" y="703"/>
                  </a:cubicBezTo>
                  <a:cubicBezTo>
                    <a:pt x="3204" y="703"/>
                    <a:pt x="3209" y="677"/>
                    <a:pt x="3204" y="669"/>
                  </a:cubicBezTo>
                  <a:cubicBezTo>
                    <a:pt x="3198" y="662"/>
                    <a:pt x="3181" y="664"/>
                    <a:pt x="3179" y="653"/>
                  </a:cubicBezTo>
                  <a:cubicBezTo>
                    <a:pt x="3178" y="641"/>
                    <a:pt x="3163" y="636"/>
                    <a:pt x="3148" y="632"/>
                  </a:cubicBezTo>
                  <a:cubicBezTo>
                    <a:pt x="3133" y="628"/>
                    <a:pt x="3122" y="617"/>
                    <a:pt x="3120" y="608"/>
                  </a:cubicBezTo>
                  <a:cubicBezTo>
                    <a:pt x="3118" y="599"/>
                    <a:pt x="3142" y="612"/>
                    <a:pt x="3142" y="612"/>
                  </a:cubicBezTo>
                  <a:cubicBezTo>
                    <a:pt x="3142" y="612"/>
                    <a:pt x="3144" y="604"/>
                    <a:pt x="3153" y="586"/>
                  </a:cubicBezTo>
                  <a:cubicBezTo>
                    <a:pt x="3163" y="567"/>
                    <a:pt x="3142" y="578"/>
                    <a:pt x="3118" y="561"/>
                  </a:cubicBezTo>
                  <a:cubicBezTo>
                    <a:pt x="3094" y="544"/>
                    <a:pt x="3077" y="584"/>
                    <a:pt x="3077" y="584"/>
                  </a:cubicBezTo>
                  <a:cubicBezTo>
                    <a:pt x="3077" y="584"/>
                    <a:pt x="3073" y="589"/>
                    <a:pt x="3066" y="608"/>
                  </a:cubicBezTo>
                  <a:cubicBezTo>
                    <a:pt x="3058" y="627"/>
                    <a:pt x="3054" y="617"/>
                    <a:pt x="3034" y="621"/>
                  </a:cubicBezTo>
                  <a:cubicBezTo>
                    <a:pt x="3013" y="625"/>
                    <a:pt x="3023" y="628"/>
                    <a:pt x="3010" y="617"/>
                  </a:cubicBezTo>
                  <a:cubicBezTo>
                    <a:pt x="2997" y="606"/>
                    <a:pt x="3021" y="602"/>
                    <a:pt x="3021" y="602"/>
                  </a:cubicBezTo>
                  <a:cubicBezTo>
                    <a:pt x="3038" y="589"/>
                    <a:pt x="3038" y="589"/>
                    <a:pt x="3038" y="589"/>
                  </a:cubicBezTo>
                  <a:cubicBezTo>
                    <a:pt x="3038" y="589"/>
                    <a:pt x="3045" y="576"/>
                    <a:pt x="3010" y="580"/>
                  </a:cubicBezTo>
                  <a:cubicBezTo>
                    <a:pt x="2974" y="584"/>
                    <a:pt x="2997" y="569"/>
                    <a:pt x="2997" y="569"/>
                  </a:cubicBezTo>
                  <a:cubicBezTo>
                    <a:pt x="2997" y="569"/>
                    <a:pt x="3008" y="559"/>
                    <a:pt x="3008" y="541"/>
                  </a:cubicBezTo>
                  <a:cubicBezTo>
                    <a:pt x="3008" y="522"/>
                    <a:pt x="2997" y="544"/>
                    <a:pt x="2991" y="531"/>
                  </a:cubicBezTo>
                  <a:cubicBezTo>
                    <a:pt x="2985" y="518"/>
                    <a:pt x="2972" y="539"/>
                    <a:pt x="2972" y="539"/>
                  </a:cubicBezTo>
                  <a:cubicBezTo>
                    <a:pt x="2972" y="539"/>
                    <a:pt x="2966" y="544"/>
                    <a:pt x="2954" y="533"/>
                  </a:cubicBezTo>
                  <a:cubicBezTo>
                    <a:pt x="2942" y="522"/>
                    <a:pt x="2918" y="522"/>
                    <a:pt x="2918" y="522"/>
                  </a:cubicBezTo>
                  <a:cubicBezTo>
                    <a:pt x="2918" y="522"/>
                    <a:pt x="2918" y="522"/>
                    <a:pt x="2918" y="535"/>
                  </a:cubicBezTo>
                  <a:cubicBezTo>
                    <a:pt x="2918" y="548"/>
                    <a:pt x="2907" y="559"/>
                    <a:pt x="2907" y="559"/>
                  </a:cubicBezTo>
                  <a:cubicBezTo>
                    <a:pt x="2907" y="559"/>
                    <a:pt x="2907" y="559"/>
                    <a:pt x="2903" y="543"/>
                  </a:cubicBezTo>
                  <a:cubicBezTo>
                    <a:pt x="2900" y="526"/>
                    <a:pt x="2881" y="546"/>
                    <a:pt x="2881" y="546"/>
                  </a:cubicBezTo>
                  <a:cubicBezTo>
                    <a:pt x="2881" y="546"/>
                    <a:pt x="2881" y="561"/>
                    <a:pt x="2896" y="572"/>
                  </a:cubicBezTo>
                  <a:cubicBezTo>
                    <a:pt x="2910" y="584"/>
                    <a:pt x="2909" y="576"/>
                    <a:pt x="2909" y="576"/>
                  </a:cubicBezTo>
                  <a:cubicBezTo>
                    <a:pt x="2909" y="576"/>
                    <a:pt x="2907" y="587"/>
                    <a:pt x="2894" y="584"/>
                  </a:cubicBezTo>
                  <a:cubicBezTo>
                    <a:pt x="2881" y="580"/>
                    <a:pt x="2888" y="604"/>
                    <a:pt x="2888" y="604"/>
                  </a:cubicBezTo>
                  <a:cubicBezTo>
                    <a:pt x="2888" y="604"/>
                    <a:pt x="2890" y="612"/>
                    <a:pt x="2898" y="619"/>
                  </a:cubicBezTo>
                  <a:cubicBezTo>
                    <a:pt x="2905" y="627"/>
                    <a:pt x="2894" y="641"/>
                    <a:pt x="2894" y="641"/>
                  </a:cubicBezTo>
                  <a:cubicBezTo>
                    <a:pt x="2894" y="641"/>
                    <a:pt x="2881" y="645"/>
                    <a:pt x="2875" y="628"/>
                  </a:cubicBezTo>
                  <a:cubicBezTo>
                    <a:pt x="2869" y="612"/>
                    <a:pt x="2860" y="623"/>
                    <a:pt x="2860" y="623"/>
                  </a:cubicBezTo>
                  <a:cubicBezTo>
                    <a:pt x="2860" y="623"/>
                    <a:pt x="2851" y="632"/>
                    <a:pt x="2855" y="638"/>
                  </a:cubicBezTo>
                  <a:cubicBezTo>
                    <a:pt x="2859" y="643"/>
                    <a:pt x="2859" y="653"/>
                    <a:pt x="2860" y="666"/>
                  </a:cubicBezTo>
                  <a:cubicBezTo>
                    <a:pt x="2862" y="679"/>
                    <a:pt x="2842" y="662"/>
                    <a:pt x="2827" y="638"/>
                  </a:cubicBezTo>
                  <a:cubicBezTo>
                    <a:pt x="2812" y="614"/>
                    <a:pt x="2803" y="627"/>
                    <a:pt x="2803" y="627"/>
                  </a:cubicBezTo>
                  <a:cubicBezTo>
                    <a:pt x="2777" y="612"/>
                    <a:pt x="2777" y="612"/>
                    <a:pt x="2777" y="612"/>
                  </a:cubicBezTo>
                  <a:cubicBezTo>
                    <a:pt x="2777" y="612"/>
                    <a:pt x="2773" y="623"/>
                    <a:pt x="2771" y="628"/>
                  </a:cubicBezTo>
                  <a:cubicBezTo>
                    <a:pt x="2769" y="634"/>
                    <a:pt x="2752" y="641"/>
                    <a:pt x="2752" y="641"/>
                  </a:cubicBezTo>
                  <a:cubicBezTo>
                    <a:pt x="2752" y="641"/>
                    <a:pt x="2741" y="649"/>
                    <a:pt x="2728" y="632"/>
                  </a:cubicBezTo>
                  <a:cubicBezTo>
                    <a:pt x="2715" y="615"/>
                    <a:pt x="2726" y="625"/>
                    <a:pt x="2721" y="614"/>
                  </a:cubicBezTo>
                  <a:cubicBezTo>
                    <a:pt x="2715" y="602"/>
                    <a:pt x="2717" y="602"/>
                    <a:pt x="2706" y="606"/>
                  </a:cubicBezTo>
                  <a:cubicBezTo>
                    <a:pt x="2694" y="610"/>
                    <a:pt x="2708" y="614"/>
                    <a:pt x="2704" y="621"/>
                  </a:cubicBezTo>
                  <a:cubicBezTo>
                    <a:pt x="2700" y="628"/>
                    <a:pt x="2700" y="640"/>
                    <a:pt x="2700" y="649"/>
                  </a:cubicBezTo>
                  <a:cubicBezTo>
                    <a:pt x="2700" y="658"/>
                    <a:pt x="2696" y="669"/>
                    <a:pt x="2693" y="688"/>
                  </a:cubicBezTo>
                  <a:cubicBezTo>
                    <a:pt x="2689" y="707"/>
                    <a:pt x="2678" y="716"/>
                    <a:pt x="2678" y="716"/>
                  </a:cubicBezTo>
                  <a:cubicBezTo>
                    <a:pt x="2681" y="699"/>
                    <a:pt x="2653" y="684"/>
                    <a:pt x="2637" y="668"/>
                  </a:cubicBezTo>
                  <a:cubicBezTo>
                    <a:pt x="2620" y="651"/>
                    <a:pt x="2629" y="660"/>
                    <a:pt x="2620" y="641"/>
                  </a:cubicBezTo>
                  <a:cubicBezTo>
                    <a:pt x="2611" y="623"/>
                    <a:pt x="2620" y="625"/>
                    <a:pt x="2611" y="614"/>
                  </a:cubicBezTo>
                  <a:cubicBezTo>
                    <a:pt x="2601" y="602"/>
                    <a:pt x="2605" y="612"/>
                    <a:pt x="2592" y="604"/>
                  </a:cubicBezTo>
                  <a:cubicBezTo>
                    <a:pt x="2579" y="597"/>
                    <a:pt x="2597" y="571"/>
                    <a:pt x="2597" y="571"/>
                  </a:cubicBezTo>
                  <a:cubicBezTo>
                    <a:pt x="2616" y="543"/>
                    <a:pt x="2616" y="543"/>
                    <a:pt x="2616" y="543"/>
                  </a:cubicBezTo>
                  <a:cubicBezTo>
                    <a:pt x="2616" y="543"/>
                    <a:pt x="2624" y="531"/>
                    <a:pt x="2618" y="507"/>
                  </a:cubicBezTo>
                  <a:cubicBezTo>
                    <a:pt x="2612" y="483"/>
                    <a:pt x="2603" y="492"/>
                    <a:pt x="2590" y="489"/>
                  </a:cubicBezTo>
                  <a:cubicBezTo>
                    <a:pt x="2577" y="485"/>
                    <a:pt x="2562" y="492"/>
                    <a:pt x="2534" y="464"/>
                  </a:cubicBezTo>
                  <a:cubicBezTo>
                    <a:pt x="2506" y="436"/>
                    <a:pt x="2514" y="438"/>
                    <a:pt x="2514" y="438"/>
                  </a:cubicBezTo>
                  <a:cubicBezTo>
                    <a:pt x="2491" y="431"/>
                    <a:pt x="2491" y="431"/>
                    <a:pt x="2491" y="431"/>
                  </a:cubicBezTo>
                  <a:cubicBezTo>
                    <a:pt x="2461" y="444"/>
                    <a:pt x="2461" y="444"/>
                    <a:pt x="2461" y="444"/>
                  </a:cubicBezTo>
                  <a:cubicBezTo>
                    <a:pt x="2461" y="444"/>
                    <a:pt x="2452" y="457"/>
                    <a:pt x="2458" y="472"/>
                  </a:cubicBezTo>
                  <a:cubicBezTo>
                    <a:pt x="2463" y="487"/>
                    <a:pt x="2458" y="483"/>
                    <a:pt x="2471" y="487"/>
                  </a:cubicBezTo>
                  <a:cubicBezTo>
                    <a:pt x="2484" y="490"/>
                    <a:pt x="2473" y="503"/>
                    <a:pt x="2473" y="503"/>
                  </a:cubicBezTo>
                  <a:cubicBezTo>
                    <a:pt x="2473" y="503"/>
                    <a:pt x="2467" y="513"/>
                    <a:pt x="2452" y="511"/>
                  </a:cubicBezTo>
                  <a:cubicBezTo>
                    <a:pt x="2437" y="509"/>
                    <a:pt x="2452" y="511"/>
                    <a:pt x="2439" y="505"/>
                  </a:cubicBezTo>
                  <a:cubicBezTo>
                    <a:pt x="2426" y="500"/>
                    <a:pt x="2424" y="515"/>
                    <a:pt x="2396" y="500"/>
                  </a:cubicBezTo>
                  <a:cubicBezTo>
                    <a:pt x="2368" y="485"/>
                    <a:pt x="2357" y="500"/>
                    <a:pt x="2357" y="500"/>
                  </a:cubicBezTo>
                  <a:cubicBezTo>
                    <a:pt x="2357" y="500"/>
                    <a:pt x="2338" y="498"/>
                    <a:pt x="2342" y="483"/>
                  </a:cubicBezTo>
                  <a:cubicBezTo>
                    <a:pt x="2346" y="468"/>
                    <a:pt x="2348" y="459"/>
                    <a:pt x="2348" y="459"/>
                  </a:cubicBezTo>
                  <a:cubicBezTo>
                    <a:pt x="2348" y="459"/>
                    <a:pt x="2331" y="461"/>
                    <a:pt x="2323" y="459"/>
                  </a:cubicBezTo>
                  <a:cubicBezTo>
                    <a:pt x="2316" y="457"/>
                    <a:pt x="2299" y="448"/>
                    <a:pt x="2290" y="438"/>
                  </a:cubicBezTo>
                  <a:cubicBezTo>
                    <a:pt x="2280" y="429"/>
                    <a:pt x="2265" y="440"/>
                    <a:pt x="2265" y="440"/>
                  </a:cubicBezTo>
                  <a:cubicBezTo>
                    <a:pt x="2243" y="455"/>
                    <a:pt x="2243" y="455"/>
                    <a:pt x="2243" y="455"/>
                  </a:cubicBezTo>
                  <a:cubicBezTo>
                    <a:pt x="2243" y="455"/>
                    <a:pt x="2232" y="466"/>
                    <a:pt x="2226" y="475"/>
                  </a:cubicBezTo>
                  <a:cubicBezTo>
                    <a:pt x="2221" y="485"/>
                    <a:pt x="2223" y="490"/>
                    <a:pt x="2223" y="490"/>
                  </a:cubicBezTo>
                  <a:cubicBezTo>
                    <a:pt x="2224" y="513"/>
                    <a:pt x="2224" y="513"/>
                    <a:pt x="2224" y="513"/>
                  </a:cubicBezTo>
                  <a:cubicBezTo>
                    <a:pt x="2211" y="515"/>
                    <a:pt x="2211" y="515"/>
                    <a:pt x="2211" y="515"/>
                  </a:cubicBezTo>
                  <a:cubicBezTo>
                    <a:pt x="2211" y="515"/>
                    <a:pt x="2202" y="505"/>
                    <a:pt x="2206" y="494"/>
                  </a:cubicBezTo>
                  <a:cubicBezTo>
                    <a:pt x="2210" y="483"/>
                    <a:pt x="2208" y="483"/>
                    <a:pt x="2208" y="474"/>
                  </a:cubicBezTo>
                  <a:cubicBezTo>
                    <a:pt x="2208" y="464"/>
                    <a:pt x="2196" y="446"/>
                    <a:pt x="2200" y="451"/>
                  </a:cubicBezTo>
                  <a:cubicBezTo>
                    <a:pt x="2204" y="457"/>
                    <a:pt x="2176" y="453"/>
                    <a:pt x="2167" y="449"/>
                  </a:cubicBezTo>
                  <a:cubicBezTo>
                    <a:pt x="2157" y="446"/>
                    <a:pt x="2159" y="429"/>
                    <a:pt x="2159" y="429"/>
                  </a:cubicBezTo>
                  <a:cubicBezTo>
                    <a:pt x="2159" y="429"/>
                    <a:pt x="2150" y="427"/>
                    <a:pt x="2144" y="420"/>
                  </a:cubicBezTo>
                  <a:cubicBezTo>
                    <a:pt x="2139" y="412"/>
                    <a:pt x="2129" y="423"/>
                    <a:pt x="2129" y="423"/>
                  </a:cubicBezTo>
                  <a:cubicBezTo>
                    <a:pt x="2129" y="423"/>
                    <a:pt x="2127" y="429"/>
                    <a:pt x="2131" y="446"/>
                  </a:cubicBezTo>
                  <a:cubicBezTo>
                    <a:pt x="2134" y="457"/>
                    <a:pt x="2146" y="448"/>
                    <a:pt x="2146" y="448"/>
                  </a:cubicBezTo>
                  <a:cubicBezTo>
                    <a:pt x="2146" y="448"/>
                    <a:pt x="2139" y="453"/>
                    <a:pt x="2131" y="455"/>
                  </a:cubicBezTo>
                  <a:cubicBezTo>
                    <a:pt x="2124" y="457"/>
                    <a:pt x="2122" y="470"/>
                    <a:pt x="2099" y="474"/>
                  </a:cubicBezTo>
                  <a:cubicBezTo>
                    <a:pt x="2077" y="477"/>
                    <a:pt x="2090" y="487"/>
                    <a:pt x="2083" y="490"/>
                  </a:cubicBezTo>
                  <a:cubicBezTo>
                    <a:pt x="2075" y="494"/>
                    <a:pt x="2070" y="500"/>
                    <a:pt x="2068" y="492"/>
                  </a:cubicBezTo>
                  <a:cubicBezTo>
                    <a:pt x="2066" y="485"/>
                    <a:pt x="2057" y="500"/>
                    <a:pt x="2036" y="509"/>
                  </a:cubicBezTo>
                  <a:cubicBezTo>
                    <a:pt x="2016" y="518"/>
                    <a:pt x="2027" y="526"/>
                    <a:pt x="2016" y="528"/>
                  </a:cubicBezTo>
                  <a:cubicBezTo>
                    <a:pt x="2004" y="530"/>
                    <a:pt x="2003" y="535"/>
                    <a:pt x="1997" y="546"/>
                  </a:cubicBezTo>
                  <a:cubicBezTo>
                    <a:pt x="1991" y="558"/>
                    <a:pt x="1982" y="563"/>
                    <a:pt x="1973" y="571"/>
                  </a:cubicBezTo>
                  <a:cubicBezTo>
                    <a:pt x="1963" y="578"/>
                    <a:pt x="1947" y="586"/>
                    <a:pt x="1939" y="571"/>
                  </a:cubicBezTo>
                  <a:cubicBezTo>
                    <a:pt x="1932" y="556"/>
                    <a:pt x="1948" y="559"/>
                    <a:pt x="1948" y="559"/>
                  </a:cubicBezTo>
                  <a:cubicBezTo>
                    <a:pt x="1948" y="559"/>
                    <a:pt x="1958" y="546"/>
                    <a:pt x="1965" y="543"/>
                  </a:cubicBezTo>
                  <a:cubicBezTo>
                    <a:pt x="1973" y="539"/>
                    <a:pt x="1976" y="530"/>
                    <a:pt x="1982" y="518"/>
                  </a:cubicBezTo>
                  <a:cubicBezTo>
                    <a:pt x="1988" y="507"/>
                    <a:pt x="1999" y="507"/>
                    <a:pt x="1999" y="507"/>
                  </a:cubicBezTo>
                  <a:cubicBezTo>
                    <a:pt x="2010" y="494"/>
                    <a:pt x="2010" y="494"/>
                    <a:pt x="2010" y="494"/>
                  </a:cubicBezTo>
                  <a:cubicBezTo>
                    <a:pt x="2030" y="481"/>
                    <a:pt x="2030" y="481"/>
                    <a:pt x="2030" y="481"/>
                  </a:cubicBezTo>
                  <a:cubicBezTo>
                    <a:pt x="2030" y="481"/>
                    <a:pt x="2045" y="474"/>
                    <a:pt x="2053" y="464"/>
                  </a:cubicBezTo>
                  <a:cubicBezTo>
                    <a:pt x="2060" y="455"/>
                    <a:pt x="2057" y="457"/>
                    <a:pt x="2062" y="453"/>
                  </a:cubicBezTo>
                  <a:cubicBezTo>
                    <a:pt x="2068" y="449"/>
                    <a:pt x="2077" y="433"/>
                    <a:pt x="2077" y="433"/>
                  </a:cubicBezTo>
                  <a:cubicBezTo>
                    <a:pt x="2077" y="433"/>
                    <a:pt x="2079" y="420"/>
                    <a:pt x="2088" y="416"/>
                  </a:cubicBezTo>
                  <a:cubicBezTo>
                    <a:pt x="2098" y="412"/>
                    <a:pt x="2105" y="408"/>
                    <a:pt x="2105" y="399"/>
                  </a:cubicBezTo>
                  <a:cubicBezTo>
                    <a:pt x="2105" y="390"/>
                    <a:pt x="2124" y="369"/>
                    <a:pt x="2124" y="369"/>
                  </a:cubicBezTo>
                  <a:cubicBezTo>
                    <a:pt x="2124" y="369"/>
                    <a:pt x="2150" y="356"/>
                    <a:pt x="2170" y="349"/>
                  </a:cubicBezTo>
                  <a:cubicBezTo>
                    <a:pt x="2191" y="341"/>
                    <a:pt x="2187" y="336"/>
                    <a:pt x="2195" y="317"/>
                  </a:cubicBezTo>
                  <a:cubicBezTo>
                    <a:pt x="2202" y="298"/>
                    <a:pt x="2208" y="309"/>
                    <a:pt x="2208" y="309"/>
                  </a:cubicBezTo>
                  <a:cubicBezTo>
                    <a:pt x="2208" y="309"/>
                    <a:pt x="2213" y="293"/>
                    <a:pt x="2215" y="283"/>
                  </a:cubicBezTo>
                  <a:cubicBezTo>
                    <a:pt x="2217" y="274"/>
                    <a:pt x="2210" y="263"/>
                    <a:pt x="2210" y="263"/>
                  </a:cubicBezTo>
                  <a:cubicBezTo>
                    <a:pt x="2210" y="263"/>
                    <a:pt x="2204" y="263"/>
                    <a:pt x="2196" y="257"/>
                  </a:cubicBezTo>
                  <a:cubicBezTo>
                    <a:pt x="2189" y="252"/>
                    <a:pt x="2187" y="240"/>
                    <a:pt x="2193" y="227"/>
                  </a:cubicBezTo>
                  <a:cubicBezTo>
                    <a:pt x="2198" y="214"/>
                    <a:pt x="2198" y="237"/>
                    <a:pt x="2206" y="242"/>
                  </a:cubicBezTo>
                  <a:cubicBezTo>
                    <a:pt x="2213" y="248"/>
                    <a:pt x="2210" y="222"/>
                    <a:pt x="2210" y="222"/>
                  </a:cubicBezTo>
                  <a:cubicBezTo>
                    <a:pt x="2217" y="188"/>
                    <a:pt x="2217" y="188"/>
                    <a:pt x="2217" y="188"/>
                  </a:cubicBezTo>
                  <a:cubicBezTo>
                    <a:pt x="2217" y="188"/>
                    <a:pt x="2204" y="177"/>
                    <a:pt x="2191" y="168"/>
                  </a:cubicBezTo>
                  <a:cubicBezTo>
                    <a:pt x="2178" y="158"/>
                    <a:pt x="2187" y="158"/>
                    <a:pt x="2187" y="147"/>
                  </a:cubicBezTo>
                  <a:cubicBezTo>
                    <a:pt x="2187" y="136"/>
                    <a:pt x="2176" y="121"/>
                    <a:pt x="2157" y="112"/>
                  </a:cubicBezTo>
                  <a:cubicBezTo>
                    <a:pt x="2139" y="102"/>
                    <a:pt x="2113" y="97"/>
                    <a:pt x="2113" y="97"/>
                  </a:cubicBezTo>
                  <a:cubicBezTo>
                    <a:pt x="2092" y="106"/>
                    <a:pt x="2092" y="106"/>
                    <a:pt x="2092" y="106"/>
                  </a:cubicBezTo>
                  <a:cubicBezTo>
                    <a:pt x="2079" y="125"/>
                    <a:pt x="2079" y="125"/>
                    <a:pt x="2079" y="125"/>
                  </a:cubicBezTo>
                  <a:cubicBezTo>
                    <a:pt x="2079" y="125"/>
                    <a:pt x="2070" y="142"/>
                    <a:pt x="2060" y="143"/>
                  </a:cubicBezTo>
                  <a:cubicBezTo>
                    <a:pt x="2051" y="145"/>
                    <a:pt x="2038" y="147"/>
                    <a:pt x="2038" y="147"/>
                  </a:cubicBezTo>
                  <a:cubicBezTo>
                    <a:pt x="2038" y="147"/>
                    <a:pt x="2027" y="155"/>
                    <a:pt x="2047" y="130"/>
                  </a:cubicBezTo>
                  <a:cubicBezTo>
                    <a:pt x="2068" y="106"/>
                    <a:pt x="2058" y="114"/>
                    <a:pt x="2057" y="102"/>
                  </a:cubicBezTo>
                  <a:cubicBezTo>
                    <a:pt x="2055" y="91"/>
                    <a:pt x="2010" y="89"/>
                    <a:pt x="2010" y="89"/>
                  </a:cubicBezTo>
                  <a:cubicBezTo>
                    <a:pt x="1989" y="73"/>
                    <a:pt x="1989" y="73"/>
                    <a:pt x="1989" y="73"/>
                  </a:cubicBezTo>
                  <a:cubicBezTo>
                    <a:pt x="1989" y="73"/>
                    <a:pt x="1993" y="58"/>
                    <a:pt x="1984" y="52"/>
                  </a:cubicBezTo>
                  <a:cubicBezTo>
                    <a:pt x="1975" y="46"/>
                    <a:pt x="2003" y="48"/>
                    <a:pt x="2010" y="32"/>
                  </a:cubicBezTo>
                  <a:cubicBezTo>
                    <a:pt x="2017" y="15"/>
                    <a:pt x="1988" y="24"/>
                    <a:pt x="1988" y="24"/>
                  </a:cubicBezTo>
                  <a:cubicBezTo>
                    <a:pt x="1988" y="24"/>
                    <a:pt x="1993" y="7"/>
                    <a:pt x="1984" y="4"/>
                  </a:cubicBezTo>
                  <a:cubicBezTo>
                    <a:pt x="1975" y="0"/>
                    <a:pt x="1967" y="11"/>
                    <a:pt x="1960" y="20"/>
                  </a:cubicBezTo>
                  <a:cubicBezTo>
                    <a:pt x="1952" y="30"/>
                    <a:pt x="1928" y="46"/>
                    <a:pt x="1915" y="60"/>
                  </a:cubicBezTo>
                  <a:cubicBezTo>
                    <a:pt x="1902" y="73"/>
                    <a:pt x="1907" y="86"/>
                    <a:pt x="1907" y="86"/>
                  </a:cubicBezTo>
                  <a:cubicBezTo>
                    <a:pt x="1907" y="86"/>
                    <a:pt x="1902" y="99"/>
                    <a:pt x="1907" y="106"/>
                  </a:cubicBezTo>
                  <a:cubicBezTo>
                    <a:pt x="1913" y="114"/>
                    <a:pt x="1909" y="138"/>
                    <a:pt x="1909" y="138"/>
                  </a:cubicBezTo>
                  <a:cubicBezTo>
                    <a:pt x="1909" y="138"/>
                    <a:pt x="1906" y="145"/>
                    <a:pt x="1892" y="138"/>
                  </a:cubicBezTo>
                  <a:cubicBezTo>
                    <a:pt x="1879" y="130"/>
                    <a:pt x="1883" y="143"/>
                    <a:pt x="1872" y="138"/>
                  </a:cubicBezTo>
                  <a:cubicBezTo>
                    <a:pt x="1861" y="132"/>
                    <a:pt x="1859" y="134"/>
                    <a:pt x="1850" y="132"/>
                  </a:cubicBezTo>
                  <a:cubicBezTo>
                    <a:pt x="1840" y="130"/>
                    <a:pt x="1825" y="140"/>
                    <a:pt x="1825" y="140"/>
                  </a:cubicBezTo>
                  <a:cubicBezTo>
                    <a:pt x="1833" y="155"/>
                    <a:pt x="1833" y="155"/>
                    <a:pt x="1833" y="155"/>
                  </a:cubicBezTo>
                  <a:cubicBezTo>
                    <a:pt x="1848" y="168"/>
                    <a:pt x="1848" y="168"/>
                    <a:pt x="1848" y="168"/>
                  </a:cubicBezTo>
                  <a:cubicBezTo>
                    <a:pt x="1848" y="168"/>
                    <a:pt x="1857" y="179"/>
                    <a:pt x="1863" y="183"/>
                  </a:cubicBezTo>
                  <a:cubicBezTo>
                    <a:pt x="1868" y="186"/>
                    <a:pt x="1872" y="196"/>
                    <a:pt x="1872" y="207"/>
                  </a:cubicBezTo>
                  <a:cubicBezTo>
                    <a:pt x="1872" y="218"/>
                    <a:pt x="1855" y="233"/>
                    <a:pt x="1848" y="229"/>
                  </a:cubicBezTo>
                  <a:cubicBezTo>
                    <a:pt x="1840" y="226"/>
                    <a:pt x="1844" y="226"/>
                    <a:pt x="1848" y="216"/>
                  </a:cubicBezTo>
                  <a:cubicBezTo>
                    <a:pt x="1851" y="207"/>
                    <a:pt x="1848" y="188"/>
                    <a:pt x="1846" y="183"/>
                  </a:cubicBezTo>
                  <a:cubicBezTo>
                    <a:pt x="1844" y="177"/>
                    <a:pt x="1837" y="177"/>
                    <a:pt x="1822" y="171"/>
                  </a:cubicBezTo>
                  <a:cubicBezTo>
                    <a:pt x="1807" y="166"/>
                    <a:pt x="1810" y="179"/>
                    <a:pt x="1805" y="188"/>
                  </a:cubicBezTo>
                  <a:cubicBezTo>
                    <a:pt x="1799" y="198"/>
                    <a:pt x="1799" y="201"/>
                    <a:pt x="1790" y="203"/>
                  </a:cubicBezTo>
                  <a:cubicBezTo>
                    <a:pt x="1781" y="205"/>
                    <a:pt x="1784" y="214"/>
                    <a:pt x="1766" y="224"/>
                  </a:cubicBezTo>
                  <a:cubicBezTo>
                    <a:pt x="1747" y="233"/>
                    <a:pt x="1756" y="231"/>
                    <a:pt x="1751" y="216"/>
                  </a:cubicBezTo>
                  <a:cubicBezTo>
                    <a:pt x="1751" y="216"/>
                    <a:pt x="1775" y="177"/>
                    <a:pt x="1762" y="171"/>
                  </a:cubicBezTo>
                  <a:cubicBezTo>
                    <a:pt x="1749" y="166"/>
                    <a:pt x="1756" y="177"/>
                    <a:pt x="1740" y="175"/>
                  </a:cubicBezTo>
                  <a:cubicBezTo>
                    <a:pt x="1723" y="173"/>
                    <a:pt x="1723" y="175"/>
                    <a:pt x="1723" y="175"/>
                  </a:cubicBezTo>
                  <a:cubicBezTo>
                    <a:pt x="1695" y="188"/>
                    <a:pt x="1695" y="188"/>
                    <a:pt x="1695" y="188"/>
                  </a:cubicBezTo>
                  <a:cubicBezTo>
                    <a:pt x="1689" y="201"/>
                    <a:pt x="1689" y="201"/>
                    <a:pt x="1689" y="201"/>
                  </a:cubicBezTo>
                  <a:cubicBezTo>
                    <a:pt x="1702" y="203"/>
                    <a:pt x="1702" y="203"/>
                    <a:pt x="1702" y="203"/>
                  </a:cubicBezTo>
                  <a:cubicBezTo>
                    <a:pt x="1710" y="214"/>
                    <a:pt x="1710" y="214"/>
                    <a:pt x="1710" y="214"/>
                  </a:cubicBezTo>
                  <a:cubicBezTo>
                    <a:pt x="1710" y="214"/>
                    <a:pt x="1706" y="224"/>
                    <a:pt x="1697" y="224"/>
                  </a:cubicBezTo>
                  <a:cubicBezTo>
                    <a:pt x="1687" y="224"/>
                    <a:pt x="1689" y="231"/>
                    <a:pt x="1680" y="229"/>
                  </a:cubicBezTo>
                  <a:cubicBezTo>
                    <a:pt x="1670" y="227"/>
                    <a:pt x="1665" y="242"/>
                    <a:pt x="1657" y="250"/>
                  </a:cubicBezTo>
                  <a:cubicBezTo>
                    <a:pt x="1650" y="257"/>
                    <a:pt x="1631" y="274"/>
                    <a:pt x="1631" y="274"/>
                  </a:cubicBezTo>
                  <a:cubicBezTo>
                    <a:pt x="1631" y="274"/>
                    <a:pt x="1607" y="280"/>
                    <a:pt x="1600" y="289"/>
                  </a:cubicBezTo>
                  <a:cubicBezTo>
                    <a:pt x="1592" y="298"/>
                    <a:pt x="1588" y="304"/>
                    <a:pt x="1588" y="304"/>
                  </a:cubicBezTo>
                  <a:cubicBezTo>
                    <a:pt x="1588" y="304"/>
                    <a:pt x="1572" y="313"/>
                    <a:pt x="1564" y="300"/>
                  </a:cubicBezTo>
                  <a:cubicBezTo>
                    <a:pt x="1557" y="287"/>
                    <a:pt x="1551" y="298"/>
                    <a:pt x="1551" y="298"/>
                  </a:cubicBezTo>
                  <a:cubicBezTo>
                    <a:pt x="1551" y="298"/>
                    <a:pt x="1546" y="313"/>
                    <a:pt x="1551" y="311"/>
                  </a:cubicBezTo>
                  <a:cubicBezTo>
                    <a:pt x="1557" y="309"/>
                    <a:pt x="1560" y="319"/>
                    <a:pt x="1562" y="324"/>
                  </a:cubicBezTo>
                  <a:cubicBezTo>
                    <a:pt x="1564" y="330"/>
                    <a:pt x="1544" y="328"/>
                    <a:pt x="1544" y="328"/>
                  </a:cubicBezTo>
                  <a:cubicBezTo>
                    <a:pt x="1544" y="328"/>
                    <a:pt x="1544" y="328"/>
                    <a:pt x="1534" y="319"/>
                  </a:cubicBezTo>
                  <a:cubicBezTo>
                    <a:pt x="1525" y="309"/>
                    <a:pt x="1516" y="324"/>
                    <a:pt x="1516" y="324"/>
                  </a:cubicBezTo>
                  <a:cubicBezTo>
                    <a:pt x="1516" y="324"/>
                    <a:pt x="1516" y="324"/>
                    <a:pt x="1508" y="332"/>
                  </a:cubicBezTo>
                  <a:cubicBezTo>
                    <a:pt x="1501" y="339"/>
                    <a:pt x="1518" y="349"/>
                    <a:pt x="1518" y="349"/>
                  </a:cubicBezTo>
                  <a:cubicBezTo>
                    <a:pt x="1518" y="349"/>
                    <a:pt x="1525" y="347"/>
                    <a:pt x="1531" y="345"/>
                  </a:cubicBezTo>
                  <a:cubicBezTo>
                    <a:pt x="1536" y="343"/>
                    <a:pt x="1542" y="354"/>
                    <a:pt x="1546" y="362"/>
                  </a:cubicBezTo>
                  <a:cubicBezTo>
                    <a:pt x="1549" y="369"/>
                    <a:pt x="1544" y="373"/>
                    <a:pt x="1523" y="364"/>
                  </a:cubicBezTo>
                  <a:cubicBezTo>
                    <a:pt x="1503" y="354"/>
                    <a:pt x="1516" y="377"/>
                    <a:pt x="1519" y="386"/>
                  </a:cubicBezTo>
                  <a:cubicBezTo>
                    <a:pt x="1523" y="395"/>
                    <a:pt x="1529" y="401"/>
                    <a:pt x="1536" y="405"/>
                  </a:cubicBezTo>
                  <a:cubicBezTo>
                    <a:pt x="1544" y="408"/>
                    <a:pt x="1551" y="423"/>
                    <a:pt x="1551" y="423"/>
                  </a:cubicBezTo>
                  <a:cubicBezTo>
                    <a:pt x="1551" y="423"/>
                    <a:pt x="1551" y="438"/>
                    <a:pt x="1549" y="446"/>
                  </a:cubicBezTo>
                  <a:cubicBezTo>
                    <a:pt x="1547" y="453"/>
                    <a:pt x="1547" y="457"/>
                    <a:pt x="1538" y="461"/>
                  </a:cubicBezTo>
                  <a:cubicBezTo>
                    <a:pt x="1529" y="464"/>
                    <a:pt x="1519" y="468"/>
                    <a:pt x="1519" y="468"/>
                  </a:cubicBezTo>
                  <a:cubicBezTo>
                    <a:pt x="1519" y="468"/>
                    <a:pt x="1516" y="462"/>
                    <a:pt x="1523" y="442"/>
                  </a:cubicBezTo>
                  <a:cubicBezTo>
                    <a:pt x="1531" y="421"/>
                    <a:pt x="1516" y="429"/>
                    <a:pt x="1516" y="429"/>
                  </a:cubicBezTo>
                  <a:cubicBezTo>
                    <a:pt x="1516" y="429"/>
                    <a:pt x="1505" y="429"/>
                    <a:pt x="1490" y="427"/>
                  </a:cubicBezTo>
                  <a:cubicBezTo>
                    <a:pt x="1475" y="425"/>
                    <a:pt x="1482" y="436"/>
                    <a:pt x="1462" y="421"/>
                  </a:cubicBezTo>
                  <a:cubicBezTo>
                    <a:pt x="1441" y="406"/>
                    <a:pt x="1439" y="429"/>
                    <a:pt x="1439" y="429"/>
                  </a:cubicBezTo>
                  <a:cubicBezTo>
                    <a:pt x="1439" y="429"/>
                    <a:pt x="1430" y="442"/>
                    <a:pt x="1417" y="436"/>
                  </a:cubicBezTo>
                  <a:cubicBezTo>
                    <a:pt x="1404" y="431"/>
                    <a:pt x="1402" y="433"/>
                    <a:pt x="1402" y="433"/>
                  </a:cubicBezTo>
                  <a:cubicBezTo>
                    <a:pt x="1402" y="433"/>
                    <a:pt x="1394" y="442"/>
                    <a:pt x="1385" y="444"/>
                  </a:cubicBezTo>
                  <a:cubicBezTo>
                    <a:pt x="1376" y="446"/>
                    <a:pt x="1376" y="453"/>
                    <a:pt x="1376" y="475"/>
                  </a:cubicBezTo>
                  <a:cubicBezTo>
                    <a:pt x="1376" y="498"/>
                    <a:pt x="1387" y="492"/>
                    <a:pt x="1387" y="492"/>
                  </a:cubicBezTo>
                  <a:cubicBezTo>
                    <a:pt x="1387" y="492"/>
                    <a:pt x="1389" y="505"/>
                    <a:pt x="1372" y="511"/>
                  </a:cubicBezTo>
                  <a:cubicBezTo>
                    <a:pt x="1355" y="517"/>
                    <a:pt x="1376" y="533"/>
                    <a:pt x="1383" y="539"/>
                  </a:cubicBezTo>
                  <a:cubicBezTo>
                    <a:pt x="1391" y="544"/>
                    <a:pt x="1430" y="572"/>
                    <a:pt x="1430" y="572"/>
                  </a:cubicBezTo>
                  <a:cubicBezTo>
                    <a:pt x="1456" y="604"/>
                    <a:pt x="1456" y="604"/>
                    <a:pt x="1456" y="604"/>
                  </a:cubicBezTo>
                  <a:cubicBezTo>
                    <a:pt x="1456" y="604"/>
                    <a:pt x="1462" y="619"/>
                    <a:pt x="1460" y="628"/>
                  </a:cubicBezTo>
                  <a:cubicBezTo>
                    <a:pt x="1458" y="638"/>
                    <a:pt x="1443" y="651"/>
                    <a:pt x="1443" y="651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50" y="703"/>
                    <a:pt x="1450" y="703"/>
                    <a:pt x="1450" y="703"/>
                  </a:cubicBezTo>
                  <a:cubicBezTo>
                    <a:pt x="1450" y="703"/>
                    <a:pt x="1452" y="720"/>
                    <a:pt x="1449" y="729"/>
                  </a:cubicBezTo>
                  <a:cubicBezTo>
                    <a:pt x="1445" y="738"/>
                    <a:pt x="1447" y="750"/>
                    <a:pt x="1436" y="752"/>
                  </a:cubicBezTo>
                  <a:cubicBezTo>
                    <a:pt x="1424" y="753"/>
                    <a:pt x="1415" y="738"/>
                    <a:pt x="1415" y="738"/>
                  </a:cubicBezTo>
                  <a:cubicBezTo>
                    <a:pt x="1424" y="725"/>
                    <a:pt x="1424" y="725"/>
                    <a:pt x="1424" y="725"/>
                  </a:cubicBezTo>
                  <a:cubicBezTo>
                    <a:pt x="1424" y="725"/>
                    <a:pt x="1428" y="718"/>
                    <a:pt x="1428" y="699"/>
                  </a:cubicBezTo>
                  <a:cubicBezTo>
                    <a:pt x="1428" y="681"/>
                    <a:pt x="1428" y="699"/>
                    <a:pt x="1419" y="699"/>
                  </a:cubicBezTo>
                  <a:cubicBezTo>
                    <a:pt x="1409" y="699"/>
                    <a:pt x="1417" y="707"/>
                    <a:pt x="1415" y="714"/>
                  </a:cubicBezTo>
                  <a:cubicBezTo>
                    <a:pt x="1413" y="722"/>
                    <a:pt x="1409" y="725"/>
                    <a:pt x="1406" y="709"/>
                  </a:cubicBezTo>
                  <a:cubicBezTo>
                    <a:pt x="1402" y="692"/>
                    <a:pt x="1413" y="694"/>
                    <a:pt x="1415" y="671"/>
                  </a:cubicBezTo>
                  <a:cubicBezTo>
                    <a:pt x="1417" y="649"/>
                    <a:pt x="1406" y="643"/>
                    <a:pt x="1406" y="643"/>
                  </a:cubicBezTo>
                  <a:cubicBezTo>
                    <a:pt x="1426" y="628"/>
                    <a:pt x="1426" y="628"/>
                    <a:pt x="1426" y="628"/>
                  </a:cubicBezTo>
                  <a:cubicBezTo>
                    <a:pt x="1426" y="628"/>
                    <a:pt x="1432" y="617"/>
                    <a:pt x="1426" y="604"/>
                  </a:cubicBezTo>
                  <a:cubicBezTo>
                    <a:pt x="1421" y="591"/>
                    <a:pt x="1421" y="602"/>
                    <a:pt x="1413" y="606"/>
                  </a:cubicBezTo>
                  <a:cubicBezTo>
                    <a:pt x="1406" y="610"/>
                    <a:pt x="1404" y="610"/>
                    <a:pt x="1394" y="610"/>
                  </a:cubicBezTo>
                  <a:cubicBezTo>
                    <a:pt x="1385" y="610"/>
                    <a:pt x="1385" y="614"/>
                    <a:pt x="1376" y="610"/>
                  </a:cubicBezTo>
                  <a:cubicBezTo>
                    <a:pt x="1366" y="606"/>
                    <a:pt x="1366" y="599"/>
                    <a:pt x="1365" y="580"/>
                  </a:cubicBezTo>
                  <a:cubicBezTo>
                    <a:pt x="1363" y="561"/>
                    <a:pt x="1344" y="571"/>
                    <a:pt x="1344" y="571"/>
                  </a:cubicBezTo>
                  <a:cubicBezTo>
                    <a:pt x="1325" y="541"/>
                    <a:pt x="1325" y="541"/>
                    <a:pt x="1325" y="541"/>
                  </a:cubicBezTo>
                  <a:cubicBezTo>
                    <a:pt x="1325" y="541"/>
                    <a:pt x="1320" y="544"/>
                    <a:pt x="1309" y="546"/>
                  </a:cubicBezTo>
                  <a:cubicBezTo>
                    <a:pt x="1297" y="548"/>
                    <a:pt x="1297" y="561"/>
                    <a:pt x="1297" y="561"/>
                  </a:cubicBezTo>
                  <a:cubicBezTo>
                    <a:pt x="1312" y="574"/>
                    <a:pt x="1312" y="574"/>
                    <a:pt x="1312" y="574"/>
                  </a:cubicBezTo>
                  <a:cubicBezTo>
                    <a:pt x="1312" y="574"/>
                    <a:pt x="1314" y="584"/>
                    <a:pt x="1307" y="593"/>
                  </a:cubicBezTo>
                  <a:cubicBezTo>
                    <a:pt x="1299" y="602"/>
                    <a:pt x="1290" y="606"/>
                    <a:pt x="1290" y="606"/>
                  </a:cubicBezTo>
                  <a:cubicBezTo>
                    <a:pt x="1290" y="606"/>
                    <a:pt x="1290" y="606"/>
                    <a:pt x="1281" y="595"/>
                  </a:cubicBezTo>
                  <a:cubicBezTo>
                    <a:pt x="1271" y="584"/>
                    <a:pt x="1271" y="597"/>
                    <a:pt x="1262" y="612"/>
                  </a:cubicBezTo>
                  <a:cubicBezTo>
                    <a:pt x="1253" y="627"/>
                    <a:pt x="1277" y="628"/>
                    <a:pt x="1277" y="628"/>
                  </a:cubicBezTo>
                  <a:cubicBezTo>
                    <a:pt x="1277" y="628"/>
                    <a:pt x="1292" y="643"/>
                    <a:pt x="1299" y="645"/>
                  </a:cubicBezTo>
                  <a:cubicBezTo>
                    <a:pt x="1307" y="647"/>
                    <a:pt x="1314" y="658"/>
                    <a:pt x="1320" y="660"/>
                  </a:cubicBezTo>
                  <a:cubicBezTo>
                    <a:pt x="1325" y="662"/>
                    <a:pt x="1324" y="679"/>
                    <a:pt x="1314" y="679"/>
                  </a:cubicBezTo>
                  <a:cubicBezTo>
                    <a:pt x="1305" y="679"/>
                    <a:pt x="1292" y="677"/>
                    <a:pt x="1292" y="677"/>
                  </a:cubicBezTo>
                  <a:cubicBezTo>
                    <a:pt x="1292" y="677"/>
                    <a:pt x="1288" y="668"/>
                    <a:pt x="1273" y="653"/>
                  </a:cubicBezTo>
                  <a:cubicBezTo>
                    <a:pt x="1258" y="638"/>
                    <a:pt x="1262" y="656"/>
                    <a:pt x="1251" y="649"/>
                  </a:cubicBezTo>
                  <a:cubicBezTo>
                    <a:pt x="1240" y="641"/>
                    <a:pt x="1242" y="653"/>
                    <a:pt x="1238" y="641"/>
                  </a:cubicBezTo>
                  <a:cubicBezTo>
                    <a:pt x="1234" y="630"/>
                    <a:pt x="1242" y="619"/>
                    <a:pt x="1243" y="606"/>
                  </a:cubicBezTo>
                  <a:cubicBezTo>
                    <a:pt x="1245" y="593"/>
                    <a:pt x="1243" y="584"/>
                    <a:pt x="1242" y="567"/>
                  </a:cubicBezTo>
                  <a:cubicBezTo>
                    <a:pt x="1240" y="550"/>
                    <a:pt x="1243" y="548"/>
                    <a:pt x="1242" y="539"/>
                  </a:cubicBezTo>
                  <a:cubicBezTo>
                    <a:pt x="1240" y="530"/>
                    <a:pt x="1234" y="528"/>
                    <a:pt x="1234" y="528"/>
                  </a:cubicBezTo>
                  <a:cubicBezTo>
                    <a:pt x="1234" y="528"/>
                    <a:pt x="1227" y="518"/>
                    <a:pt x="1221" y="515"/>
                  </a:cubicBezTo>
                  <a:cubicBezTo>
                    <a:pt x="1215" y="511"/>
                    <a:pt x="1217" y="507"/>
                    <a:pt x="1215" y="494"/>
                  </a:cubicBezTo>
                  <a:cubicBezTo>
                    <a:pt x="1214" y="481"/>
                    <a:pt x="1200" y="500"/>
                    <a:pt x="1200" y="500"/>
                  </a:cubicBezTo>
                  <a:cubicBezTo>
                    <a:pt x="1214" y="518"/>
                    <a:pt x="1214" y="518"/>
                    <a:pt x="1214" y="518"/>
                  </a:cubicBezTo>
                  <a:cubicBezTo>
                    <a:pt x="1214" y="518"/>
                    <a:pt x="1227" y="531"/>
                    <a:pt x="1227" y="537"/>
                  </a:cubicBezTo>
                  <a:cubicBezTo>
                    <a:pt x="1227" y="543"/>
                    <a:pt x="1221" y="563"/>
                    <a:pt x="1219" y="571"/>
                  </a:cubicBezTo>
                  <a:cubicBezTo>
                    <a:pt x="1217" y="578"/>
                    <a:pt x="1199" y="602"/>
                    <a:pt x="1193" y="608"/>
                  </a:cubicBezTo>
                  <a:cubicBezTo>
                    <a:pt x="1187" y="614"/>
                    <a:pt x="1182" y="633"/>
                    <a:pt x="1182" y="633"/>
                  </a:cubicBezTo>
                  <a:cubicBezTo>
                    <a:pt x="1182" y="653"/>
                    <a:pt x="1182" y="653"/>
                    <a:pt x="1182" y="653"/>
                  </a:cubicBezTo>
                  <a:cubicBezTo>
                    <a:pt x="1182" y="653"/>
                    <a:pt x="1182" y="664"/>
                    <a:pt x="1182" y="669"/>
                  </a:cubicBezTo>
                  <a:cubicBezTo>
                    <a:pt x="1182" y="674"/>
                    <a:pt x="1195" y="690"/>
                    <a:pt x="1195" y="690"/>
                  </a:cubicBezTo>
                  <a:cubicBezTo>
                    <a:pt x="1195" y="690"/>
                    <a:pt x="1197" y="702"/>
                    <a:pt x="1201" y="702"/>
                  </a:cubicBezTo>
                  <a:cubicBezTo>
                    <a:pt x="1206" y="702"/>
                    <a:pt x="1206" y="710"/>
                    <a:pt x="1206" y="715"/>
                  </a:cubicBezTo>
                  <a:cubicBezTo>
                    <a:pt x="1206" y="720"/>
                    <a:pt x="1193" y="732"/>
                    <a:pt x="1193" y="732"/>
                  </a:cubicBezTo>
                  <a:cubicBezTo>
                    <a:pt x="1195" y="737"/>
                    <a:pt x="1193" y="742"/>
                    <a:pt x="1189" y="742"/>
                  </a:cubicBezTo>
                  <a:cubicBezTo>
                    <a:pt x="1184" y="742"/>
                    <a:pt x="1185" y="759"/>
                    <a:pt x="1185" y="759"/>
                  </a:cubicBezTo>
                  <a:cubicBezTo>
                    <a:pt x="1190" y="773"/>
                    <a:pt x="1190" y="773"/>
                    <a:pt x="1190" y="773"/>
                  </a:cubicBezTo>
                  <a:cubicBezTo>
                    <a:pt x="1197" y="788"/>
                    <a:pt x="1197" y="788"/>
                    <a:pt x="1197" y="788"/>
                  </a:cubicBezTo>
                  <a:cubicBezTo>
                    <a:pt x="1197" y="788"/>
                    <a:pt x="1192" y="797"/>
                    <a:pt x="1189" y="807"/>
                  </a:cubicBezTo>
                  <a:cubicBezTo>
                    <a:pt x="1185" y="816"/>
                    <a:pt x="1193" y="826"/>
                    <a:pt x="1204" y="829"/>
                  </a:cubicBezTo>
                  <a:cubicBezTo>
                    <a:pt x="1215" y="832"/>
                    <a:pt x="1227" y="827"/>
                    <a:pt x="1238" y="824"/>
                  </a:cubicBezTo>
                  <a:cubicBezTo>
                    <a:pt x="1249" y="821"/>
                    <a:pt x="1255" y="832"/>
                    <a:pt x="1277" y="837"/>
                  </a:cubicBezTo>
                  <a:cubicBezTo>
                    <a:pt x="1299" y="841"/>
                    <a:pt x="1296" y="865"/>
                    <a:pt x="1299" y="878"/>
                  </a:cubicBezTo>
                  <a:cubicBezTo>
                    <a:pt x="1302" y="890"/>
                    <a:pt x="1304" y="892"/>
                    <a:pt x="1299" y="897"/>
                  </a:cubicBezTo>
                  <a:cubicBezTo>
                    <a:pt x="1294" y="901"/>
                    <a:pt x="1305" y="917"/>
                    <a:pt x="1305" y="917"/>
                  </a:cubicBezTo>
                  <a:cubicBezTo>
                    <a:pt x="1320" y="919"/>
                    <a:pt x="1320" y="919"/>
                    <a:pt x="1320" y="919"/>
                  </a:cubicBezTo>
                  <a:cubicBezTo>
                    <a:pt x="1320" y="919"/>
                    <a:pt x="1332" y="920"/>
                    <a:pt x="1337" y="919"/>
                  </a:cubicBezTo>
                  <a:cubicBezTo>
                    <a:pt x="1342" y="917"/>
                    <a:pt x="1343" y="933"/>
                    <a:pt x="1343" y="933"/>
                  </a:cubicBezTo>
                  <a:cubicBezTo>
                    <a:pt x="1343" y="933"/>
                    <a:pt x="1337" y="950"/>
                    <a:pt x="1329" y="944"/>
                  </a:cubicBezTo>
                  <a:cubicBezTo>
                    <a:pt x="1321" y="938"/>
                    <a:pt x="1321" y="934"/>
                    <a:pt x="1316" y="933"/>
                  </a:cubicBezTo>
                  <a:cubicBezTo>
                    <a:pt x="1312" y="931"/>
                    <a:pt x="1310" y="942"/>
                    <a:pt x="1310" y="942"/>
                  </a:cubicBezTo>
                  <a:cubicBezTo>
                    <a:pt x="1305" y="966"/>
                    <a:pt x="1305" y="966"/>
                    <a:pt x="1305" y="966"/>
                  </a:cubicBezTo>
                  <a:cubicBezTo>
                    <a:pt x="1305" y="966"/>
                    <a:pt x="1304" y="969"/>
                    <a:pt x="1298" y="960"/>
                  </a:cubicBezTo>
                  <a:cubicBezTo>
                    <a:pt x="1291" y="950"/>
                    <a:pt x="1288" y="934"/>
                    <a:pt x="1288" y="934"/>
                  </a:cubicBezTo>
                  <a:cubicBezTo>
                    <a:pt x="1288" y="934"/>
                    <a:pt x="1288" y="934"/>
                    <a:pt x="1279" y="928"/>
                  </a:cubicBezTo>
                  <a:cubicBezTo>
                    <a:pt x="1269" y="922"/>
                    <a:pt x="1285" y="906"/>
                    <a:pt x="1285" y="906"/>
                  </a:cubicBezTo>
                  <a:cubicBezTo>
                    <a:pt x="1285" y="906"/>
                    <a:pt x="1280" y="903"/>
                    <a:pt x="1271" y="892"/>
                  </a:cubicBezTo>
                  <a:cubicBezTo>
                    <a:pt x="1261" y="881"/>
                    <a:pt x="1269" y="881"/>
                    <a:pt x="1274" y="860"/>
                  </a:cubicBezTo>
                  <a:cubicBezTo>
                    <a:pt x="1279" y="840"/>
                    <a:pt x="1258" y="846"/>
                    <a:pt x="1258" y="846"/>
                  </a:cubicBezTo>
                  <a:cubicBezTo>
                    <a:pt x="1258" y="846"/>
                    <a:pt x="1253" y="848"/>
                    <a:pt x="1227" y="857"/>
                  </a:cubicBezTo>
                  <a:cubicBezTo>
                    <a:pt x="1200" y="867"/>
                    <a:pt x="1230" y="868"/>
                    <a:pt x="1222" y="868"/>
                  </a:cubicBezTo>
                  <a:cubicBezTo>
                    <a:pt x="1214" y="868"/>
                    <a:pt x="1220" y="890"/>
                    <a:pt x="1220" y="890"/>
                  </a:cubicBezTo>
                  <a:cubicBezTo>
                    <a:pt x="1220" y="890"/>
                    <a:pt x="1227" y="904"/>
                    <a:pt x="1223" y="917"/>
                  </a:cubicBezTo>
                  <a:cubicBezTo>
                    <a:pt x="1220" y="930"/>
                    <a:pt x="1220" y="923"/>
                    <a:pt x="1209" y="922"/>
                  </a:cubicBezTo>
                  <a:cubicBezTo>
                    <a:pt x="1198" y="920"/>
                    <a:pt x="1203" y="931"/>
                    <a:pt x="1204" y="941"/>
                  </a:cubicBezTo>
                  <a:cubicBezTo>
                    <a:pt x="1206" y="950"/>
                    <a:pt x="1185" y="982"/>
                    <a:pt x="1185" y="982"/>
                  </a:cubicBezTo>
                  <a:cubicBezTo>
                    <a:pt x="1173" y="988"/>
                    <a:pt x="1173" y="988"/>
                    <a:pt x="1173" y="988"/>
                  </a:cubicBezTo>
                  <a:cubicBezTo>
                    <a:pt x="1171" y="1013"/>
                    <a:pt x="1171" y="1013"/>
                    <a:pt x="1171" y="1013"/>
                  </a:cubicBezTo>
                  <a:cubicBezTo>
                    <a:pt x="1171" y="1013"/>
                    <a:pt x="1182" y="1032"/>
                    <a:pt x="1181" y="1039"/>
                  </a:cubicBezTo>
                  <a:cubicBezTo>
                    <a:pt x="1179" y="1045"/>
                    <a:pt x="1187" y="1056"/>
                    <a:pt x="1187" y="1056"/>
                  </a:cubicBezTo>
                  <a:cubicBezTo>
                    <a:pt x="1187" y="1056"/>
                    <a:pt x="1185" y="1069"/>
                    <a:pt x="1182" y="1073"/>
                  </a:cubicBezTo>
                  <a:cubicBezTo>
                    <a:pt x="1179" y="1078"/>
                    <a:pt x="1168" y="1075"/>
                    <a:pt x="1168" y="1059"/>
                  </a:cubicBezTo>
                  <a:cubicBezTo>
                    <a:pt x="1168" y="1043"/>
                    <a:pt x="1162" y="1054"/>
                    <a:pt x="1151" y="1034"/>
                  </a:cubicBezTo>
                  <a:cubicBezTo>
                    <a:pt x="1140" y="1013"/>
                    <a:pt x="1143" y="1028"/>
                    <a:pt x="1135" y="1012"/>
                  </a:cubicBezTo>
                  <a:cubicBezTo>
                    <a:pt x="1127" y="996"/>
                    <a:pt x="1122" y="1023"/>
                    <a:pt x="1122" y="1023"/>
                  </a:cubicBezTo>
                  <a:cubicBezTo>
                    <a:pt x="1116" y="1010"/>
                    <a:pt x="1116" y="1010"/>
                    <a:pt x="1116" y="1010"/>
                  </a:cubicBezTo>
                  <a:cubicBezTo>
                    <a:pt x="1116" y="1010"/>
                    <a:pt x="1114" y="1018"/>
                    <a:pt x="1105" y="1021"/>
                  </a:cubicBezTo>
                  <a:cubicBezTo>
                    <a:pt x="1095" y="1024"/>
                    <a:pt x="1107" y="1015"/>
                    <a:pt x="1107" y="1004"/>
                  </a:cubicBezTo>
                  <a:cubicBezTo>
                    <a:pt x="1107" y="993"/>
                    <a:pt x="1097" y="1004"/>
                    <a:pt x="1092" y="1004"/>
                  </a:cubicBezTo>
                  <a:cubicBezTo>
                    <a:pt x="1088" y="1004"/>
                    <a:pt x="1083" y="1007"/>
                    <a:pt x="1081" y="1002"/>
                  </a:cubicBezTo>
                  <a:cubicBezTo>
                    <a:pt x="1080" y="998"/>
                    <a:pt x="1067" y="980"/>
                    <a:pt x="1067" y="980"/>
                  </a:cubicBezTo>
                  <a:cubicBezTo>
                    <a:pt x="1078" y="976"/>
                    <a:pt x="1078" y="976"/>
                    <a:pt x="1078" y="976"/>
                  </a:cubicBezTo>
                  <a:cubicBezTo>
                    <a:pt x="1094" y="979"/>
                    <a:pt x="1094" y="979"/>
                    <a:pt x="1094" y="979"/>
                  </a:cubicBezTo>
                  <a:cubicBezTo>
                    <a:pt x="1103" y="972"/>
                    <a:pt x="1103" y="972"/>
                    <a:pt x="1103" y="972"/>
                  </a:cubicBezTo>
                  <a:cubicBezTo>
                    <a:pt x="1113" y="987"/>
                    <a:pt x="1113" y="987"/>
                    <a:pt x="1113" y="987"/>
                  </a:cubicBezTo>
                  <a:cubicBezTo>
                    <a:pt x="1113" y="987"/>
                    <a:pt x="1124" y="993"/>
                    <a:pt x="1130" y="987"/>
                  </a:cubicBezTo>
                  <a:cubicBezTo>
                    <a:pt x="1137" y="980"/>
                    <a:pt x="1130" y="974"/>
                    <a:pt x="1137" y="966"/>
                  </a:cubicBezTo>
                  <a:cubicBezTo>
                    <a:pt x="1143" y="958"/>
                    <a:pt x="1163" y="952"/>
                    <a:pt x="1174" y="923"/>
                  </a:cubicBezTo>
                  <a:cubicBezTo>
                    <a:pt x="1185" y="895"/>
                    <a:pt x="1178" y="870"/>
                    <a:pt x="1178" y="870"/>
                  </a:cubicBezTo>
                  <a:cubicBezTo>
                    <a:pt x="1178" y="870"/>
                    <a:pt x="1176" y="860"/>
                    <a:pt x="1168" y="846"/>
                  </a:cubicBezTo>
                  <a:cubicBezTo>
                    <a:pt x="1160" y="832"/>
                    <a:pt x="1165" y="832"/>
                    <a:pt x="1157" y="799"/>
                  </a:cubicBezTo>
                  <a:cubicBezTo>
                    <a:pt x="1149" y="766"/>
                    <a:pt x="1160" y="778"/>
                    <a:pt x="1162" y="747"/>
                  </a:cubicBezTo>
                  <a:cubicBezTo>
                    <a:pt x="1163" y="715"/>
                    <a:pt x="1171" y="724"/>
                    <a:pt x="1170" y="710"/>
                  </a:cubicBezTo>
                  <a:cubicBezTo>
                    <a:pt x="1168" y="696"/>
                    <a:pt x="1170" y="698"/>
                    <a:pt x="1165" y="679"/>
                  </a:cubicBezTo>
                  <a:cubicBezTo>
                    <a:pt x="1160" y="660"/>
                    <a:pt x="1152" y="647"/>
                    <a:pt x="1152" y="647"/>
                  </a:cubicBezTo>
                  <a:cubicBezTo>
                    <a:pt x="1152" y="647"/>
                    <a:pt x="1146" y="636"/>
                    <a:pt x="1138" y="633"/>
                  </a:cubicBezTo>
                  <a:cubicBezTo>
                    <a:pt x="1130" y="630"/>
                    <a:pt x="1127" y="627"/>
                    <a:pt x="1133" y="616"/>
                  </a:cubicBezTo>
                  <a:cubicBezTo>
                    <a:pt x="1140" y="605"/>
                    <a:pt x="1146" y="603"/>
                    <a:pt x="1152" y="595"/>
                  </a:cubicBezTo>
                  <a:cubicBezTo>
                    <a:pt x="1159" y="587"/>
                    <a:pt x="1148" y="562"/>
                    <a:pt x="1148" y="562"/>
                  </a:cubicBezTo>
                  <a:cubicBezTo>
                    <a:pt x="1148" y="562"/>
                    <a:pt x="1155" y="537"/>
                    <a:pt x="1154" y="519"/>
                  </a:cubicBezTo>
                  <a:cubicBezTo>
                    <a:pt x="1152" y="502"/>
                    <a:pt x="1148" y="516"/>
                    <a:pt x="1127" y="508"/>
                  </a:cubicBezTo>
                  <a:cubicBezTo>
                    <a:pt x="1107" y="500"/>
                    <a:pt x="1119" y="507"/>
                    <a:pt x="1107" y="502"/>
                  </a:cubicBezTo>
                  <a:cubicBezTo>
                    <a:pt x="1094" y="497"/>
                    <a:pt x="1099" y="505"/>
                    <a:pt x="1069" y="538"/>
                  </a:cubicBezTo>
                  <a:cubicBezTo>
                    <a:pt x="1039" y="571"/>
                    <a:pt x="1072" y="551"/>
                    <a:pt x="1062" y="559"/>
                  </a:cubicBezTo>
                  <a:cubicBezTo>
                    <a:pt x="1053" y="567"/>
                    <a:pt x="1058" y="565"/>
                    <a:pt x="1064" y="573"/>
                  </a:cubicBezTo>
                  <a:cubicBezTo>
                    <a:pt x="1070" y="581"/>
                    <a:pt x="1064" y="586"/>
                    <a:pt x="1058" y="597"/>
                  </a:cubicBezTo>
                  <a:cubicBezTo>
                    <a:pt x="1051" y="608"/>
                    <a:pt x="1051" y="619"/>
                    <a:pt x="1051" y="619"/>
                  </a:cubicBezTo>
                  <a:cubicBezTo>
                    <a:pt x="1051" y="619"/>
                    <a:pt x="1048" y="633"/>
                    <a:pt x="1029" y="639"/>
                  </a:cubicBezTo>
                  <a:cubicBezTo>
                    <a:pt x="1010" y="646"/>
                    <a:pt x="1013" y="655"/>
                    <a:pt x="1013" y="655"/>
                  </a:cubicBezTo>
                  <a:cubicBezTo>
                    <a:pt x="1010" y="687"/>
                    <a:pt x="1010" y="687"/>
                    <a:pt x="1010" y="687"/>
                  </a:cubicBezTo>
                  <a:cubicBezTo>
                    <a:pt x="1010" y="687"/>
                    <a:pt x="1017" y="690"/>
                    <a:pt x="1018" y="694"/>
                  </a:cubicBezTo>
                  <a:cubicBezTo>
                    <a:pt x="1020" y="699"/>
                    <a:pt x="1012" y="721"/>
                    <a:pt x="1018" y="723"/>
                  </a:cubicBezTo>
                  <a:cubicBezTo>
                    <a:pt x="1024" y="724"/>
                    <a:pt x="1020" y="731"/>
                    <a:pt x="1021" y="740"/>
                  </a:cubicBezTo>
                  <a:cubicBezTo>
                    <a:pt x="1023" y="750"/>
                    <a:pt x="1017" y="754"/>
                    <a:pt x="1017" y="754"/>
                  </a:cubicBezTo>
                  <a:cubicBezTo>
                    <a:pt x="1015" y="773"/>
                    <a:pt x="1015" y="773"/>
                    <a:pt x="1015" y="773"/>
                  </a:cubicBezTo>
                  <a:cubicBezTo>
                    <a:pt x="1015" y="789"/>
                    <a:pt x="1015" y="789"/>
                    <a:pt x="1015" y="789"/>
                  </a:cubicBezTo>
                  <a:cubicBezTo>
                    <a:pt x="1015" y="789"/>
                    <a:pt x="1028" y="796"/>
                    <a:pt x="1043" y="784"/>
                  </a:cubicBezTo>
                  <a:cubicBezTo>
                    <a:pt x="1059" y="773"/>
                    <a:pt x="1043" y="794"/>
                    <a:pt x="1040" y="807"/>
                  </a:cubicBezTo>
                  <a:cubicBezTo>
                    <a:pt x="1040" y="807"/>
                    <a:pt x="1043" y="822"/>
                    <a:pt x="1045" y="827"/>
                  </a:cubicBezTo>
                  <a:cubicBezTo>
                    <a:pt x="1047" y="832"/>
                    <a:pt x="1056" y="843"/>
                    <a:pt x="1061" y="844"/>
                  </a:cubicBezTo>
                  <a:cubicBezTo>
                    <a:pt x="1065" y="846"/>
                    <a:pt x="1080" y="860"/>
                    <a:pt x="1080" y="860"/>
                  </a:cubicBezTo>
                  <a:cubicBezTo>
                    <a:pt x="1072" y="851"/>
                    <a:pt x="1065" y="857"/>
                    <a:pt x="1065" y="857"/>
                  </a:cubicBezTo>
                  <a:cubicBezTo>
                    <a:pt x="1065" y="857"/>
                    <a:pt x="1061" y="865"/>
                    <a:pt x="1056" y="879"/>
                  </a:cubicBezTo>
                  <a:cubicBezTo>
                    <a:pt x="1051" y="893"/>
                    <a:pt x="1039" y="874"/>
                    <a:pt x="1039" y="874"/>
                  </a:cubicBezTo>
                  <a:cubicBezTo>
                    <a:pt x="1023" y="854"/>
                    <a:pt x="1023" y="854"/>
                    <a:pt x="1023" y="854"/>
                  </a:cubicBezTo>
                  <a:cubicBezTo>
                    <a:pt x="1023" y="854"/>
                    <a:pt x="1010" y="848"/>
                    <a:pt x="999" y="843"/>
                  </a:cubicBezTo>
                  <a:cubicBezTo>
                    <a:pt x="988" y="838"/>
                    <a:pt x="991" y="843"/>
                    <a:pt x="988" y="827"/>
                  </a:cubicBezTo>
                  <a:cubicBezTo>
                    <a:pt x="985" y="811"/>
                    <a:pt x="982" y="832"/>
                    <a:pt x="975" y="830"/>
                  </a:cubicBezTo>
                  <a:cubicBezTo>
                    <a:pt x="969" y="829"/>
                    <a:pt x="963" y="835"/>
                    <a:pt x="964" y="824"/>
                  </a:cubicBezTo>
                  <a:cubicBezTo>
                    <a:pt x="966" y="813"/>
                    <a:pt x="968" y="819"/>
                    <a:pt x="966" y="807"/>
                  </a:cubicBezTo>
                  <a:cubicBezTo>
                    <a:pt x="964" y="794"/>
                    <a:pt x="952" y="792"/>
                    <a:pt x="933" y="791"/>
                  </a:cubicBezTo>
                  <a:cubicBezTo>
                    <a:pt x="914" y="789"/>
                    <a:pt x="920" y="786"/>
                    <a:pt x="914" y="770"/>
                  </a:cubicBezTo>
                  <a:cubicBezTo>
                    <a:pt x="908" y="754"/>
                    <a:pt x="892" y="773"/>
                    <a:pt x="876" y="772"/>
                  </a:cubicBezTo>
                  <a:cubicBezTo>
                    <a:pt x="860" y="770"/>
                    <a:pt x="867" y="777"/>
                    <a:pt x="852" y="781"/>
                  </a:cubicBezTo>
                  <a:cubicBezTo>
                    <a:pt x="838" y="786"/>
                    <a:pt x="851" y="789"/>
                    <a:pt x="851" y="819"/>
                  </a:cubicBezTo>
                  <a:cubicBezTo>
                    <a:pt x="851" y="849"/>
                    <a:pt x="867" y="833"/>
                    <a:pt x="862" y="838"/>
                  </a:cubicBezTo>
                  <a:cubicBezTo>
                    <a:pt x="857" y="843"/>
                    <a:pt x="857" y="851"/>
                    <a:pt x="835" y="856"/>
                  </a:cubicBezTo>
                  <a:cubicBezTo>
                    <a:pt x="813" y="860"/>
                    <a:pt x="827" y="874"/>
                    <a:pt x="816" y="878"/>
                  </a:cubicBezTo>
                  <a:cubicBezTo>
                    <a:pt x="805" y="881"/>
                    <a:pt x="816" y="852"/>
                    <a:pt x="814" y="837"/>
                  </a:cubicBezTo>
                  <a:cubicBezTo>
                    <a:pt x="813" y="821"/>
                    <a:pt x="803" y="835"/>
                    <a:pt x="794" y="841"/>
                  </a:cubicBezTo>
                  <a:cubicBezTo>
                    <a:pt x="784" y="848"/>
                    <a:pt x="777" y="851"/>
                    <a:pt x="764" y="860"/>
                  </a:cubicBezTo>
                  <a:cubicBezTo>
                    <a:pt x="751" y="870"/>
                    <a:pt x="748" y="862"/>
                    <a:pt x="748" y="862"/>
                  </a:cubicBezTo>
                  <a:cubicBezTo>
                    <a:pt x="721" y="863"/>
                    <a:pt x="721" y="863"/>
                    <a:pt x="721" y="863"/>
                  </a:cubicBezTo>
                  <a:cubicBezTo>
                    <a:pt x="721" y="863"/>
                    <a:pt x="723" y="873"/>
                    <a:pt x="718" y="881"/>
                  </a:cubicBezTo>
                  <a:cubicBezTo>
                    <a:pt x="713" y="889"/>
                    <a:pt x="712" y="890"/>
                    <a:pt x="691" y="897"/>
                  </a:cubicBezTo>
                  <a:cubicBezTo>
                    <a:pt x="671" y="903"/>
                    <a:pt x="680" y="912"/>
                    <a:pt x="668" y="920"/>
                  </a:cubicBezTo>
                  <a:cubicBezTo>
                    <a:pt x="655" y="928"/>
                    <a:pt x="661" y="920"/>
                    <a:pt x="682" y="893"/>
                  </a:cubicBezTo>
                  <a:cubicBezTo>
                    <a:pt x="702" y="867"/>
                    <a:pt x="685" y="878"/>
                    <a:pt x="687" y="859"/>
                  </a:cubicBezTo>
                  <a:cubicBezTo>
                    <a:pt x="688" y="840"/>
                    <a:pt x="690" y="838"/>
                    <a:pt x="679" y="835"/>
                  </a:cubicBezTo>
                  <a:cubicBezTo>
                    <a:pt x="668" y="832"/>
                    <a:pt x="679" y="835"/>
                    <a:pt x="668" y="835"/>
                  </a:cubicBezTo>
                  <a:cubicBezTo>
                    <a:pt x="657" y="835"/>
                    <a:pt x="658" y="851"/>
                    <a:pt x="658" y="851"/>
                  </a:cubicBezTo>
                  <a:cubicBezTo>
                    <a:pt x="658" y="851"/>
                    <a:pt x="657" y="857"/>
                    <a:pt x="641" y="860"/>
                  </a:cubicBezTo>
                  <a:cubicBezTo>
                    <a:pt x="625" y="863"/>
                    <a:pt x="636" y="871"/>
                    <a:pt x="614" y="863"/>
                  </a:cubicBezTo>
                  <a:cubicBezTo>
                    <a:pt x="592" y="856"/>
                    <a:pt x="601" y="874"/>
                    <a:pt x="586" y="892"/>
                  </a:cubicBezTo>
                  <a:cubicBezTo>
                    <a:pt x="570" y="909"/>
                    <a:pt x="559" y="904"/>
                    <a:pt x="559" y="904"/>
                  </a:cubicBezTo>
                  <a:cubicBezTo>
                    <a:pt x="559" y="904"/>
                    <a:pt x="556" y="909"/>
                    <a:pt x="541" y="909"/>
                  </a:cubicBezTo>
                  <a:cubicBezTo>
                    <a:pt x="527" y="909"/>
                    <a:pt x="540" y="920"/>
                    <a:pt x="526" y="925"/>
                  </a:cubicBezTo>
                  <a:cubicBezTo>
                    <a:pt x="511" y="930"/>
                    <a:pt x="527" y="938"/>
                    <a:pt x="524" y="949"/>
                  </a:cubicBezTo>
                  <a:cubicBezTo>
                    <a:pt x="521" y="960"/>
                    <a:pt x="521" y="972"/>
                    <a:pt x="500" y="972"/>
                  </a:cubicBezTo>
                  <a:cubicBezTo>
                    <a:pt x="480" y="972"/>
                    <a:pt x="500" y="972"/>
                    <a:pt x="492" y="968"/>
                  </a:cubicBezTo>
                  <a:cubicBezTo>
                    <a:pt x="484" y="963"/>
                    <a:pt x="481" y="971"/>
                    <a:pt x="481" y="960"/>
                  </a:cubicBezTo>
                  <a:cubicBezTo>
                    <a:pt x="481" y="949"/>
                    <a:pt x="481" y="952"/>
                    <a:pt x="477" y="944"/>
                  </a:cubicBezTo>
                  <a:cubicBezTo>
                    <a:pt x="472" y="936"/>
                    <a:pt x="467" y="938"/>
                    <a:pt x="462" y="925"/>
                  </a:cubicBezTo>
                  <a:cubicBezTo>
                    <a:pt x="458" y="912"/>
                    <a:pt x="469" y="923"/>
                    <a:pt x="478" y="922"/>
                  </a:cubicBezTo>
                  <a:cubicBezTo>
                    <a:pt x="488" y="920"/>
                    <a:pt x="492" y="920"/>
                    <a:pt x="510" y="911"/>
                  </a:cubicBezTo>
                  <a:cubicBezTo>
                    <a:pt x="527" y="901"/>
                    <a:pt x="507" y="892"/>
                    <a:pt x="491" y="881"/>
                  </a:cubicBezTo>
                  <a:cubicBezTo>
                    <a:pt x="475" y="870"/>
                    <a:pt x="491" y="874"/>
                    <a:pt x="478" y="863"/>
                  </a:cubicBezTo>
                  <a:cubicBezTo>
                    <a:pt x="466" y="852"/>
                    <a:pt x="462" y="862"/>
                    <a:pt x="456" y="865"/>
                  </a:cubicBezTo>
                  <a:cubicBezTo>
                    <a:pt x="450" y="868"/>
                    <a:pt x="440" y="856"/>
                    <a:pt x="426" y="851"/>
                  </a:cubicBezTo>
                  <a:cubicBezTo>
                    <a:pt x="412" y="846"/>
                    <a:pt x="409" y="856"/>
                    <a:pt x="420" y="865"/>
                  </a:cubicBezTo>
                  <a:cubicBezTo>
                    <a:pt x="431" y="874"/>
                    <a:pt x="428" y="871"/>
                    <a:pt x="434" y="893"/>
                  </a:cubicBezTo>
                  <a:cubicBezTo>
                    <a:pt x="440" y="916"/>
                    <a:pt x="436" y="909"/>
                    <a:pt x="431" y="917"/>
                  </a:cubicBezTo>
                  <a:cubicBezTo>
                    <a:pt x="426" y="925"/>
                    <a:pt x="429" y="938"/>
                    <a:pt x="448" y="957"/>
                  </a:cubicBezTo>
                  <a:cubicBezTo>
                    <a:pt x="467" y="976"/>
                    <a:pt x="448" y="966"/>
                    <a:pt x="447" y="985"/>
                  </a:cubicBezTo>
                  <a:cubicBezTo>
                    <a:pt x="445" y="1004"/>
                    <a:pt x="451" y="999"/>
                    <a:pt x="439" y="1028"/>
                  </a:cubicBezTo>
                  <a:cubicBezTo>
                    <a:pt x="426" y="1056"/>
                    <a:pt x="439" y="1043"/>
                    <a:pt x="426" y="1050"/>
                  </a:cubicBezTo>
                  <a:cubicBezTo>
                    <a:pt x="413" y="1056"/>
                    <a:pt x="417" y="1050"/>
                    <a:pt x="415" y="1028"/>
                  </a:cubicBezTo>
                  <a:cubicBezTo>
                    <a:pt x="413" y="1006"/>
                    <a:pt x="412" y="1018"/>
                    <a:pt x="398" y="1017"/>
                  </a:cubicBezTo>
                  <a:cubicBezTo>
                    <a:pt x="383" y="1015"/>
                    <a:pt x="398" y="1017"/>
                    <a:pt x="390" y="1006"/>
                  </a:cubicBezTo>
                  <a:cubicBezTo>
                    <a:pt x="382" y="994"/>
                    <a:pt x="385" y="1015"/>
                    <a:pt x="377" y="1024"/>
                  </a:cubicBezTo>
                  <a:cubicBezTo>
                    <a:pt x="369" y="1034"/>
                    <a:pt x="353" y="1047"/>
                    <a:pt x="339" y="1051"/>
                  </a:cubicBezTo>
                  <a:cubicBezTo>
                    <a:pt x="325" y="1056"/>
                    <a:pt x="335" y="1059"/>
                    <a:pt x="328" y="1067"/>
                  </a:cubicBezTo>
                  <a:cubicBezTo>
                    <a:pt x="322" y="1075"/>
                    <a:pt x="330" y="1078"/>
                    <a:pt x="325" y="1084"/>
                  </a:cubicBezTo>
                  <a:cubicBezTo>
                    <a:pt x="320" y="1091"/>
                    <a:pt x="331" y="1094"/>
                    <a:pt x="342" y="1100"/>
                  </a:cubicBezTo>
                  <a:cubicBezTo>
                    <a:pt x="353" y="1107"/>
                    <a:pt x="347" y="1113"/>
                    <a:pt x="333" y="1119"/>
                  </a:cubicBezTo>
                  <a:cubicBezTo>
                    <a:pt x="319" y="1125"/>
                    <a:pt x="327" y="1129"/>
                    <a:pt x="311" y="1118"/>
                  </a:cubicBezTo>
                  <a:cubicBezTo>
                    <a:pt x="295" y="1107"/>
                    <a:pt x="303" y="1127"/>
                    <a:pt x="292" y="1125"/>
                  </a:cubicBezTo>
                  <a:cubicBezTo>
                    <a:pt x="281" y="1124"/>
                    <a:pt x="287" y="1122"/>
                    <a:pt x="281" y="1111"/>
                  </a:cubicBezTo>
                  <a:cubicBezTo>
                    <a:pt x="275" y="1100"/>
                    <a:pt x="265" y="1114"/>
                    <a:pt x="257" y="1111"/>
                  </a:cubicBezTo>
                  <a:cubicBezTo>
                    <a:pt x="249" y="1108"/>
                    <a:pt x="251" y="1137"/>
                    <a:pt x="259" y="1132"/>
                  </a:cubicBezTo>
                  <a:cubicBezTo>
                    <a:pt x="267" y="1127"/>
                    <a:pt x="276" y="1151"/>
                    <a:pt x="276" y="1151"/>
                  </a:cubicBezTo>
                  <a:cubicBezTo>
                    <a:pt x="276" y="1151"/>
                    <a:pt x="273" y="1159"/>
                    <a:pt x="263" y="1165"/>
                  </a:cubicBezTo>
                  <a:cubicBezTo>
                    <a:pt x="254" y="1171"/>
                    <a:pt x="245" y="1165"/>
                    <a:pt x="232" y="1148"/>
                  </a:cubicBezTo>
                  <a:cubicBezTo>
                    <a:pt x="219" y="1130"/>
                    <a:pt x="210" y="1138"/>
                    <a:pt x="200" y="1122"/>
                  </a:cubicBezTo>
                  <a:cubicBezTo>
                    <a:pt x="191" y="1107"/>
                    <a:pt x="189" y="1116"/>
                    <a:pt x="177" y="1108"/>
                  </a:cubicBezTo>
                  <a:cubicBezTo>
                    <a:pt x="165" y="1100"/>
                    <a:pt x="185" y="1080"/>
                    <a:pt x="177" y="1070"/>
                  </a:cubicBezTo>
                  <a:cubicBezTo>
                    <a:pt x="170" y="1061"/>
                    <a:pt x="183" y="1061"/>
                    <a:pt x="183" y="1061"/>
                  </a:cubicBezTo>
                  <a:cubicBezTo>
                    <a:pt x="183" y="1061"/>
                    <a:pt x="191" y="1059"/>
                    <a:pt x="199" y="1047"/>
                  </a:cubicBezTo>
                  <a:cubicBezTo>
                    <a:pt x="207" y="1034"/>
                    <a:pt x="196" y="1040"/>
                    <a:pt x="185" y="1037"/>
                  </a:cubicBezTo>
                  <a:cubicBezTo>
                    <a:pt x="173" y="1034"/>
                    <a:pt x="185" y="1024"/>
                    <a:pt x="172" y="1015"/>
                  </a:cubicBezTo>
                  <a:cubicBezTo>
                    <a:pt x="159" y="1006"/>
                    <a:pt x="153" y="1012"/>
                    <a:pt x="143" y="998"/>
                  </a:cubicBezTo>
                  <a:cubicBezTo>
                    <a:pt x="134" y="983"/>
                    <a:pt x="137" y="998"/>
                    <a:pt x="129" y="999"/>
                  </a:cubicBezTo>
                  <a:cubicBezTo>
                    <a:pt x="121" y="1001"/>
                    <a:pt x="117" y="999"/>
                    <a:pt x="106" y="991"/>
                  </a:cubicBezTo>
                  <a:cubicBezTo>
                    <a:pt x="95" y="983"/>
                    <a:pt x="110" y="990"/>
                    <a:pt x="118" y="988"/>
                  </a:cubicBezTo>
                  <a:cubicBezTo>
                    <a:pt x="126" y="987"/>
                    <a:pt x="121" y="982"/>
                    <a:pt x="110" y="977"/>
                  </a:cubicBezTo>
                  <a:cubicBezTo>
                    <a:pt x="99" y="972"/>
                    <a:pt x="113" y="963"/>
                    <a:pt x="118" y="958"/>
                  </a:cubicBezTo>
                  <a:cubicBezTo>
                    <a:pt x="123" y="953"/>
                    <a:pt x="129" y="969"/>
                    <a:pt x="139" y="976"/>
                  </a:cubicBezTo>
                  <a:cubicBezTo>
                    <a:pt x="148" y="982"/>
                    <a:pt x="170" y="991"/>
                    <a:pt x="191" y="994"/>
                  </a:cubicBezTo>
                  <a:cubicBezTo>
                    <a:pt x="211" y="998"/>
                    <a:pt x="256" y="1024"/>
                    <a:pt x="287" y="1029"/>
                  </a:cubicBezTo>
                  <a:cubicBezTo>
                    <a:pt x="319" y="1034"/>
                    <a:pt x="335" y="999"/>
                    <a:pt x="352" y="969"/>
                  </a:cubicBezTo>
                  <a:cubicBezTo>
                    <a:pt x="369" y="939"/>
                    <a:pt x="357" y="933"/>
                    <a:pt x="347" y="922"/>
                  </a:cubicBezTo>
                  <a:cubicBezTo>
                    <a:pt x="338" y="911"/>
                    <a:pt x="328" y="897"/>
                    <a:pt x="314" y="881"/>
                  </a:cubicBezTo>
                  <a:cubicBezTo>
                    <a:pt x="300" y="865"/>
                    <a:pt x="292" y="865"/>
                    <a:pt x="279" y="849"/>
                  </a:cubicBezTo>
                  <a:cubicBezTo>
                    <a:pt x="267" y="833"/>
                    <a:pt x="270" y="846"/>
                    <a:pt x="246" y="846"/>
                  </a:cubicBezTo>
                  <a:cubicBezTo>
                    <a:pt x="222" y="846"/>
                    <a:pt x="232" y="844"/>
                    <a:pt x="233" y="833"/>
                  </a:cubicBezTo>
                  <a:cubicBezTo>
                    <a:pt x="235" y="822"/>
                    <a:pt x="230" y="826"/>
                    <a:pt x="221" y="824"/>
                  </a:cubicBezTo>
                  <a:cubicBezTo>
                    <a:pt x="211" y="822"/>
                    <a:pt x="205" y="810"/>
                    <a:pt x="183" y="811"/>
                  </a:cubicBezTo>
                  <a:cubicBezTo>
                    <a:pt x="161" y="813"/>
                    <a:pt x="177" y="821"/>
                    <a:pt x="159" y="816"/>
                  </a:cubicBezTo>
                  <a:cubicBezTo>
                    <a:pt x="141" y="811"/>
                    <a:pt x="156" y="827"/>
                    <a:pt x="147" y="833"/>
                  </a:cubicBezTo>
                  <a:cubicBezTo>
                    <a:pt x="137" y="840"/>
                    <a:pt x="137" y="833"/>
                    <a:pt x="137" y="824"/>
                  </a:cubicBezTo>
                  <a:cubicBezTo>
                    <a:pt x="137" y="815"/>
                    <a:pt x="140" y="809"/>
                    <a:pt x="139" y="801"/>
                  </a:cubicBezTo>
                  <a:cubicBezTo>
                    <a:pt x="139" y="799"/>
                    <a:pt x="139" y="799"/>
                    <a:pt x="139" y="799"/>
                  </a:cubicBezTo>
                  <a:cubicBezTo>
                    <a:pt x="137" y="789"/>
                    <a:pt x="126" y="797"/>
                    <a:pt x="115" y="797"/>
                  </a:cubicBezTo>
                  <a:cubicBezTo>
                    <a:pt x="108" y="797"/>
                    <a:pt x="108" y="773"/>
                    <a:pt x="104" y="758"/>
                  </a:cubicBezTo>
                  <a:cubicBezTo>
                    <a:pt x="103" y="758"/>
                    <a:pt x="103" y="758"/>
                    <a:pt x="103" y="758"/>
                  </a:cubicBezTo>
                  <a:cubicBezTo>
                    <a:pt x="102" y="762"/>
                    <a:pt x="95" y="767"/>
                    <a:pt x="95" y="765"/>
                  </a:cubicBezTo>
                  <a:cubicBezTo>
                    <a:pt x="94" y="762"/>
                    <a:pt x="98" y="760"/>
                    <a:pt x="94" y="755"/>
                  </a:cubicBezTo>
                  <a:cubicBezTo>
                    <a:pt x="90" y="749"/>
                    <a:pt x="90" y="756"/>
                    <a:pt x="88" y="756"/>
                  </a:cubicBezTo>
                  <a:cubicBezTo>
                    <a:pt x="85" y="756"/>
                    <a:pt x="83" y="756"/>
                    <a:pt x="80" y="754"/>
                  </a:cubicBezTo>
                  <a:cubicBezTo>
                    <a:pt x="80" y="754"/>
                    <a:pt x="80" y="754"/>
                    <a:pt x="80" y="754"/>
                  </a:cubicBezTo>
                  <a:cubicBezTo>
                    <a:pt x="77" y="768"/>
                    <a:pt x="77" y="774"/>
                    <a:pt x="64" y="780"/>
                  </a:cubicBezTo>
                  <a:cubicBezTo>
                    <a:pt x="59" y="783"/>
                    <a:pt x="53" y="784"/>
                    <a:pt x="47" y="787"/>
                  </a:cubicBezTo>
                  <a:cubicBezTo>
                    <a:pt x="38" y="791"/>
                    <a:pt x="38" y="794"/>
                    <a:pt x="34" y="798"/>
                  </a:cubicBezTo>
                  <a:cubicBezTo>
                    <a:pt x="31" y="802"/>
                    <a:pt x="29" y="804"/>
                    <a:pt x="25" y="807"/>
                  </a:cubicBezTo>
                  <a:cubicBezTo>
                    <a:pt x="19" y="812"/>
                    <a:pt x="15" y="815"/>
                    <a:pt x="10" y="822"/>
                  </a:cubicBezTo>
                  <a:cubicBezTo>
                    <a:pt x="2" y="833"/>
                    <a:pt x="5" y="840"/>
                    <a:pt x="6" y="854"/>
                  </a:cubicBezTo>
                  <a:cubicBezTo>
                    <a:pt x="18" y="861"/>
                    <a:pt x="42" y="885"/>
                    <a:pt x="49" y="898"/>
                  </a:cubicBezTo>
                  <a:cubicBezTo>
                    <a:pt x="55" y="908"/>
                    <a:pt x="51" y="909"/>
                    <a:pt x="44" y="921"/>
                  </a:cubicBezTo>
                  <a:cubicBezTo>
                    <a:pt x="40" y="928"/>
                    <a:pt x="36" y="934"/>
                    <a:pt x="38" y="942"/>
                  </a:cubicBezTo>
                  <a:cubicBezTo>
                    <a:pt x="9" y="954"/>
                    <a:pt x="50" y="1005"/>
                    <a:pt x="56" y="1022"/>
                  </a:cubicBezTo>
                  <a:cubicBezTo>
                    <a:pt x="60" y="1035"/>
                    <a:pt x="57" y="1028"/>
                    <a:pt x="53" y="1041"/>
                  </a:cubicBezTo>
                  <a:cubicBezTo>
                    <a:pt x="51" y="1048"/>
                    <a:pt x="54" y="1050"/>
                    <a:pt x="51" y="1057"/>
                  </a:cubicBezTo>
                  <a:cubicBezTo>
                    <a:pt x="48" y="1066"/>
                    <a:pt x="45" y="1066"/>
                    <a:pt x="44" y="1075"/>
                  </a:cubicBezTo>
                  <a:cubicBezTo>
                    <a:pt x="44" y="1084"/>
                    <a:pt x="46" y="1094"/>
                    <a:pt x="46" y="1103"/>
                  </a:cubicBezTo>
                  <a:cubicBezTo>
                    <a:pt x="50" y="1105"/>
                    <a:pt x="55" y="1106"/>
                    <a:pt x="60" y="1105"/>
                  </a:cubicBezTo>
                  <a:cubicBezTo>
                    <a:pt x="63" y="1115"/>
                    <a:pt x="61" y="1119"/>
                    <a:pt x="55" y="1126"/>
                  </a:cubicBezTo>
                  <a:cubicBezTo>
                    <a:pt x="58" y="1126"/>
                    <a:pt x="60" y="1128"/>
                    <a:pt x="64" y="1129"/>
                  </a:cubicBezTo>
                  <a:cubicBezTo>
                    <a:pt x="64" y="1135"/>
                    <a:pt x="65" y="1136"/>
                    <a:pt x="69" y="1140"/>
                  </a:cubicBezTo>
                  <a:cubicBezTo>
                    <a:pt x="62" y="1144"/>
                    <a:pt x="58" y="1151"/>
                    <a:pt x="64" y="1157"/>
                  </a:cubicBezTo>
                  <a:cubicBezTo>
                    <a:pt x="60" y="1159"/>
                    <a:pt x="58" y="1162"/>
                    <a:pt x="55" y="1165"/>
                  </a:cubicBezTo>
                  <a:cubicBezTo>
                    <a:pt x="58" y="1170"/>
                    <a:pt x="67" y="1171"/>
                    <a:pt x="67" y="1179"/>
                  </a:cubicBezTo>
                  <a:cubicBezTo>
                    <a:pt x="79" y="1186"/>
                    <a:pt x="89" y="1191"/>
                    <a:pt x="94" y="1205"/>
                  </a:cubicBezTo>
                  <a:cubicBezTo>
                    <a:pt x="99" y="1221"/>
                    <a:pt x="89" y="1234"/>
                    <a:pt x="80" y="1247"/>
                  </a:cubicBezTo>
                  <a:cubicBezTo>
                    <a:pt x="72" y="1258"/>
                    <a:pt x="62" y="1271"/>
                    <a:pt x="52" y="1279"/>
                  </a:cubicBezTo>
                  <a:cubicBezTo>
                    <a:pt x="45" y="1286"/>
                    <a:pt x="23" y="1291"/>
                    <a:pt x="32" y="1304"/>
                  </a:cubicBezTo>
                  <a:cubicBezTo>
                    <a:pt x="20" y="1309"/>
                    <a:pt x="4" y="1325"/>
                    <a:pt x="0" y="1338"/>
                  </a:cubicBezTo>
                  <a:cubicBezTo>
                    <a:pt x="0" y="1339"/>
                    <a:pt x="0" y="1339"/>
                    <a:pt x="0" y="1339"/>
                  </a:cubicBezTo>
                  <a:cubicBezTo>
                    <a:pt x="1" y="1338"/>
                    <a:pt x="2" y="1338"/>
                    <a:pt x="3" y="1337"/>
                  </a:cubicBezTo>
                  <a:cubicBezTo>
                    <a:pt x="8" y="1335"/>
                    <a:pt x="5" y="1339"/>
                    <a:pt x="7" y="1342"/>
                  </a:cubicBezTo>
                  <a:cubicBezTo>
                    <a:pt x="10" y="1346"/>
                    <a:pt x="13" y="1343"/>
                    <a:pt x="14" y="1338"/>
                  </a:cubicBezTo>
                  <a:cubicBezTo>
                    <a:pt x="14" y="1333"/>
                    <a:pt x="16" y="1339"/>
                    <a:pt x="19" y="1336"/>
                  </a:cubicBezTo>
                  <a:cubicBezTo>
                    <a:pt x="23" y="1333"/>
                    <a:pt x="23" y="1333"/>
                    <a:pt x="27" y="1330"/>
                  </a:cubicBezTo>
                  <a:cubicBezTo>
                    <a:pt x="31" y="1328"/>
                    <a:pt x="27" y="1334"/>
                    <a:pt x="27" y="1339"/>
                  </a:cubicBezTo>
                  <a:cubicBezTo>
                    <a:pt x="27" y="1344"/>
                    <a:pt x="29" y="1346"/>
                    <a:pt x="26" y="1344"/>
                  </a:cubicBezTo>
                  <a:cubicBezTo>
                    <a:pt x="22" y="1341"/>
                    <a:pt x="21" y="1344"/>
                    <a:pt x="20" y="1347"/>
                  </a:cubicBezTo>
                  <a:cubicBezTo>
                    <a:pt x="19" y="1350"/>
                    <a:pt x="22" y="1350"/>
                    <a:pt x="27" y="1352"/>
                  </a:cubicBezTo>
                  <a:cubicBezTo>
                    <a:pt x="32" y="1354"/>
                    <a:pt x="31" y="1355"/>
                    <a:pt x="33" y="1360"/>
                  </a:cubicBezTo>
                  <a:cubicBezTo>
                    <a:pt x="35" y="1364"/>
                    <a:pt x="37" y="1362"/>
                    <a:pt x="44" y="1359"/>
                  </a:cubicBezTo>
                  <a:cubicBezTo>
                    <a:pt x="51" y="1356"/>
                    <a:pt x="50" y="1360"/>
                    <a:pt x="54" y="1358"/>
                  </a:cubicBezTo>
                  <a:cubicBezTo>
                    <a:pt x="58" y="1356"/>
                    <a:pt x="60" y="1362"/>
                    <a:pt x="63" y="1362"/>
                  </a:cubicBezTo>
                  <a:cubicBezTo>
                    <a:pt x="66" y="1361"/>
                    <a:pt x="69" y="1369"/>
                    <a:pt x="69" y="1372"/>
                  </a:cubicBezTo>
                  <a:cubicBezTo>
                    <a:pt x="68" y="1374"/>
                    <a:pt x="66" y="1372"/>
                    <a:pt x="60" y="1370"/>
                  </a:cubicBezTo>
                  <a:cubicBezTo>
                    <a:pt x="55" y="1368"/>
                    <a:pt x="58" y="1371"/>
                    <a:pt x="54" y="1372"/>
                  </a:cubicBezTo>
                  <a:cubicBezTo>
                    <a:pt x="50" y="1373"/>
                    <a:pt x="50" y="1371"/>
                    <a:pt x="43" y="1369"/>
                  </a:cubicBezTo>
                  <a:cubicBezTo>
                    <a:pt x="36" y="1367"/>
                    <a:pt x="42" y="1373"/>
                    <a:pt x="36" y="1374"/>
                  </a:cubicBezTo>
                  <a:cubicBezTo>
                    <a:pt x="31" y="1374"/>
                    <a:pt x="33" y="1379"/>
                    <a:pt x="30" y="1377"/>
                  </a:cubicBezTo>
                  <a:cubicBezTo>
                    <a:pt x="27" y="1374"/>
                    <a:pt x="27" y="1377"/>
                    <a:pt x="21" y="1381"/>
                  </a:cubicBezTo>
                  <a:cubicBezTo>
                    <a:pt x="15" y="1385"/>
                    <a:pt x="16" y="1384"/>
                    <a:pt x="14" y="1382"/>
                  </a:cubicBezTo>
                  <a:cubicBezTo>
                    <a:pt x="11" y="1380"/>
                    <a:pt x="13" y="1382"/>
                    <a:pt x="11" y="1383"/>
                  </a:cubicBezTo>
                  <a:cubicBezTo>
                    <a:pt x="9" y="1384"/>
                    <a:pt x="8" y="1384"/>
                    <a:pt x="10" y="1387"/>
                  </a:cubicBezTo>
                  <a:cubicBezTo>
                    <a:pt x="11" y="1390"/>
                    <a:pt x="11" y="1391"/>
                    <a:pt x="10" y="1394"/>
                  </a:cubicBezTo>
                  <a:cubicBezTo>
                    <a:pt x="8" y="1396"/>
                    <a:pt x="8" y="1396"/>
                    <a:pt x="6" y="1397"/>
                  </a:cubicBezTo>
                  <a:cubicBezTo>
                    <a:pt x="6" y="1398"/>
                    <a:pt x="6" y="1398"/>
                    <a:pt x="6" y="1398"/>
                  </a:cubicBezTo>
                  <a:cubicBezTo>
                    <a:pt x="10" y="1403"/>
                    <a:pt x="12" y="1407"/>
                    <a:pt x="10" y="1413"/>
                  </a:cubicBezTo>
                  <a:cubicBezTo>
                    <a:pt x="9" y="1415"/>
                    <a:pt x="8" y="1417"/>
                    <a:pt x="7" y="1419"/>
                  </a:cubicBezTo>
                  <a:cubicBezTo>
                    <a:pt x="7" y="1420"/>
                    <a:pt x="6" y="1421"/>
                    <a:pt x="6" y="1422"/>
                  </a:cubicBezTo>
                  <a:cubicBezTo>
                    <a:pt x="6" y="1423"/>
                    <a:pt x="6" y="1423"/>
                    <a:pt x="6" y="1423"/>
                  </a:cubicBezTo>
                  <a:cubicBezTo>
                    <a:pt x="7" y="1426"/>
                    <a:pt x="7" y="1430"/>
                    <a:pt x="8" y="1433"/>
                  </a:cubicBezTo>
                  <a:cubicBezTo>
                    <a:pt x="10" y="1438"/>
                    <a:pt x="10" y="1440"/>
                    <a:pt x="8" y="1442"/>
                  </a:cubicBezTo>
                  <a:cubicBezTo>
                    <a:pt x="6" y="1444"/>
                    <a:pt x="6" y="1448"/>
                    <a:pt x="6" y="1449"/>
                  </a:cubicBezTo>
                  <a:cubicBezTo>
                    <a:pt x="7" y="1451"/>
                    <a:pt x="9" y="1454"/>
                    <a:pt x="11" y="1454"/>
                  </a:cubicBezTo>
                  <a:cubicBezTo>
                    <a:pt x="13" y="1455"/>
                    <a:pt x="14" y="1461"/>
                    <a:pt x="15" y="1463"/>
                  </a:cubicBezTo>
                  <a:cubicBezTo>
                    <a:pt x="16" y="1464"/>
                    <a:pt x="15" y="1467"/>
                    <a:pt x="13" y="1467"/>
                  </a:cubicBezTo>
                  <a:cubicBezTo>
                    <a:pt x="13" y="1468"/>
                    <a:pt x="13" y="1468"/>
                    <a:pt x="13" y="1468"/>
                  </a:cubicBezTo>
                  <a:cubicBezTo>
                    <a:pt x="19" y="1473"/>
                    <a:pt x="12" y="1494"/>
                    <a:pt x="15" y="1500"/>
                  </a:cubicBezTo>
                  <a:cubicBezTo>
                    <a:pt x="17" y="1506"/>
                    <a:pt x="17" y="1516"/>
                    <a:pt x="21" y="1520"/>
                  </a:cubicBezTo>
                  <a:cubicBezTo>
                    <a:pt x="17" y="1526"/>
                    <a:pt x="10" y="1526"/>
                    <a:pt x="8" y="1534"/>
                  </a:cubicBezTo>
                  <a:cubicBezTo>
                    <a:pt x="6" y="1543"/>
                    <a:pt x="11" y="1552"/>
                    <a:pt x="16" y="1559"/>
                  </a:cubicBezTo>
                  <a:cubicBezTo>
                    <a:pt x="14" y="1560"/>
                    <a:pt x="14" y="1560"/>
                    <a:pt x="14" y="1560"/>
                  </a:cubicBezTo>
                  <a:cubicBezTo>
                    <a:pt x="19" y="1561"/>
                    <a:pt x="21" y="1564"/>
                    <a:pt x="27" y="1568"/>
                  </a:cubicBezTo>
                  <a:cubicBezTo>
                    <a:pt x="29" y="1564"/>
                    <a:pt x="33" y="1562"/>
                    <a:pt x="37" y="1560"/>
                  </a:cubicBezTo>
                  <a:cubicBezTo>
                    <a:pt x="47" y="1568"/>
                    <a:pt x="50" y="1569"/>
                    <a:pt x="55" y="1583"/>
                  </a:cubicBezTo>
                  <a:cubicBezTo>
                    <a:pt x="90" y="1560"/>
                    <a:pt x="84" y="1600"/>
                    <a:pt x="88" y="1625"/>
                  </a:cubicBezTo>
                  <a:cubicBezTo>
                    <a:pt x="90" y="1635"/>
                    <a:pt x="93" y="1662"/>
                    <a:pt x="102" y="1667"/>
                  </a:cubicBezTo>
                  <a:cubicBezTo>
                    <a:pt x="107" y="1670"/>
                    <a:pt x="116" y="1666"/>
                    <a:pt x="122" y="1670"/>
                  </a:cubicBezTo>
                  <a:cubicBezTo>
                    <a:pt x="126" y="1673"/>
                    <a:pt x="121" y="1681"/>
                    <a:pt x="133" y="1680"/>
                  </a:cubicBezTo>
                  <a:cubicBezTo>
                    <a:pt x="133" y="1681"/>
                    <a:pt x="133" y="1682"/>
                    <a:pt x="134" y="1683"/>
                  </a:cubicBezTo>
                  <a:cubicBezTo>
                    <a:pt x="126" y="1694"/>
                    <a:pt x="111" y="1703"/>
                    <a:pt x="99" y="1708"/>
                  </a:cubicBezTo>
                  <a:cubicBezTo>
                    <a:pt x="102" y="1717"/>
                    <a:pt x="98" y="1732"/>
                    <a:pt x="107" y="1736"/>
                  </a:cubicBezTo>
                  <a:cubicBezTo>
                    <a:pt x="106" y="1739"/>
                    <a:pt x="108" y="1740"/>
                    <a:pt x="108" y="1742"/>
                  </a:cubicBezTo>
                  <a:cubicBezTo>
                    <a:pt x="108" y="1744"/>
                    <a:pt x="108" y="1744"/>
                    <a:pt x="108" y="1744"/>
                  </a:cubicBezTo>
                  <a:cubicBezTo>
                    <a:pt x="111" y="1744"/>
                    <a:pt x="114" y="1744"/>
                    <a:pt x="117" y="1743"/>
                  </a:cubicBezTo>
                  <a:cubicBezTo>
                    <a:pt x="128" y="1741"/>
                    <a:pt x="131" y="1734"/>
                    <a:pt x="141" y="1745"/>
                  </a:cubicBezTo>
                  <a:cubicBezTo>
                    <a:pt x="145" y="1736"/>
                    <a:pt x="159" y="1734"/>
                    <a:pt x="167" y="1735"/>
                  </a:cubicBezTo>
                  <a:cubicBezTo>
                    <a:pt x="168" y="1743"/>
                    <a:pt x="163" y="1766"/>
                    <a:pt x="169" y="1772"/>
                  </a:cubicBezTo>
                  <a:cubicBezTo>
                    <a:pt x="175" y="1778"/>
                    <a:pt x="193" y="1774"/>
                    <a:pt x="201" y="1780"/>
                  </a:cubicBezTo>
                  <a:cubicBezTo>
                    <a:pt x="197" y="1794"/>
                    <a:pt x="209" y="1804"/>
                    <a:pt x="210" y="1820"/>
                  </a:cubicBezTo>
                  <a:cubicBezTo>
                    <a:pt x="219" y="1816"/>
                    <a:pt x="224" y="1819"/>
                    <a:pt x="232" y="1818"/>
                  </a:cubicBezTo>
                  <a:cubicBezTo>
                    <a:pt x="245" y="1817"/>
                    <a:pt x="244" y="1811"/>
                    <a:pt x="253" y="1819"/>
                  </a:cubicBezTo>
                  <a:cubicBezTo>
                    <a:pt x="255" y="1820"/>
                    <a:pt x="253" y="1827"/>
                    <a:pt x="257" y="1829"/>
                  </a:cubicBezTo>
                  <a:cubicBezTo>
                    <a:pt x="261" y="1831"/>
                    <a:pt x="265" y="1825"/>
                    <a:pt x="269" y="1825"/>
                  </a:cubicBezTo>
                  <a:cubicBezTo>
                    <a:pt x="276" y="1826"/>
                    <a:pt x="283" y="1830"/>
                    <a:pt x="289" y="1832"/>
                  </a:cubicBezTo>
                  <a:cubicBezTo>
                    <a:pt x="289" y="1837"/>
                    <a:pt x="288" y="1842"/>
                    <a:pt x="288" y="1847"/>
                  </a:cubicBezTo>
                  <a:cubicBezTo>
                    <a:pt x="297" y="1847"/>
                    <a:pt x="315" y="1845"/>
                    <a:pt x="320" y="1856"/>
                  </a:cubicBezTo>
                  <a:cubicBezTo>
                    <a:pt x="324" y="1863"/>
                    <a:pt x="316" y="1877"/>
                    <a:pt x="315" y="1884"/>
                  </a:cubicBezTo>
                  <a:cubicBezTo>
                    <a:pt x="316" y="1885"/>
                    <a:pt x="318" y="1885"/>
                    <a:pt x="320" y="1885"/>
                  </a:cubicBezTo>
                  <a:cubicBezTo>
                    <a:pt x="320" y="1886"/>
                    <a:pt x="321" y="1888"/>
                    <a:pt x="321" y="1889"/>
                  </a:cubicBezTo>
                  <a:cubicBezTo>
                    <a:pt x="315" y="1896"/>
                    <a:pt x="323" y="1901"/>
                    <a:pt x="320" y="1908"/>
                  </a:cubicBezTo>
                  <a:cubicBezTo>
                    <a:pt x="317" y="1916"/>
                    <a:pt x="308" y="1917"/>
                    <a:pt x="306" y="1926"/>
                  </a:cubicBezTo>
                  <a:cubicBezTo>
                    <a:pt x="291" y="1919"/>
                    <a:pt x="284" y="1931"/>
                    <a:pt x="275" y="1941"/>
                  </a:cubicBezTo>
                  <a:cubicBezTo>
                    <a:pt x="276" y="1942"/>
                    <a:pt x="276" y="1942"/>
                    <a:pt x="276" y="1942"/>
                  </a:cubicBezTo>
                  <a:cubicBezTo>
                    <a:pt x="277" y="1941"/>
                    <a:pt x="278" y="1940"/>
                    <a:pt x="281" y="1942"/>
                  </a:cubicBezTo>
                  <a:cubicBezTo>
                    <a:pt x="287" y="1947"/>
                    <a:pt x="286" y="1947"/>
                    <a:pt x="292" y="1945"/>
                  </a:cubicBezTo>
                  <a:cubicBezTo>
                    <a:pt x="299" y="1944"/>
                    <a:pt x="304" y="1942"/>
                    <a:pt x="305" y="1944"/>
                  </a:cubicBezTo>
                  <a:cubicBezTo>
                    <a:pt x="307" y="1945"/>
                    <a:pt x="303" y="1949"/>
                    <a:pt x="288" y="1958"/>
                  </a:cubicBezTo>
                  <a:cubicBezTo>
                    <a:pt x="273" y="1966"/>
                    <a:pt x="274" y="1966"/>
                    <a:pt x="268" y="1966"/>
                  </a:cubicBezTo>
                  <a:cubicBezTo>
                    <a:pt x="262" y="1966"/>
                    <a:pt x="258" y="1961"/>
                    <a:pt x="262" y="1966"/>
                  </a:cubicBezTo>
                  <a:cubicBezTo>
                    <a:pt x="266" y="1972"/>
                    <a:pt x="269" y="1975"/>
                    <a:pt x="273" y="1977"/>
                  </a:cubicBezTo>
                  <a:cubicBezTo>
                    <a:pt x="278" y="1980"/>
                    <a:pt x="269" y="1988"/>
                    <a:pt x="275" y="1988"/>
                  </a:cubicBezTo>
                  <a:cubicBezTo>
                    <a:pt x="282" y="1988"/>
                    <a:pt x="287" y="1991"/>
                    <a:pt x="287" y="1991"/>
                  </a:cubicBezTo>
                  <a:cubicBezTo>
                    <a:pt x="287" y="1991"/>
                    <a:pt x="289" y="1992"/>
                    <a:pt x="283" y="1992"/>
                  </a:cubicBezTo>
                  <a:cubicBezTo>
                    <a:pt x="277" y="1993"/>
                    <a:pt x="269" y="1993"/>
                    <a:pt x="269" y="1993"/>
                  </a:cubicBezTo>
                  <a:cubicBezTo>
                    <a:pt x="264" y="1995"/>
                    <a:pt x="264" y="1995"/>
                    <a:pt x="264" y="1995"/>
                  </a:cubicBezTo>
                  <a:cubicBezTo>
                    <a:pt x="264" y="1995"/>
                    <a:pt x="261" y="1988"/>
                    <a:pt x="260" y="1994"/>
                  </a:cubicBezTo>
                  <a:cubicBezTo>
                    <a:pt x="260" y="2000"/>
                    <a:pt x="254" y="2015"/>
                    <a:pt x="254" y="2015"/>
                  </a:cubicBezTo>
                  <a:cubicBezTo>
                    <a:pt x="254" y="2015"/>
                    <a:pt x="249" y="2020"/>
                    <a:pt x="248" y="2018"/>
                  </a:cubicBezTo>
                  <a:cubicBezTo>
                    <a:pt x="247" y="2016"/>
                    <a:pt x="247" y="2017"/>
                    <a:pt x="244" y="2015"/>
                  </a:cubicBezTo>
                  <a:cubicBezTo>
                    <a:pt x="242" y="2014"/>
                    <a:pt x="245" y="2015"/>
                    <a:pt x="242" y="2014"/>
                  </a:cubicBezTo>
                  <a:cubicBezTo>
                    <a:pt x="239" y="2014"/>
                    <a:pt x="236" y="2015"/>
                    <a:pt x="239" y="2020"/>
                  </a:cubicBezTo>
                  <a:cubicBezTo>
                    <a:pt x="243" y="2025"/>
                    <a:pt x="249" y="2026"/>
                    <a:pt x="249" y="2028"/>
                  </a:cubicBezTo>
                  <a:cubicBezTo>
                    <a:pt x="250" y="2031"/>
                    <a:pt x="246" y="2036"/>
                    <a:pt x="251" y="2038"/>
                  </a:cubicBezTo>
                  <a:cubicBezTo>
                    <a:pt x="256" y="2041"/>
                    <a:pt x="252" y="2046"/>
                    <a:pt x="259" y="2045"/>
                  </a:cubicBezTo>
                  <a:cubicBezTo>
                    <a:pt x="265" y="2045"/>
                    <a:pt x="263" y="2035"/>
                    <a:pt x="269" y="2041"/>
                  </a:cubicBezTo>
                  <a:cubicBezTo>
                    <a:pt x="274" y="2046"/>
                    <a:pt x="274" y="2048"/>
                    <a:pt x="277" y="2051"/>
                  </a:cubicBezTo>
                  <a:cubicBezTo>
                    <a:pt x="279" y="2054"/>
                    <a:pt x="286" y="2053"/>
                    <a:pt x="288" y="2055"/>
                  </a:cubicBezTo>
                  <a:cubicBezTo>
                    <a:pt x="291" y="2058"/>
                    <a:pt x="294" y="2059"/>
                    <a:pt x="298" y="2062"/>
                  </a:cubicBezTo>
                  <a:cubicBezTo>
                    <a:pt x="301" y="2065"/>
                    <a:pt x="312" y="2076"/>
                    <a:pt x="314" y="2080"/>
                  </a:cubicBezTo>
                  <a:cubicBezTo>
                    <a:pt x="316" y="2083"/>
                    <a:pt x="320" y="2085"/>
                    <a:pt x="322" y="2086"/>
                  </a:cubicBezTo>
                  <a:cubicBezTo>
                    <a:pt x="323" y="2087"/>
                    <a:pt x="324" y="2089"/>
                    <a:pt x="325" y="2091"/>
                  </a:cubicBezTo>
                  <a:cubicBezTo>
                    <a:pt x="325" y="2092"/>
                    <a:pt x="325" y="2092"/>
                    <a:pt x="325" y="2092"/>
                  </a:cubicBezTo>
                  <a:lnTo>
                    <a:pt x="328" y="2092"/>
                  </a:ln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6" name="Freeform 1441"/>
            <p:cNvSpPr>
              <a:spLocks/>
            </p:cNvSpPr>
            <p:nvPr/>
          </p:nvSpPr>
          <p:spPr bwMode="auto">
            <a:xfrm>
              <a:off x="4527550" y="3632734"/>
              <a:ext cx="441325" cy="195262"/>
            </a:xfrm>
            <a:custGeom>
              <a:avLst/>
              <a:gdLst>
                <a:gd name="T0" fmla="*/ 2147483647 w 498"/>
                <a:gd name="T1" fmla="*/ 2147483647 h 222"/>
                <a:gd name="T2" fmla="*/ 2147483647 w 498"/>
                <a:gd name="T3" fmla="*/ 2147483647 h 222"/>
                <a:gd name="T4" fmla="*/ 2147483647 w 498"/>
                <a:gd name="T5" fmla="*/ 2147483647 h 222"/>
                <a:gd name="T6" fmla="*/ 2147483647 w 498"/>
                <a:gd name="T7" fmla="*/ 2147483647 h 222"/>
                <a:gd name="T8" fmla="*/ 2147483647 w 498"/>
                <a:gd name="T9" fmla="*/ 2147483647 h 222"/>
                <a:gd name="T10" fmla="*/ 2147483647 w 498"/>
                <a:gd name="T11" fmla="*/ 2147483647 h 222"/>
                <a:gd name="T12" fmla="*/ 2147483647 w 498"/>
                <a:gd name="T13" fmla="*/ 2147483647 h 222"/>
                <a:gd name="T14" fmla="*/ 2147483647 w 498"/>
                <a:gd name="T15" fmla="*/ 2147483647 h 222"/>
                <a:gd name="T16" fmla="*/ 2147483647 w 498"/>
                <a:gd name="T17" fmla="*/ 2147483647 h 222"/>
                <a:gd name="T18" fmla="*/ 2147483647 w 498"/>
                <a:gd name="T19" fmla="*/ 2147483647 h 222"/>
                <a:gd name="T20" fmla="*/ 2147483647 w 498"/>
                <a:gd name="T21" fmla="*/ 2147483647 h 222"/>
                <a:gd name="T22" fmla="*/ 2147483647 w 498"/>
                <a:gd name="T23" fmla="*/ 2147483647 h 222"/>
                <a:gd name="T24" fmla="*/ 2147483647 w 498"/>
                <a:gd name="T25" fmla="*/ 2147483647 h 222"/>
                <a:gd name="T26" fmla="*/ 2147483647 w 498"/>
                <a:gd name="T27" fmla="*/ 2147483647 h 222"/>
                <a:gd name="T28" fmla="*/ 2147483647 w 498"/>
                <a:gd name="T29" fmla="*/ 2147483647 h 222"/>
                <a:gd name="T30" fmla="*/ 2147483647 w 498"/>
                <a:gd name="T31" fmla="*/ 2147483647 h 222"/>
                <a:gd name="T32" fmla="*/ 2147483647 w 498"/>
                <a:gd name="T33" fmla="*/ 2147483647 h 222"/>
                <a:gd name="T34" fmla="*/ 2147483647 w 498"/>
                <a:gd name="T35" fmla="*/ 2147483647 h 222"/>
                <a:gd name="T36" fmla="*/ 2147483647 w 498"/>
                <a:gd name="T37" fmla="*/ 2147483647 h 222"/>
                <a:gd name="T38" fmla="*/ 2147483647 w 498"/>
                <a:gd name="T39" fmla="*/ 2147483647 h 222"/>
                <a:gd name="T40" fmla="*/ 2147483647 w 498"/>
                <a:gd name="T41" fmla="*/ 2147483647 h 222"/>
                <a:gd name="T42" fmla="*/ 2147483647 w 498"/>
                <a:gd name="T43" fmla="*/ 2147483647 h 222"/>
                <a:gd name="T44" fmla="*/ 2147483647 w 498"/>
                <a:gd name="T45" fmla="*/ 2147483647 h 222"/>
                <a:gd name="T46" fmla="*/ 2147483647 w 498"/>
                <a:gd name="T47" fmla="*/ 2147483647 h 222"/>
                <a:gd name="T48" fmla="*/ 2147483647 w 498"/>
                <a:gd name="T49" fmla="*/ 2147483647 h 222"/>
                <a:gd name="T50" fmla="*/ 2147483647 w 498"/>
                <a:gd name="T51" fmla="*/ 2147483647 h 222"/>
                <a:gd name="T52" fmla="*/ 2147483647 w 498"/>
                <a:gd name="T53" fmla="*/ 2147483647 h 222"/>
                <a:gd name="T54" fmla="*/ 2147483647 w 498"/>
                <a:gd name="T55" fmla="*/ 2147483647 h 222"/>
                <a:gd name="T56" fmla="*/ 2147483647 w 498"/>
                <a:gd name="T57" fmla="*/ 2147483647 h 222"/>
                <a:gd name="T58" fmla="*/ 2147483647 w 498"/>
                <a:gd name="T59" fmla="*/ 2147483647 h 222"/>
                <a:gd name="T60" fmla="*/ 2147483647 w 498"/>
                <a:gd name="T61" fmla="*/ 2147483647 h 222"/>
                <a:gd name="T62" fmla="*/ 2147483647 w 498"/>
                <a:gd name="T63" fmla="*/ 2147483647 h 222"/>
                <a:gd name="T64" fmla="*/ 2147483647 w 498"/>
                <a:gd name="T65" fmla="*/ 2147483647 h 222"/>
                <a:gd name="T66" fmla="*/ 2147483647 w 498"/>
                <a:gd name="T67" fmla="*/ 2147483647 h 222"/>
                <a:gd name="T68" fmla="*/ 2147483647 w 498"/>
                <a:gd name="T69" fmla="*/ 2147483647 h 222"/>
                <a:gd name="T70" fmla="*/ 2147483647 w 498"/>
                <a:gd name="T71" fmla="*/ 2147483647 h 222"/>
                <a:gd name="T72" fmla="*/ 2147483647 w 498"/>
                <a:gd name="T73" fmla="*/ 2147483647 h 222"/>
                <a:gd name="T74" fmla="*/ 2147483647 w 498"/>
                <a:gd name="T75" fmla="*/ 2147483647 h 222"/>
                <a:gd name="T76" fmla="*/ 2147483647 w 498"/>
                <a:gd name="T77" fmla="*/ 2147483647 h 222"/>
                <a:gd name="T78" fmla="*/ 2147483647 w 498"/>
                <a:gd name="T79" fmla="*/ 2147483647 h 222"/>
                <a:gd name="T80" fmla="*/ 2147483647 w 498"/>
                <a:gd name="T81" fmla="*/ 2147483647 h 222"/>
                <a:gd name="T82" fmla="*/ 2147483647 w 498"/>
                <a:gd name="T83" fmla="*/ 2147483647 h 222"/>
                <a:gd name="T84" fmla="*/ 2147483647 w 498"/>
                <a:gd name="T85" fmla="*/ 2147483647 h 222"/>
                <a:gd name="T86" fmla="*/ 2147483647 w 498"/>
                <a:gd name="T87" fmla="*/ 2147483647 h 222"/>
                <a:gd name="T88" fmla="*/ 2147483647 w 498"/>
                <a:gd name="T89" fmla="*/ 2147483647 h 222"/>
                <a:gd name="T90" fmla="*/ 2147483647 w 498"/>
                <a:gd name="T91" fmla="*/ 2147483647 h 222"/>
                <a:gd name="T92" fmla="*/ 2147483647 w 498"/>
                <a:gd name="T93" fmla="*/ 2147483647 h 222"/>
                <a:gd name="T94" fmla="*/ 2147483647 w 498"/>
                <a:gd name="T95" fmla="*/ 2147483647 h 222"/>
                <a:gd name="T96" fmla="*/ 2147483647 w 498"/>
                <a:gd name="T97" fmla="*/ 2147483647 h 222"/>
                <a:gd name="T98" fmla="*/ 2147483647 w 498"/>
                <a:gd name="T99" fmla="*/ 2147483647 h 222"/>
                <a:gd name="T100" fmla="*/ 2147483647 w 498"/>
                <a:gd name="T101" fmla="*/ 2147483647 h 222"/>
                <a:gd name="T102" fmla="*/ 2147483647 w 498"/>
                <a:gd name="T103" fmla="*/ 2147483647 h 222"/>
                <a:gd name="T104" fmla="*/ 2147483647 w 498"/>
                <a:gd name="T105" fmla="*/ 2147483647 h 2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222">
                  <a:moveTo>
                    <a:pt x="398" y="35"/>
                  </a:moveTo>
                  <a:cubicBezTo>
                    <a:pt x="405" y="46"/>
                    <a:pt x="427" y="50"/>
                    <a:pt x="437" y="49"/>
                  </a:cubicBezTo>
                  <a:cubicBezTo>
                    <a:pt x="437" y="49"/>
                    <a:pt x="450" y="71"/>
                    <a:pt x="457" y="75"/>
                  </a:cubicBezTo>
                  <a:cubicBezTo>
                    <a:pt x="463" y="78"/>
                    <a:pt x="468" y="86"/>
                    <a:pt x="468" y="97"/>
                  </a:cubicBezTo>
                  <a:cubicBezTo>
                    <a:pt x="469" y="107"/>
                    <a:pt x="472" y="114"/>
                    <a:pt x="478" y="114"/>
                  </a:cubicBezTo>
                  <a:cubicBezTo>
                    <a:pt x="484" y="115"/>
                    <a:pt x="487" y="108"/>
                    <a:pt x="497" y="112"/>
                  </a:cubicBezTo>
                  <a:cubicBezTo>
                    <a:pt x="497" y="112"/>
                    <a:pt x="485" y="126"/>
                    <a:pt x="480" y="127"/>
                  </a:cubicBezTo>
                  <a:cubicBezTo>
                    <a:pt x="475" y="128"/>
                    <a:pt x="475" y="136"/>
                    <a:pt x="486" y="150"/>
                  </a:cubicBezTo>
                  <a:cubicBezTo>
                    <a:pt x="498" y="163"/>
                    <a:pt x="491" y="190"/>
                    <a:pt x="487" y="186"/>
                  </a:cubicBezTo>
                  <a:cubicBezTo>
                    <a:pt x="483" y="182"/>
                    <a:pt x="460" y="189"/>
                    <a:pt x="453" y="182"/>
                  </a:cubicBezTo>
                  <a:cubicBezTo>
                    <a:pt x="446" y="175"/>
                    <a:pt x="441" y="182"/>
                    <a:pt x="429" y="183"/>
                  </a:cubicBezTo>
                  <a:cubicBezTo>
                    <a:pt x="417" y="185"/>
                    <a:pt x="407" y="191"/>
                    <a:pt x="399" y="189"/>
                  </a:cubicBezTo>
                  <a:cubicBezTo>
                    <a:pt x="390" y="186"/>
                    <a:pt x="361" y="192"/>
                    <a:pt x="344" y="192"/>
                  </a:cubicBezTo>
                  <a:cubicBezTo>
                    <a:pt x="327" y="192"/>
                    <a:pt x="328" y="204"/>
                    <a:pt x="316" y="195"/>
                  </a:cubicBezTo>
                  <a:cubicBezTo>
                    <a:pt x="303" y="186"/>
                    <a:pt x="307" y="199"/>
                    <a:pt x="299" y="203"/>
                  </a:cubicBezTo>
                  <a:cubicBezTo>
                    <a:pt x="291" y="207"/>
                    <a:pt x="284" y="216"/>
                    <a:pt x="277" y="219"/>
                  </a:cubicBezTo>
                  <a:cubicBezTo>
                    <a:pt x="270" y="222"/>
                    <a:pt x="270" y="211"/>
                    <a:pt x="270" y="204"/>
                  </a:cubicBezTo>
                  <a:cubicBezTo>
                    <a:pt x="270" y="197"/>
                    <a:pt x="253" y="190"/>
                    <a:pt x="247" y="189"/>
                  </a:cubicBezTo>
                  <a:cubicBezTo>
                    <a:pt x="243" y="188"/>
                    <a:pt x="245" y="188"/>
                    <a:pt x="244" y="191"/>
                  </a:cubicBezTo>
                  <a:cubicBezTo>
                    <a:pt x="242" y="193"/>
                    <a:pt x="240" y="191"/>
                    <a:pt x="240" y="191"/>
                  </a:cubicBezTo>
                  <a:cubicBezTo>
                    <a:pt x="239" y="190"/>
                    <a:pt x="238" y="188"/>
                    <a:pt x="234" y="185"/>
                  </a:cubicBezTo>
                  <a:cubicBezTo>
                    <a:pt x="226" y="179"/>
                    <a:pt x="231" y="186"/>
                    <a:pt x="226" y="188"/>
                  </a:cubicBezTo>
                  <a:cubicBezTo>
                    <a:pt x="220" y="191"/>
                    <a:pt x="218" y="198"/>
                    <a:pt x="211" y="202"/>
                  </a:cubicBezTo>
                  <a:cubicBezTo>
                    <a:pt x="205" y="206"/>
                    <a:pt x="191" y="210"/>
                    <a:pt x="185" y="212"/>
                  </a:cubicBezTo>
                  <a:cubicBezTo>
                    <a:pt x="179" y="214"/>
                    <a:pt x="175" y="213"/>
                    <a:pt x="176" y="211"/>
                  </a:cubicBezTo>
                  <a:cubicBezTo>
                    <a:pt x="177" y="209"/>
                    <a:pt x="171" y="203"/>
                    <a:pt x="164" y="199"/>
                  </a:cubicBezTo>
                  <a:cubicBezTo>
                    <a:pt x="157" y="196"/>
                    <a:pt x="154" y="191"/>
                    <a:pt x="145" y="186"/>
                  </a:cubicBezTo>
                  <a:cubicBezTo>
                    <a:pt x="137" y="182"/>
                    <a:pt x="138" y="184"/>
                    <a:pt x="133" y="189"/>
                  </a:cubicBezTo>
                  <a:cubicBezTo>
                    <a:pt x="128" y="194"/>
                    <a:pt x="131" y="198"/>
                    <a:pt x="127" y="199"/>
                  </a:cubicBezTo>
                  <a:cubicBezTo>
                    <a:pt x="123" y="201"/>
                    <a:pt x="119" y="200"/>
                    <a:pt x="118" y="203"/>
                  </a:cubicBezTo>
                  <a:cubicBezTo>
                    <a:pt x="117" y="206"/>
                    <a:pt x="101" y="210"/>
                    <a:pt x="97" y="209"/>
                  </a:cubicBezTo>
                  <a:cubicBezTo>
                    <a:pt x="92" y="208"/>
                    <a:pt x="87" y="200"/>
                    <a:pt x="86" y="195"/>
                  </a:cubicBezTo>
                  <a:cubicBezTo>
                    <a:pt x="86" y="191"/>
                    <a:pt x="86" y="191"/>
                    <a:pt x="82" y="188"/>
                  </a:cubicBezTo>
                  <a:cubicBezTo>
                    <a:pt x="79" y="185"/>
                    <a:pt x="82" y="192"/>
                    <a:pt x="81" y="196"/>
                  </a:cubicBezTo>
                  <a:cubicBezTo>
                    <a:pt x="80" y="200"/>
                    <a:pt x="63" y="193"/>
                    <a:pt x="60" y="188"/>
                  </a:cubicBezTo>
                  <a:cubicBezTo>
                    <a:pt x="58" y="183"/>
                    <a:pt x="67" y="179"/>
                    <a:pt x="64" y="178"/>
                  </a:cubicBezTo>
                  <a:cubicBezTo>
                    <a:pt x="62" y="177"/>
                    <a:pt x="59" y="178"/>
                    <a:pt x="54" y="181"/>
                  </a:cubicBezTo>
                  <a:cubicBezTo>
                    <a:pt x="48" y="185"/>
                    <a:pt x="52" y="186"/>
                    <a:pt x="48" y="186"/>
                  </a:cubicBezTo>
                  <a:cubicBezTo>
                    <a:pt x="44" y="186"/>
                    <a:pt x="41" y="186"/>
                    <a:pt x="37" y="182"/>
                  </a:cubicBezTo>
                  <a:cubicBezTo>
                    <a:pt x="37" y="182"/>
                    <a:pt x="39" y="170"/>
                    <a:pt x="38" y="165"/>
                  </a:cubicBezTo>
                  <a:cubicBezTo>
                    <a:pt x="37" y="161"/>
                    <a:pt x="42" y="161"/>
                    <a:pt x="38" y="160"/>
                  </a:cubicBezTo>
                  <a:cubicBezTo>
                    <a:pt x="34" y="159"/>
                    <a:pt x="38" y="153"/>
                    <a:pt x="34" y="147"/>
                  </a:cubicBezTo>
                  <a:cubicBezTo>
                    <a:pt x="30" y="141"/>
                    <a:pt x="30" y="146"/>
                    <a:pt x="26" y="149"/>
                  </a:cubicBezTo>
                  <a:cubicBezTo>
                    <a:pt x="21" y="152"/>
                    <a:pt x="22" y="146"/>
                    <a:pt x="23" y="141"/>
                  </a:cubicBezTo>
                  <a:cubicBezTo>
                    <a:pt x="23" y="136"/>
                    <a:pt x="18" y="139"/>
                    <a:pt x="14" y="138"/>
                  </a:cubicBezTo>
                  <a:cubicBezTo>
                    <a:pt x="10" y="137"/>
                    <a:pt x="16" y="137"/>
                    <a:pt x="12" y="134"/>
                  </a:cubicBezTo>
                  <a:cubicBezTo>
                    <a:pt x="9" y="131"/>
                    <a:pt x="24" y="133"/>
                    <a:pt x="23" y="133"/>
                  </a:cubicBezTo>
                  <a:cubicBezTo>
                    <a:pt x="21" y="132"/>
                    <a:pt x="25" y="125"/>
                    <a:pt x="25" y="125"/>
                  </a:cubicBezTo>
                  <a:cubicBezTo>
                    <a:pt x="25" y="125"/>
                    <a:pt x="34" y="118"/>
                    <a:pt x="32" y="117"/>
                  </a:cubicBezTo>
                  <a:cubicBezTo>
                    <a:pt x="29" y="116"/>
                    <a:pt x="29" y="119"/>
                    <a:pt x="25" y="118"/>
                  </a:cubicBezTo>
                  <a:cubicBezTo>
                    <a:pt x="21" y="116"/>
                    <a:pt x="29" y="113"/>
                    <a:pt x="29" y="110"/>
                  </a:cubicBezTo>
                  <a:cubicBezTo>
                    <a:pt x="28" y="107"/>
                    <a:pt x="25" y="109"/>
                    <a:pt x="21" y="106"/>
                  </a:cubicBezTo>
                  <a:cubicBezTo>
                    <a:pt x="18" y="102"/>
                    <a:pt x="26" y="105"/>
                    <a:pt x="26" y="105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28" y="95"/>
                    <a:pt x="25" y="98"/>
                  </a:cubicBezTo>
                  <a:cubicBezTo>
                    <a:pt x="22" y="100"/>
                    <a:pt x="22" y="98"/>
                    <a:pt x="19" y="97"/>
                  </a:cubicBezTo>
                  <a:cubicBezTo>
                    <a:pt x="16" y="95"/>
                    <a:pt x="15" y="100"/>
                    <a:pt x="10" y="100"/>
                  </a:cubicBezTo>
                  <a:cubicBezTo>
                    <a:pt x="5" y="100"/>
                    <a:pt x="9" y="98"/>
                    <a:pt x="6" y="94"/>
                  </a:cubicBezTo>
                  <a:cubicBezTo>
                    <a:pt x="3" y="89"/>
                    <a:pt x="8" y="88"/>
                    <a:pt x="11" y="87"/>
                  </a:cubicBezTo>
                  <a:cubicBezTo>
                    <a:pt x="14" y="85"/>
                    <a:pt x="15" y="82"/>
                    <a:pt x="18" y="76"/>
                  </a:cubicBezTo>
                  <a:cubicBezTo>
                    <a:pt x="21" y="70"/>
                    <a:pt x="25" y="71"/>
                    <a:pt x="25" y="67"/>
                  </a:cubicBezTo>
                  <a:cubicBezTo>
                    <a:pt x="25" y="62"/>
                    <a:pt x="29" y="67"/>
                    <a:pt x="32" y="66"/>
                  </a:cubicBezTo>
                  <a:cubicBezTo>
                    <a:pt x="34" y="64"/>
                    <a:pt x="36" y="68"/>
                    <a:pt x="44" y="70"/>
                  </a:cubicBezTo>
                  <a:cubicBezTo>
                    <a:pt x="53" y="72"/>
                    <a:pt x="46" y="64"/>
                    <a:pt x="42" y="60"/>
                  </a:cubicBezTo>
                  <a:cubicBezTo>
                    <a:pt x="37" y="56"/>
                    <a:pt x="45" y="59"/>
                    <a:pt x="48" y="60"/>
                  </a:cubicBezTo>
                  <a:cubicBezTo>
                    <a:pt x="51" y="60"/>
                    <a:pt x="50" y="61"/>
                    <a:pt x="57" y="66"/>
                  </a:cubicBezTo>
                  <a:cubicBezTo>
                    <a:pt x="64" y="70"/>
                    <a:pt x="67" y="64"/>
                    <a:pt x="69" y="65"/>
                  </a:cubicBezTo>
                  <a:cubicBezTo>
                    <a:pt x="72" y="66"/>
                    <a:pt x="79" y="66"/>
                    <a:pt x="80" y="66"/>
                  </a:cubicBezTo>
                  <a:cubicBezTo>
                    <a:pt x="82" y="65"/>
                    <a:pt x="79" y="62"/>
                    <a:pt x="76" y="60"/>
                  </a:cubicBezTo>
                  <a:cubicBezTo>
                    <a:pt x="72" y="59"/>
                    <a:pt x="75" y="58"/>
                    <a:pt x="84" y="57"/>
                  </a:cubicBezTo>
                  <a:cubicBezTo>
                    <a:pt x="92" y="57"/>
                    <a:pt x="92" y="54"/>
                    <a:pt x="90" y="53"/>
                  </a:cubicBezTo>
                  <a:cubicBezTo>
                    <a:pt x="89" y="52"/>
                    <a:pt x="87" y="49"/>
                    <a:pt x="84" y="47"/>
                  </a:cubicBezTo>
                  <a:cubicBezTo>
                    <a:pt x="81" y="45"/>
                    <a:pt x="79" y="46"/>
                    <a:pt x="73" y="47"/>
                  </a:cubicBezTo>
                  <a:cubicBezTo>
                    <a:pt x="68" y="47"/>
                    <a:pt x="68" y="45"/>
                    <a:pt x="60" y="41"/>
                  </a:cubicBezTo>
                  <a:cubicBezTo>
                    <a:pt x="53" y="38"/>
                    <a:pt x="51" y="40"/>
                    <a:pt x="46" y="43"/>
                  </a:cubicBezTo>
                  <a:cubicBezTo>
                    <a:pt x="41" y="46"/>
                    <a:pt x="45" y="52"/>
                    <a:pt x="40" y="54"/>
                  </a:cubicBezTo>
                  <a:cubicBezTo>
                    <a:pt x="34" y="56"/>
                    <a:pt x="40" y="54"/>
                    <a:pt x="33" y="53"/>
                  </a:cubicBezTo>
                  <a:cubicBezTo>
                    <a:pt x="26" y="53"/>
                    <a:pt x="29" y="57"/>
                    <a:pt x="24" y="64"/>
                  </a:cubicBezTo>
                  <a:cubicBezTo>
                    <a:pt x="20" y="70"/>
                    <a:pt x="17" y="74"/>
                    <a:pt x="8" y="76"/>
                  </a:cubicBezTo>
                  <a:cubicBezTo>
                    <a:pt x="0" y="78"/>
                    <a:pt x="8" y="74"/>
                    <a:pt x="9" y="70"/>
                  </a:cubicBezTo>
                  <a:cubicBezTo>
                    <a:pt x="10" y="66"/>
                    <a:pt x="19" y="61"/>
                    <a:pt x="20" y="59"/>
                  </a:cubicBezTo>
                  <a:cubicBezTo>
                    <a:pt x="21" y="57"/>
                    <a:pt x="15" y="58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2" y="45"/>
                    <a:pt x="17" y="40"/>
                    <a:pt x="20" y="32"/>
                  </a:cubicBezTo>
                  <a:cubicBezTo>
                    <a:pt x="21" y="28"/>
                    <a:pt x="22" y="24"/>
                    <a:pt x="21" y="20"/>
                  </a:cubicBezTo>
                  <a:cubicBezTo>
                    <a:pt x="20" y="17"/>
                    <a:pt x="17" y="12"/>
                    <a:pt x="18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9" y="4"/>
                    <a:pt x="42" y="11"/>
                    <a:pt x="52" y="1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15"/>
                    <a:pt x="63" y="23"/>
                    <a:pt x="66" y="27"/>
                  </a:cubicBezTo>
                  <a:cubicBezTo>
                    <a:pt x="68" y="32"/>
                    <a:pt x="78" y="35"/>
                    <a:pt x="90" y="38"/>
                  </a:cubicBezTo>
                  <a:cubicBezTo>
                    <a:pt x="102" y="42"/>
                    <a:pt x="133" y="43"/>
                    <a:pt x="137" y="39"/>
                  </a:cubicBezTo>
                  <a:cubicBezTo>
                    <a:pt x="142" y="34"/>
                    <a:pt x="145" y="30"/>
                    <a:pt x="153" y="22"/>
                  </a:cubicBezTo>
                  <a:cubicBezTo>
                    <a:pt x="160" y="15"/>
                    <a:pt x="165" y="22"/>
                    <a:pt x="170" y="19"/>
                  </a:cubicBezTo>
                  <a:cubicBezTo>
                    <a:pt x="175" y="15"/>
                    <a:pt x="179" y="13"/>
                    <a:pt x="185" y="9"/>
                  </a:cubicBezTo>
                  <a:cubicBezTo>
                    <a:pt x="191" y="5"/>
                    <a:pt x="196" y="8"/>
                    <a:pt x="213" y="9"/>
                  </a:cubicBezTo>
                  <a:cubicBezTo>
                    <a:pt x="231" y="9"/>
                    <a:pt x="231" y="8"/>
                    <a:pt x="236" y="4"/>
                  </a:cubicBezTo>
                  <a:cubicBezTo>
                    <a:pt x="241" y="0"/>
                    <a:pt x="239" y="6"/>
                    <a:pt x="240" y="10"/>
                  </a:cubicBezTo>
                  <a:cubicBezTo>
                    <a:pt x="241" y="14"/>
                    <a:pt x="244" y="16"/>
                    <a:pt x="245" y="19"/>
                  </a:cubicBezTo>
                  <a:cubicBezTo>
                    <a:pt x="246" y="21"/>
                    <a:pt x="254" y="21"/>
                    <a:pt x="258" y="18"/>
                  </a:cubicBezTo>
                  <a:cubicBezTo>
                    <a:pt x="262" y="14"/>
                    <a:pt x="267" y="26"/>
                    <a:pt x="269" y="30"/>
                  </a:cubicBezTo>
                  <a:cubicBezTo>
                    <a:pt x="271" y="34"/>
                    <a:pt x="285" y="31"/>
                    <a:pt x="296" y="40"/>
                  </a:cubicBezTo>
                  <a:cubicBezTo>
                    <a:pt x="306" y="49"/>
                    <a:pt x="322" y="49"/>
                    <a:pt x="340" y="41"/>
                  </a:cubicBezTo>
                  <a:cubicBezTo>
                    <a:pt x="358" y="33"/>
                    <a:pt x="349" y="41"/>
                    <a:pt x="353" y="40"/>
                  </a:cubicBezTo>
                  <a:cubicBezTo>
                    <a:pt x="358" y="39"/>
                    <a:pt x="366" y="41"/>
                    <a:pt x="370" y="43"/>
                  </a:cubicBezTo>
                  <a:cubicBezTo>
                    <a:pt x="374" y="45"/>
                    <a:pt x="377" y="41"/>
                    <a:pt x="384" y="35"/>
                  </a:cubicBezTo>
                  <a:cubicBezTo>
                    <a:pt x="391" y="28"/>
                    <a:pt x="398" y="35"/>
                    <a:pt x="398" y="35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57" name="Freeform 1442"/>
            <p:cNvSpPr>
              <a:spLocks/>
            </p:cNvSpPr>
            <p:nvPr/>
          </p:nvSpPr>
          <p:spPr bwMode="auto">
            <a:xfrm>
              <a:off x="4600575" y="3664484"/>
              <a:ext cx="3175" cy="7937"/>
            </a:xfrm>
            <a:custGeom>
              <a:avLst/>
              <a:gdLst>
                <a:gd name="T0" fmla="*/ 0 w 2"/>
                <a:gd name="T1" fmla="*/ 2147483647 h 5"/>
                <a:gd name="T2" fmla="*/ 2147483647 w 2"/>
                <a:gd name="T3" fmla="*/ 0 h 5"/>
                <a:gd name="T4" fmla="*/ 0 w 2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8" name="Line 1443"/>
            <p:cNvSpPr>
              <a:spLocks noChangeShapeType="1"/>
            </p:cNvSpPr>
            <p:nvPr/>
          </p:nvSpPr>
          <p:spPr bwMode="auto">
            <a:xfrm flipV="1">
              <a:off x="4600575" y="3664484"/>
              <a:ext cx="3175" cy="7937"/>
            </a:xfrm>
            <a:prstGeom prst="line">
              <a:avLst/>
            </a:prstGeom>
            <a:grpFill/>
            <a:ln w="3175" cap="rnd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59" name="Freeform 1444"/>
            <p:cNvSpPr>
              <a:spLocks/>
            </p:cNvSpPr>
            <p:nvPr/>
          </p:nvSpPr>
          <p:spPr bwMode="auto">
            <a:xfrm>
              <a:off x="4148138" y="1894421"/>
              <a:ext cx="193675" cy="215900"/>
            </a:xfrm>
            <a:custGeom>
              <a:avLst/>
              <a:gdLst>
                <a:gd name="T0" fmla="*/ 2147483647 w 218"/>
                <a:gd name="T1" fmla="*/ 2147483647 h 244"/>
                <a:gd name="T2" fmla="*/ 2147483647 w 218"/>
                <a:gd name="T3" fmla="*/ 2147483647 h 244"/>
                <a:gd name="T4" fmla="*/ 2147483647 w 218"/>
                <a:gd name="T5" fmla="*/ 2147483647 h 244"/>
                <a:gd name="T6" fmla="*/ 0 w 218"/>
                <a:gd name="T7" fmla="*/ 2147483647 h 244"/>
                <a:gd name="T8" fmla="*/ 2147483647 w 218"/>
                <a:gd name="T9" fmla="*/ 2147483647 h 244"/>
                <a:gd name="T10" fmla="*/ 2147483647 w 218"/>
                <a:gd name="T11" fmla="*/ 2147483647 h 244"/>
                <a:gd name="T12" fmla="*/ 2147483647 w 218"/>
                <a:gd name="T13" fmla="*/ 2147483647 h 244"/>
                <a:gd name="T14" fmla="*/ 2147483647 w 218"/>
                <a:gd name="T15" fmla="*/ 2147483647 h 244"/>
                <a:gd name="T16" fmla="*/ 2147483647 w 218"/>
                <a:gd name="T17" fmla="*/ 2147483647 h 244"/>
                <a:gd name="T18" fmla="*/ 2147483647 w 218"/>
                <a:gd name="T19" fmla="*/ 2147483647 h 244"/>
                <a:gd name="T20" fmla="*/ 2147483647 w 218"/>
                <a:gd name="T21" fmla="*/ 2147483647 h 244"/>
                <a:gd name="T22" fmla="*/ 2147483647 w 218"/>
                <a:gd name="T23" fmla="*/ 2147483647 h 244"/>
                <a:gd name="T24" fmla="*/ 2147483647 w 218"/>
                <a:gd name="T25" fmla="*/ 2147483647 h 244"/>
                <a:gd name="T26" fmla="*/ 2147483647 w 218"/>
                <a:gd name="T27" fmla="*/ 2147483647 h 244"/>
                <a:gd name="T28" fmla="*/ 2147483647 w 218"/>
                <a:gd name="T29" fmla="*/ 2147483647 h 244"/>
                <a:gd name="T30" fmla="*/ 2147483647 w 218"/>
                <a:gd name="T31" fmla="*/ 2147483647 h 244"/>
                <a:gd name="T32" fmla="*/ 2147483647 w 218"/>
                <a:gd name="T33" fmla="*/ 2147483647 h 244"/>
                <a:gd name="T34" fmla="*/ 2147483647 w 218"/>
                <a:gd name="T35" fmla="*/ 2147483647 h 244"/>
                <a:gd name="T36" fmla="*/ 2147483647 w 218"/>
                <a:gd name="T37" fmla="*/ 2147483647 h 244"/>
                <a:gd name="T38" fmla="*/ 2147483647 w 218"/>
                <a:gd name="T39" fmla="*/ 2147483647 h 2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8" h="244">
                  <a:moveTo>
                    <a:pt x="122" y="32"/>
                  </a:moveTo>
                  <a:cubicBezTo>
                    <a:pt x="125" y="48"/>
                    <a:pt x="74" y="85"/>
                    <a:pt x="74" y="85"/>
                  </a:cubicBezTo>
                  <a:cubicBezTo>
                    <a:pt x="74" y="85"/>
                    <a:pt x="42" y="111"/>
                    <a:pt x="37" y="95"/>
                  </a:cubicBezTo>
                  <a:cubicBezTo>
                    <a:pt x="32" y="79"/>
                    <a:pt x="0" y="64"/>
                    <a:pt x="0" y="95"/>
                  </a:cubicBezTo>
                  <a:cubicBezTo>
                    <a:pt x="0" y="127"/>
                    <a:pt x="26" y="138"/>
                    <a:pt x="26" y="138"/>
                  </a:cubicBezTo>
                  <a:cubicBezTo>
                    <a:pt x="42" y="175"/>
                    <a:pt x="11" y="170"/>
                    <a:pt x="42" y="175"/>
                  </a:cubicBezTo>
                  <a:cubicBezTo>
                    <a:pt x="74" y="180"/>
                    <a:pt x="85" y="122"/>
                    <a:pt x="85" y="154"/>
                  </a:cubicBezTo>
                  <a:cubicBezTo>
                    <a:pt x="85" y="186"/>
                    <a:pt x="26" y="212"/>
                    <a:pt x="26" y="212"/>
                  </a:cubicBezTo>
                  <a:cubicBezTo>
                    <a:pt x="74" y="228"/>
                    <a:pt x="74" y="228"/>
                    <a:pt x="74" y="228"/>
                  </a:cubicBezTo>
                  <a:cubicBezTo>
                    <a:pt x="111" y="233"/>
                    <a:pt x="127" y="196"/>
                    <a:pt x="127" y="196"/>
                  </a:cubicBezTo>
                  <a:cubicBezTo>
                    <a:pt x="127" y="196"/>
                    <a:pt x="149" y="143"/>
                    <a:pt x="149" y="191"/>
                  </a:cubicBezTo>
                  <a:cubicBezTo>
                    <a:pt x="149" y="239"/>
                    <a:pt x="154" y="244"/>
                    <a:pt x="170" y="233"/>
                  </a:cubicBezTo>
                  <a:cubicBezTo>
                    <a:pt x="186" y="223"/>
                    <a:pt x="191" y="186"/>
                    <a:pt x="191" y="186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207" y="69"/>
                    <a:pt x="186" y="74"/>
                  </a:cubicBezTo>
                  <a:cubicBezTo>
                    <a:pt x="164" y="79"/>
                    <a:pt x="133" y="74"/>
                    <a:pt x="149" y="69"/>
                  </a:cubicBezTo>
                  <a:cubicBezTo>
                    <a:pt x="164" y="64"/>
                    <a:pt x="207" y="48"/>
                    <a:pt x="207" y="48"/>
                  </a:cubicBezTo>
                  <a:cubicBezTo>
                    <a:pt x="207" y="48"/>
                    <a:pt x="218" y="0"/>
                    <a:pt x="202" y="5"/>
                  </a:cubicBezTo>
                  <a:cubicBezTo>
                    <a:pt x="186" y="10"/>
                    <a:pt x="117" y="0"/>
                    <a:pt x="122" y="3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0" name="Freeform 1445"/>
            <p:cNvSpPr>
              <a:spLocks/>
            </p:cNvSpPr>
            <p:nvPr/>
          </p:nvSpPr>
          <p:spPr bwMode="auto">
            <a:xfrm>
              <a:off x="4359275" y="1842034"/>
              <a:ext cx="193675" cy="211137"/>
            </a:xfrm>
            <a:custGeom>
              <a:avLst/>
              <a:gdLst>
                <a:gd name="T0" fmla="*/ 2147483647 w 218"/>
                <a:gd name="T1" fmla="*/ 2147483647 h 239"/>
                <a:gd name="T2" fmla="*/ 2147483647 w 218"/>
                <a:gd name="T3" fmla="*/ 2147483647 h 239"/>
                <a:gd name="T4" fmla="*/ 2147483647 w 218"/>
                <a:gd name="T5" fmla="*/ 2147483647 h 239"/>
                <a:gd name="T6" fmla="*/ 2147483647 w 218"/>
                <a:gd name="T7" fmla="*/ 2147483647 h 239"/>
                <a:gd name="T8" fmla="*/ 2147483647 w 218"/>
                <a:gd name="T9" fmla="*/ 2147483647 h 239"/>
                <a:gd name="T10" fmla="*/ 2147483647 w 218"/>
                <a:gd name="T11" fmla="*/ 2147483647 h 239"/>
                <a:gd name="T12" fmla="*/ 2147483647 w 218"/>
                <a:gd name="T13" fmla="*/ 2147483647 h 239"/>
                <a:gd name="T14" fmla="*/ 2147483647 w 218"/>
                <a:gd name="T15" fmla="*/ 2147483647 h 239"/>
                <a:gd name="T16" fmla="*/ 2147483647 w 218"/>
                <a:gd name="T17" fmla="*/ 2147483647 h 239"/>
                <a:gd name="T18" fmla="*/ 2147483647 w 218"/>
                <a:gd name="T19" fmla="*/ 2147483647 h 239"/>
                <a:gd name="T20" fmla="*/ 2147483647 w 218"/>
                <a:gd name="T21" fmla="*/ 2147483647 h 239"/>
                <a:gd name="T22" fmla="*/ 2147483647 w 218"/>
                <a:gd name="T23" fmla="*/ 2147483647 h 239"/>
                <a:gd name="T24" fmla="*/ 2147483647 w 218"/>
                <a:gd name="T25" fmla="*/ 2147483647 h 239"/>
                <a:gd name="T26" fmla="*/ 2147483647 w 218"/>
                <a:gd name="T27" fmla="*/ 2147483647 h 239"/>
                <a:gd name="T28" fmla="*/ 2147483647 w 218"/>
                <a:gd name="T29" fmla="*/ 2147483647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8" h="239">
                  <a:moveTo>
                    <a:pt x="42" y="64"/>
                  </a:moveTo>
                  <a:cubicBezTo>
                    <a:pt x="26" y="75"/>
                    <a:pt x="7" y="95"/>
                    <a:pt x="5" y="112"/>
                  </a:cubicBezTo>
                  <a:cubicBezTo>
                    <a:pt x="0" y="154"/>
                    <a:pt x="48" y="138"/>
                    <a:pt x="48" y="138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4" y="229"/>
                    <a:pt x="58" y="186"/>
                    <a:pt x="106" y="213"/>
                  </a:cubicBezTo>
                  <a:cubicBezTo>
                    <a:pt x="154" y="239"/>
                    <a:pt x="175" y="197"/>
                    <a:pt x="175" y="197"/>
                  </a:cubicBezTo>
                  <a:cubicBezTo>
                    <a:pt x="175" y="197"/>
                    <a:pt x="95" y="149"/>
                    <a:pt x="133" y="149"/>
                  </a:cubicBezTo>
                  <a:cubicBezTo>
                    <a:pt x="170" y="149"/>
                    <a:pt x="191" y="138"/>
                    <a:pt x="191" y="138"/>
                  </a:cubicBezTo>
                  <a:cubicBezTo>
                    <a:pt x="191" y="138"/>
                    <a:pt x="218" y="85"/>
                    <a:pt x="191" y="96"/>
                  </a:cubicBezTo>
                  <a:cubicBezTo>
                    <a:pt x="164" y="107"/>
                    <a:pt x="196" y="101"/>
                    <a:pt x="164" y="107"/>
                  </a:cubicBezTo>
                  <a:cubicBezTo>
                    <a:pt x="133" y="112"/>
                    <a:pt x="101" y="96"/>
                    <a:pt x="122" y="75"/>
                  </a:cubicBezTo>
                  <a:cubicBezTo>
                    <a:pt x="143" y="54"/>
                    <a:pt x="180" y="0"/>
                    <a:pt x="143" y="22"/>
                  </a:cubicBezTo>
                  <a:cubicBezTo>
                    <a:pt x="106" y="43"/>
                    <a:pt x="127" y="32"/>
                    <a:pt x="106" y="43"/>
                  </a:cubicBezTo>
                  <a:cubicBezTo>
                    <a:pt x="85" y="54"/>
                    <a:pt x="42" y="64"/>
                    <a:pt x="42" y="64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1" name="Freeform 1446"/>
            <p:cNvSpPr>
              <a:spLocks/>
            </p:cNvSpPr>
            <p:nvPr/>
          </p:nvSpPr>
          <p:spPr bwMode="auto">
            <a:xfrm>
              <a:off x="4344988" y="2038884"/>
              <a:ext cx="76200" cy="90487"/>
            </a:xfrm>
            <a:custGeom>
              <a:avLst/>
              <a:gdLst>
                <a:gd name="T0" fmla="*/ 0 w 85"/>
                <a:gd name="T1" fmla="*/ 2147483647 h 101"/>
                <a:gd name="T2" fmla="*/ 2147483647 w 85"/>
                <a:gd name="T3" fmla="*/ 2147483647 h 101"/>
                <a:gd name="T4" fmla="*/ 2147483647 w 85"/>
                <a:gd name="T5" fmla="*/ 2147483647 h 101"/>
                <a:gd name="T6" fmla="*/ 2147483647 w 85"/>
                <a:gd name="T7" fmla="*/ 2147483647 h 101"/>
                <a:gd name="T8" fmla="*/ 2147483647 w 85"/>
                <a:gd name="T9" fmla="*/ 2147483647 h 101"/>
                <a:gd name="T10" fmla="*/ 2147483647 w 85"/>
                <a:gd name="T11" fmla="*/ 2147483647 h 101"/>
                <a:gd name="T12" fmla="*/ 0 w 85"/>
                <a:gd name="T13" fmla="*/ 214748364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101">
                  <a:moveTo>
                    <a:pt x="0" y="3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74" y="80"/>
                    <a:pt x="85" y="64"/>
                    <a:pt x="85" y="64"/>
                  </a:cubicBezTo>
                  <a:cubicBezTo>
                    <a:pt x="85" y="64"/>
                    <a:pt x="63" y="58"/>
                    <a:pt x="53" y="38"/>
                  </a:cubicBezTo>
                  <a:cubicBezTo>
                    <a:pt x="37" y="6"/>
                    <a:pt x="74" y="11"/>
                    <a:pt x="37" y="6"/>
                  </a:cubicBezTo>
                  <a:cubicBezTo>
                    <a:pt x="0" y="0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2" name="Freeform 1447"/>
            <p:cNvSpPr>
              <a:spLocks/>
            </p:cNvSpPr>
            <p:nvPr/>
          </p:nvSpPr>
          <p:spPr bwMode="auto">
            <a:xfrm>
              <a:off x="2390775" y="1989671"/>
              <a:ext cx="1036638" cy="889000"/>
            </a:xfrm>
            <a:custGeom>
              <a:avLst/>
              <a:gdLst>
                <a:gd name="T0" fmla="*/ 2147483647 w 1173"/>
                <a:gd name="T1" fmla="*/ 2147483647 h 1005"/>
                <a:gd name="T2" fmla="*/ 2147483647 w 1173"/>
                <a:gd name="T3" fmla="*/ 2147483647 h 1005"/>
                <a:gd name="T4" fmla="*/ 2147483647 w 1173"/>
                <a:gd name="T5" fmla="*/ 2147483647 h 1005"/>
                <a:gd name="T6" fmla="*/ 2147483647 w 1173"/>
                <a:gd name="T7" fmla="*/ 2147483647 h 1005"/>
                <a:gd name="T8" fmla="*/ 2147483647 w 1173"/>
                <a:gd name="T9" fmla="*/ 2147483647 h 1005"/>
                <a:gd name="T10" fmla="*/ 2147483647 w 1173"/>
                <a:gd name="T11" fmla="*/ 2147483647 h 1005"/>
                <a:gd name="T12" fmla="*/ 2147483647 w 1173"/>
                <a:gd name="T13" fmla="*/ 2147483647 h 1005"/>
                <a:gd name="T14" fmla="*/ 2147483647 w 1173"/>
                <a:gd name="T15" fmla="*/ 2147483647 h 1005"/>
                <a:gd name="T16" fmla="*/ 2147483647 w 1173"/>
                <a:gd name="T17" fmla="*/ 2147483647 h 1005"/>
                <a:gd name="T18" fmla="*/ 2147483647 w 1173"/>
                <a:gd name="T19" fmla="*/ 2147483647 h 1005"/>
                <a:gd name="T20" fmla="*/ 2147483647 w 1173"/>
                <a:gd name="T21" fmla="*/ 2147483647 h 1005"/>
                <a:gd name="T22" fmla="*/ 2147483647 w 1173"/>
                <a:gd name="T23" fmla="*/ 2147483647 h 1005"/>
                <a:gd name="T24" fmla="*/ 2147483647 w 1173"/>
                <a:gd name="T25" fmla="*/ 2147483647 h 1005"/>
                <a:gd name="T26" fmla="*/ 2147483647 w 1173"/>
                <a:gd name="T27" fmla="*/ 2147483647 h 1005"/>
                <a:gd name="T28" fmla="*/ 2147483647 w 1173"/>
                <a:gd name="T29" fmla="*/ 2147483647 h 1005"/>
                <a:gd name="T30" fmla="*/ 2147483647 w 1173"/>
                <a:gd name="T31" fmla="*/ 2147483647 h 1005"/>
                <a:gd name="T32" fmla="*/ 2147483647 w 1173"/>
                <a:gd name="T33" fmla="*/ 2147483647 h 1005"/>
                <a:gd name="T34" fmla="*/ 2147483647 w 1173"/>
                <a:gd name="T35" fmla="*/ 2147483647 h 1005"/>
                <a:gd name="T36" fmla="*/ 2147483647 w 1173"/>
                <a:gd name="T37" fmla="*/ 2147483647 h 1005"/>
                <a:gd name="T38" fmla="*/ 2147483647 w 1173"/>
                <a:gd name="T39" fmla="*/ 2147483647 h 1005"/>
                <a:gd name="T40" fmla="*/ 2147483647 w 1173"/>
                <a:gd name="T41" fmla="*/ 2147483647 h 1005"/>
                <a:gd name="T42" fmla="*/ 2147483647 w 1173"/>
                <a:gd name="T43" fmla="*/ 2147483647 h 1005"/>
                <a:gd name="T44" fmla="*/ 2147483647 w 1173"/>
                <a:gd name="T45" fmla="*/ 2147483647 h 1005"/>
                <a:gd name="T46" fmla="*/ 2147483647 w 1173"/>
                <a:gd name="T47" fmla="*/ 2147483647 h 1005"/>
                <a:gd name="T48" fmla="*/ 2147483647 w 1173"/>
                <a:gd name="T49" fmla="*/ 2147483647 h 1005"/>
                <a:gd name="T50" fmla="*/ 2147483647 w 1173"/>
                <a:gd name="T51" fmla="*/ 2147483647 h 1005"/>
                <a:gd name="T52" fmla="*/ 2147483647 w 1173"/>
                <a:gd name="T53" fmla="*/ 2147483647 h 1005"/>
                <a:gd name="T54" fmla="*/ 2147483647 w 1173"/>
                <a:gd name="T55" fmla="*/ 2147483647 h 1005"/>
                <a:gd name="T56" fmla="*/ 2147483647 w 1173"/>
                <a:gd name="T57" fmla="*/ 2147483647 h 1005"/>
                <a:gd name="T58" fmla="*/ 2147483647 w 1173"/>
                <a:gd name="T59" fmla="*/ 2147483647 h 1005"/>
                <a:gd name="T60" fmla="*/ 2147483647 w 1173"/>
                <a:gd name="T61" fmla="*/ 2147483647 h 1005"/>
                <a:gd name="T62" fmla="*/ 2147483647 w 1173"/>
                <a:gd name="T63" fmla="*/ 2147483647 h 1005"/>
                <a:gd name="T64" fmla="*/ 2147483647 w 1173"/>
                <a:gd name="T65" fmla="*/ 2147483647 h 1005"/>
                <a:gd name="T66" fmla="*/ 2147483647 w 1173"/>
                <a:gd name="T67" fmla="*/ 2147483647 h 1005"/>
                <a:gd name="T68" fmla="*/ 2147483647 w 1173"/>
                <a:gd name="T69" fmla="*/ 2147483647 h 1005"/>
                <a:gd name="T70" fmla="*/ 2147483647 w 1173"/>
                <a:gd name="T71" fmla="*/ 2147483647 h 1005"/>
                <a:gd name="T72" fmla="*/ 2147483647 w 1173"/>
                <a:gd name="T73" fmla="*/ 2147483647 h 1005"/>
                <a:gd name="T74" fmla="*/ 2147483647 w 1173"/>
                <a:gd name="T75" fmla="*/ 2147483647 h 1005"/>
                <a:gd name="T76" fmla="*/ 2147483647 w 1173"/>
                <a:gd name="T77" fmla="*/ 2147483647 h 1005"/>
                <a:gd name="T78" fmla="*/ 2147483647 w 1173"/>
                <a:gd name="T79" fmla="*/ 2147483647 h 1005"/>
                <a:gd name="T80" fmla="*/ 2147483647 w 1173"/>
                <a:gd name="T81" fmla="*/ 2147483647 h 1005"/>
                <a:gd name="T82" fmla="*/ 2147483647 w 1173"/>
                <a:gd name="T83" fmla="*/ 2147483647 h 1005"/>
                <a:gd name="T84" fmla="*/ 2147483647 w 1173"/>
                <a:gd name="T85" fmla="*/ 2147483647 h 1005"/>
                <a:gd name="T86" fmla="*/ 2147483647 w 1173"/>
                <a:gd name="T87" fmla="*/ 2147483647 h 1005"/>
                <a:gd name="T88" fmla="*/ 2147483647 w 1173"/>
                <a:gd name="T89" fmla="*/ 2147483647 h 1005"/>
                <a:gd name="T90" fmla="*/ 2147483647 w 1173"/>
                <a:gd name="T91" fmla="*/ 2147483647 h 1005"/>
                <a:gd name="T92" fmla="*/ 2147483647 w 1173"/>
                <a:gd name="T93" fmla="*/ 2147483647 h 1005"/>
                <a:gd name="T94" fmla="*/ 2147483647 w 1173"/>
                <a:gd name="T95" fmla="*/ 2147483647 h 1005"/>
                <a:gd name="T96" fmla="*/ 2147483647 w 1173"/>
                <a:gd name="T97" fmla="*/ 2147483647 h 1005"/>
                <a:gd name="T98" fmla="*/ 2147483647 w 1173"/>
                <a:gd name="T99" fmla="*/ 2147483647 h 1005"/>
                <a:gd name="T100" fmla="*/ 2147483647 w 1173"/>
                <a:gd name="T101" fmla="*/ 2147483647 h 1005"/>
                <a:gd name="T102" fmla="*/ 2147483647 w 1173"/>
                <a:gd name="T103" fmla="*/ 2147483647 h 1005"/>
                <a:gd name="T104" fmla="*/ 2147483647 w 1173"/>
                <a:gd name="T105" fmla="*/ 2147483647 h 1005"/>
                <a:gd name="T106" fmla="*/ 2147483647 w 1173"/>
                <a:gd name="T107" fmla="*/ 2147483647 h 1005"/>
                <a:gd name="T108" fmla="*/ 2147483647 w 1173"/>
                <a:gd name="T109" fmla="*/ 2147483647 h 1005"/>
                <a:gd name="T110" fmla="*/ 2147483647 w 1173"/>
                <a:gd name="T111" fmla="*/ 2147483647 h 1005"/>
                <a:gd name="T112" fmla="*/ 2147483647 w 1173"/>
                <a:gd name="T113" fmla="*/ 2147483647 h 1005"/>
                <a:gd name="T114" fmla="*/ 2147483647 w 1173"/>
                <a:gd name="T115" fmla="*/ 2147483647 h 1005"/>
                <a:gd name="T116" fmla="*/ 2147483647 w 1173"/>
                <a:gd name="T117" fmla="*/ 2147483647 h 1005"/>
                <a:gd name="T118" fmla="*/ 2147483647 w 1173"/>
                <a:gd name="T119" fmla="*/ 2147483647 h 10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73" h="1005">
                  <a:moveTo>
                    <a:pt x="488" y="61"/>
                  </a:moveTo>
                  <a:cubicBezTo>
                    <a:pt x="481" y="57"/>
                    <a:pt x="490" y="36"/>
                    <a:pt x="490" y="36"/>
                  </a:cubicBezTo>
                  <a:cubicBezTo>
                    <a:pt x="490" y="36"/>
                    <a:pt x="495" y="15"/>
                    <a:pt x="488" y="16"/>
                  </a:cubicBezTo>
                  <a:cubicBezTo>
                    <a:pt x="474" y="18"/>
                    <a:pt x="472" y="3"/>
                    <a:pt x="468" y="11"/>
                  </a:cubicBezTo>
                  <a:cubicBezTo>
                    <a:pt x="461" y="25"/>
                    <a:pt x="449" y="27"/>
                    <a:pt x="449" y="27"/>
                  </a:cubicBezTo>
                  <a:cubicBezTo>
                    <a:pt x="434" y="25"/>
                    <a:pt x="434" y="11"/>
                    <a:pt x="427" y="16"/>
                  </a:cubicBezTo>
                  <a:cubicBezTo>
                    <a:pt x="420" y="20"/>
                    <a:pt x="407" y="6"/>
                    <a:pt x="404" y="16"/>
                  </a:cubicBezTo>
                  <a:cubicBezTo>
                    <a:pt x="400" y="32"/>
                    <a:pt x="379" y="23"/>
                    <a:pt x="379" y="23"/>
                  </a:cubicBezTo>
                  <a:cubicBezTo>
                    <a:pt x="379" y="23"/>
                    <a:pt x="361" y="45"/>
                    <a:pt x="354" y="41"/>
                  </a:cubicBezTo>
                  <a:cubicBezTo>
                    <a:pt x="347" y="36"/>
                    <a:pt x="350" y="16"/>
                    <a:pt x="343" y="25"/>
                  </a:cubicBezTo>
                  <a:cubicBezTo>
                    <a:pt x="336" y="34"/>
                    <a:pt x="329" y="45"/>
                    <a:pt x="329" y="45"/>
                  </a:cubicBezTo>
                  <a:cubicBezTo>
                    <a:pt x="329" y="45"/>
                    <a:pt x="338" y="59"/>
                    <a:pt x="331" y="61"/>
                  </a:cubicBezTo>
                  <a:cubicBezTo>
                    <a:pt x="318" y="68"/>
                    <a:pt x="318" y="68"/>
                    <a:pt x="318" y="68"/>
                  </a:cubicBezTo>
                  <a:cubicBezTo>
                    <a:pt x="318" y="68"/>
                    <a:pt x="317" y="53"/>
                    <a:pt x="311" y="50"/>
                  </a:cubicBezTo>
                  <a:cubicBezTo>
                    <a:pt x="295" y="41"/>
                    <a:pt x="300" y="23"/>
                    <a:pt x="293" y="34"/>
                  </a:cubicBezTo>
                  <a:cubicBezTo>
                    <a:pt x="286" y="45"/>
                    <a:pt x="293" y="43"/>
                    <a:pt x="293" y="52"/>
                  </a:cubicBezTo>
                  <a:cubicBezTo>
                    <a:pt x="293" y="61"/>
                    <a:pt x="279" y="63"/>
                    <a:pt x="279" y="63"/>
                  </a:cubicBezTo>
                  <a:cubicBezTo>
                    <a:pt x="279" y="63"/>
                    <a:pt x="263" y="82"/>
                    <a:pt x="252" y="77"/>
                  </a:cubicBezTo>
                  <a:cubicBezTo>
                    <a:pt x="241" y="73"/>
                    <a:pt x="241" y="61"/>
                    <a:pt x="234" y="75"/>
                  </a:cubicBezTo>
                  <a:cubicBezTo>
                    <a:pt x="227" y="88"/>
                    <a:pt x="213" y="88"/>
                    <a:pt x="204" y="86"/>
                  </a:cubicBezTo>
                  <a:cubicBezTo>
                    <a:pt x="195" y="84"/>
                    <a:pt x="191" y="77"/>
                    <a:pt x="186" y="88"/>
                  </a:cubicBezTo>
                  <a:cubicBezTo>
                    <a:pt x="182" y="100"/>
                    <a:pt x="170" y="77"/>
                    <a:pt x="168" y="84"/>
                  </a:cubicBezTo>
                  <a:cubicBezTo>
                    <a:pt x="166" y="91"/>
                    <a:pt x="168" y="101"/>
                    <a:pt x="159" y="104"/>
                  </a:cubicBezTo>
                  <a:cubicBezTo>
                    <a:pt x="143" y="111"/>
                    <a:pt x="136" y="107"/>
                    <a:pt x="139" y="118"/>
                  </a:cubicBezTo>
                  <a:cubicBezTo>
                    <a:pt x="141" y="129"/>
                    <a:pt x="145" y="111"/>
                    <a:pt x="152" y="122"/>
                  </a:cubicBezTo>
                  <a:cubicBezTo>
                    <a:pt x="159" y="134"/>
                    <a:pt x="157" y="132"/>
                    <a:pt x="166" y="127"/>
                  </a:cubicBezTo>
                  <a:cubicBezTo>
                    <a:pt x="175" y="122"/>
                    <a:pt x="184" y="109"/>
                    <a:pt x="186" y="122"/>
                  </a:cubicBezTo>
                  <a:cubicBezTo>
                    <a:pt x="189" y="136"/>
                    <a:pt x="193" y="118"/>
                    <a:pt x="202" y="127"/>
                  </a:cubicBezTo>
                  <a:cubicBezTo>
                    <a:pt x="211" y="136"/>
                    <a:pt x="225" y="127"/>
                    <a:pt x="220" y="141"/>
                  </a:cubicBezTo>
                  <a:cubicBezTo>
                    <a:pt x="216" y="154"/>
                    <a:pt x="227" y="147"/>
                    <a:pt x="213" y="168"/>
                  </a:cubicBezTo>
                  <a:cubicBezTo>
                    <a:pt x="200" y="188"/>
                    <a:pt x="193" y="154"/>
                    <a:pt x="182" y="181"/>
                  </a:cubicBezTo>
                  <a:cubicBezTo>
                    <a:pt x="170" y="209"/>
                    <a:pt x="186" y="227"/>
                    <a:pt x="157" y="202"/>
                  </a:cubicBezTo>
                  <a:cubicBezTo>
                    <a:pt x="127" y="177"/>
                    <a:pt x="98" y="184"/>
                    <a:pt x="84" y="195"/>
                  </a:cubicBezTo>
                  <a:cubicBezTo>
                    <a:pt x="71" y="206"/>
                    <a:pt x="71" y="218"/>
                    <a:pt x="59" y="218"/>
                  </a:cubicBezTo>
                  <a:cubicBezTo>
                    <a:pt x="48" y="218"/>
                    <a:pt x="57" y="188"/>
                    <a:pt x="43" y="204"/>
                  </a:cubicBezTo>
                  <a:cubicBezTo>
                    <a:pt x="30" y="220"/>
                    <a:pt x="30" y="216"/>
                    <a:pt x="16" y="216"/>
                  </a:cubicBezTo>
                  <a:cubicBezTo>
                    <a:pt x="2" y="216"/>
                    <a:pt x="5" y="193"/>
                    <a:pt x="2" y="216"/>
                  </a:cubicBezTo>
                  <a:cubicBezTo>
                    <a:pt x="0" y="238"/>
                    <a:pt x="12" y="240"/>
                    <a:pt x="23" y="243"/>
                  </a:cubicBezTo>
                  <a:cubicBezTo>
                    <a:pt x="34" y="245"/>
                    <a:pt x="55" y="225"/>
                    <a:pt x="46" y="247"/>
                  </a:cubicBezTo>
                  <a:cubicBezTo>
                    <a:pt x="36" y="270"/>
                    <a:pt x="89" y="229"/>
                    <a:pt x="91" y="240"/>
                  </a:cubicBezTo>
                  <a:cubicBezTo>
                    <a:pt x="93" y="252"/>
                    <a:pt x="100" y="234"/>
                    <a:pt x="105" y="250"/>
                  </a:cubicBezTo>
                  <a:cubicBezTo>
                    <a:pt x="109" y="265"/>
                    <a:pt x="105" y="254"/>
                    <a:pt x="130" y="261"/>
                  </a:cubicBezTo>
                  <a:cubicBezTo>
                    <a:pt x="154" y="268"/>
                    <a:pt x="164" y="279"/>
                    <a:pt x="164" y="279"/>
                  </a:cubicBezTo>
                  <a:cubicBezTo>
                    <a:pt x="164" y="279"/>
                    <a:pt x="154" y="288"/>
                    <a:pt x="132" y="290"/>
                  </a:cubicBezTo>
                  <a:cubicBezTo>
                    <a:pt x="109" y="293"/>
                    <a:pt x="100" y="281"/>
                    <a:pt x="86" y="288"/>
                  </a:cubicBezTo>
                  <a:cubicBezTo>
                    <a:pt x="73" y="295"/>
                    <a:pt x="59" y="304"/>
                    <a:pt x="50" y="306"/>
                  </a:cubicBezTo>
                  <a:cubicBezTo>
                    <a:pt x="41" y="309"/>
                    <a:pt x="43" y="279"/>
                    <a:pt x="32" y="293"/>
                  </a:cubicBezTo>
                  <a:cubicBezTo>
                    <a:pt x="21" y="306"/>
                    <a:pt x="21" y="315"/>
                    <a:pt x="34" y="318"/>
                  </a:cubicBezTo>
                  <a:cubicBezTo>
                    <a:pt x="48" y="320"/>
                    <a:pt x="48" y="302"/>
                    <a:pt x="55" y="320"/>
                  </a:cubicBezTo>
                  <a:cubicBezTo>
                    <a:pt x="61" y="338"/>
                    <a:pt x="64" y="327"/>
                    <a:pt x="80" y="322"/>
                  </a:cubicBezTo>
                  <a:cubicBezTo>
                    <a:pt x="95" y="318"/>
                    <a:pt x="95" y="288"/>
                    <a:pt x="116" y="306"/>
                  </a:cubicBezTo>
                  <a:cubicBezTo>
                    <a:pt x="136" y="324"/>
                    <a:pt x="127" y="318"/>
                    <a:pt x="132" y="331"/>
                  </a:cubicBezTo>
                  <a:cubicBezTo>
                    <a:pt x="136" y="345"/>
                    <a:pt x="132" y="331"/>
                    <a:pt x="161" y="331"/>
                  </a:cubicBezTo>
                  <a:cubicBezTo>
                    <a:pt x="191" y="331"/>
                    <a:pt x="193" y="318"/>
                    <a:pt x="200" y="324"/>
                  </a:cubicBezTo>
                  <a:cubicBezTo>
                    <a:pt x="207" y="331"/>
                    <a:pt x="200" y="306"/>
                    <a:pt x="220" y="318"/>
                  </a:cubicBezTo>
                  <a:cubicBezTo>
                    <a:pt x="241" y="329"/>
                    <a:pt x="277" y="331"/>
                    <a:pt x="277" y="331"/>
                  </a:cubicBezTo>
                  <a:cubicBezTo>
                    <a:pt x="277" y="331"/>
                    <a:pt x="279" y="343"/>
                    <a:pt x="288" y="334"/>
                  </a:cubicBezTo>
                  <a:cubicBezTo>
                    <a:pt x="297" y="324"/>
                    <a:pt x="318" y="329"/>
                    <a:pt x="316" y="338"/>
                  </a:cubicBezTo>
                  <a:cubicBezTo>
                    <a:pt x="313" y="347"/>
                    <a:pt x="329" y="340"/>
                    <a:pt x="329" y="340"/>
                  </a:cubicBezTo>
                  <a:cubicBezTo>
                    <a:pt x="329" y="340"/>
                    <a:pt x="347" y="343"/>
                    <a:pt x="352" y="354"/>
                  </a:cubicBezTo>
                  <a:cubicBezTo>
                    <a:pt x="356" y="365"/>
                    <a:pt x="377" y="349"/>
                    <a:pt x="375" y="368"/>
                  </a:cubicBezTo>
                  <a:cubicBezTo>
                    <a:pt x="372" y="386"/>
                    <a:pt x="388" y="372"/>
                    <a:pt x="395" y="383"/>
                  </a:cubicBezTo>
                  <a:cubicBezTo>
                    <a:pt x="402" y="395"/>
                    <a:pt x="422" y="386"/>
                    <a:pt x="420" y="406"/>
                  </a:cubicBezTo>
                  <a:cubicBezTo>
                    <a:pt x="418" y="427"/>
                    <a:pt x="434" y="431"/>
                    <a:pt x="434" y="447"/>
                  </a:cubicBezTo>
                  <a:cubicBezTo>
                    <a:pt x="434" y="463"/>
                    <a:pt x="470" y="431"/>
                    <a:pt x="479" y="449"/>
                  </a:cubicBezTo>
                  <a:cubicBezTo>
                    <a:pt x="488" y="467"/>
                    <a:pt x="495" y="479"/>
                    <a:pt x="477" y="488"/>
                  </a:cubicBezTo>
                  <a:cubicBezTo>
                    <a:pt x="459" y="497"/>
                    <a:pt x="443" y="483"/>
                    <a:pt x="447" y="499"/>
                  </a:cubicBezTo>
                  <a:cubicBezTo>
                    <a:pt x="452" y="515"/>
                    <a:pt x="470" y="495"/>
                    <a:pt x="472" y="511"/>
                  </a:cubicBezTo>
                  <a:cubicBezTo>
                    <a:pt x="474" y="526"/>
                    <a:pt x="454" y="538"/>
                    <a:pt x="459" y="545"/>
                  </a:cubicBezTo>
                  <a:cubicBezTo>
                    <a:pt x="463" y="551"/>
                    <a:pt x="452" y="540"/>
                    <a:pt x="472" y="549"/>
                  </a:cubicBezTo>
                  <a:cubicBezTo>
                    <a:pt x="493" y="558"/>
                    <a:pt x="529" y="535"/>
                    <a:pt x="520" y="565"/>
                  </a:cubicBezTo>
                  <a:cubicBezTo>
                    <a:pt x="511" y="594"/>
                    <a:pt x="518" y="583"/>
                    <a:pt x="540" y="590"/>
                  </a:cubicBezTo>
                  <a:cubicBezTo>
                    <a:pt x="563" y="597"/>
                    <a:pt x="577" y="590"/>
                    <a:pt x="574" y="610"/>
                  </a:cubicBezTo>
                  <a:cubicBezTo>
                    <a:pt x="572" y="631"/>
                    <a:pt x="579" y="665"/>
                    <a:pt x="579" y="665"/>
                  </a:cubicBezTo>
                  <a:cubicBezTo>
                    <a:pt x="579" y="665"/>
                    <a:pt x="554" y="647"/>
                    <a:pt x="543" y="642"/>
                  </a:cubicBezTo>
                  <a:cubicBezTo>
                    <a:pt x="531" y="638"/>
                    <a:pt x="522" y="619"/>
                    <a:pt x="511" y="629"/>
                  </a:cubicBezTo>
                  <a:cubicBezTo>
                    <a:pt x="499" y="638"/>
                    <a:pt x="470" y="638"/>
                    <a:pt x="470" y="638"/>
                  </a:cubicBezTo>
                  <a:cubicBezTo>
                    <a:pt x="470" y="638"/>
                    <a:pt x="447" y="651"/>
                    <a:pt x="461" y="656"/>
                  </a:cubicBezTo>
                  <a:cubicBezTo>
                    <a:pt x="474" y="660"/>
                    <a:pt x="488" y="642"/>
                    <a:pt x="497" y="663"/>
                  </a:cubicBezTo>
                  <a:cubicBezTo>
                    <a:pt x="506" y="683"/>
                    <a:pt x="520" y="649"/>
                    <a:pt x="531" y="665"/>
                  </a:cubicBezTo>
                  <a:cubicBezTo>
                    <a:pt x="543" y="681"/>
                    <a:pt x="545" y="678"/>
                    <a:pt x="556" y="681"/>
                  </a:cubicBezTo>
                  <a:cubicBezTo>
                    <a:pt x="567" y="683"/>
                    <a:pt x="567" y="665"/>
                    <a:pt x="574" y="683"/>
                  </a:cubicBezTo>
                  <a:cubicBezTo>
                    <a:pt x="581" y="701"/>
                    <a:pt x="586" y="681"/>
                    <a:pt x="581" y="701"/>
                  </a:cubicBezTo>
                  <a:cubicBezTo>
                    <a:pt x="577" y="722"/>
                    <a:pt x="590" y="742"/>
                    <a:pt x="583" y="751"/>
                  </a:cubicBezTo>
                  <a:cubicBezTo>
                    <a:pt x="577" y="760"/>
                    <a:pt x="579" y="762"/>
                    <a:pt x="565" y="765"/>
                  </a:cubicBezTo>
                  <a:cubicBezTo>
                    <a:pt x="552" y="767"/>
                    <a:pt x="561" y="747"/>
                    <a:pt x="552" y="767"/>
                  </a:cubicBezTo>
                  <a:cubicBezTo>
                    <a:pt x="543" y="787"/>
                    <a:pt x="536" y="781"/>
                    <a:pt x="524" y="783"/>
                  </a:cubicBezTo>
                  <a:cubicBezTo>
                    <a:pt x="513" y="785"/>
                    <a:pt x="499" y="790"/>
                    <a:pt x="508" y="799"/>
                  </a:cubicBezTo>
                  <a:cubicBezTo>
                    <a:pt x="518" y="808"/>
                    <a:pt x="533" y="792"/>
                    <a:pt x="529" y="806"/>
                  </a:cubicBezTo>
                  <a:cubicBezTo>
                    <a:pt x="524" y="819"/>
                    <a:pt x="490" y="821"/>
                    <a:pt x="508" y="826"/>
                  </a:cubicBezTo>
                  <a:cubicBezTo>
                    <a:pt x="527" y="830"/>
                    <a:pt x="538" y="812"/>
                    <a:pt x="545" y="821"/>
                  </a:cubicBezTo>
                  <a:cubicBezTo>
                    <a:pt x="552" y="830"/>
                    <a:pt x="524" y="851"/>
                    <a:pt x="524" y="851"/>
                  </a:cubicBezTo>
                  <a:cubicBezTo>
                    <a:pt x="518" y="871"/>
                    <a:pt x="527" y="855"/>
                    <a:pt x="529" y="871"/>
                  </a:cubicBezTo>
                  <a:cubicBezTo>
                    <a:pt x="531" y="887"/>
                    <a:pt x="511" y="894"/>
                    <a:pt x="522" y="905"/>
                  </a:cubicBezTo>
                  <a:cubicBezTo>
                    <a:pt x="533" y="917"/>
                    <a:pt x="533" y="880"/>
                    <a:pt x="549" y="896"/>
                  </a:cubicBezTo>
                  <a:cubicBezTo>
                    <a:pt x="565" y="912"/>
                    <a:pt x="561" y="939"/>
                    <a:pt x="561" y="939"/>
                  </a:cubicBezTo>
                  <a:cubicBezTo>
                    <a:pt x="561" y="939"/>
                    <a:pt x="590" y="917"/>
                    <a:pt x="586" y="942"/>
                  </a:cubicBezTo>
                  <a:cubicBezTo>
                    <a:pt x="581" y="967"/>
                    <a:pt x="561" y="976"/>
                    <a:pt x="554" y="971"/>
                  </a:cubicBezTo>
                  <a:cubicBezTo>
                    <a:pt x="547" y="967"/>
                    <a:pt x="563" y="1005"/>
                    <a:pt x="572" y="1001"/>
                  </a:cubicBezTo>
                  <a:cubicBezTo>
                    <a:pt x="581" y="996"/>
                    <a:pt x="613" y="976"/>
                    <a:pt x="615" y="985"/>
                  </a:cubicBezTo>
                  <a:cubicBezTo>
                    <a:pt x="617" y="994"/>
                    <a:pt x="629" y="992"/>
                    <a:pt x="645" y="987"/>
                  </a:cubicBezTo>
                  <a:cubicBezTo>
                    <a:pt x="661" y="983"/>
                    <a:pt x="670" y="958"/>
                    <a:pt x="697" y="953"/>
                  </a:cubicBezTo>
                  <a:cubicBezTo>
                    <a:pt x="724" y="948"/>
                    <a:pt x="767" y="926"/>
                    <a:pt x="765" y="912"/>
                  </a:cubicBezTo>
                  <a:cubicBezTo>
                    <a:pt x="763" y="899"/>
                    <a:pt x="729" y="876"/>
                    <a:pt x="779" y="878"/>
                  </a:cubicBezTo>
                  <a:cubicBezTo>
                    <a:pt x="828" y="880"/>
                    <a:pt x="860" y="860"/>
                    <a:pt x="862" y="849"/>
                  </a:cubicBezTo>
                  <a:cubicBezTo>
                    <a:pt x="865" y="837"/>
                    <a:pt x="856" y="830"/>
                    <a:pt x="858" y="817"/>
                  </a:cubicBezTo>
                  <a:cubicBezTo>
                    <a:pt x="860" y="803"/>
                    <a:pt x="892" y="810"/>
                    <a:pt x="892" y="810"/>
                  </a:cubicBezTo>
                  <a:cubicBezTo>
                    <a:pt x="892" y="810"/>
                    <a:pt x="908" y="762"/>
                    <a:pt x="917" y="776"/>
                  </a:cubicBezTo>
                  <a:cubicBezTo>
                    <a:pt x="926" y="790"/>
                    <a:pt x="951" y="769"/>
                    <a:pt x="942" y="765"/>
                  </a:cubicBezTo>
                  <a:cubicBezTo>
                    <a:pt x="933" y="760"/>
                    <a:pt x="924" y="742"/>
                    <a:pt x="951" y="749"/>
                  </a:cubicBezTo>
                  <a:cubicBezTo>
                    <a:pt x="978" y="756"/>
                    <a:pt x="1015" y="731"/>
                    <a:pt x="1015" y="731"/>
                  </a:cubicBezTo>
                  <a:cubicBezTo>
                    <a:pt x="1015" y="731"/>
                    <a:pt x="958" y="703"/>
                    <a:pt x="1012" y="706"/>
                  </a:cubicBezTo>
                  <a:cubicBezTo>
                    <a:pt x="1067" y="708"/>
                    <a:pt x="1069" y="697"/>
                    <a:pt x="1078" y="699"/>
                  </a:cubicBezTo>
                  <a:cubicBezTo>
                    <a:pt x="1087" y="701"/>
                    <a:pt x="1087" y="676"/>
                    <a:pt x="1053" y="667"/>
                  </a:cubicBezTo>
                  <a:cubicBezTo>
                    <a:pt x="1019" y="658"/>
                    <a:pt x="1015" y="660"/>
                    <a:pt x="992" y="660"/>
                  </a:cubicBezTo>
                  <a:cubicBezTo>
                    <a:pt x="969" y="660"/>
                    <a:pt x="949" y="644"/>
                    <a:pt x="956" y="633"/>
                  </a:cubicBezTo>
                  <a:cubicBezTo>
                    <a:pt x="962" y="622"/>
                    <a:pt x="1028" y="601"/>
                    <a:pt x="1005" y="592"/>
                  </a:cubicBezTo>
                  <a:cubicBezTo>
                    <a:pt x="983" y="583"/>
                    <a:pt x="965" y="560"/>
                    <a:pt x="985" y="563"/>
                  </a:cubicBezTo>
                  <a:cubicBezTo>
                    <a:pt x="1005" y="565"/>
                    <a:pt x="1044" y="565"/>
                    <a:pt x="1028" y="558"/>
                  </a:cubicBezTo>
                  <a:cubicBezTo>
                    <a:pt x="1012" y="551"/>
                    <a:pt x="994" y="545"/>
                    <a:pt x="1001" y="545"/>
                  </a:cubicBezTo>
                  <a:cubicBezTo>
                    <a:pt x="1008" y="545"/>
                    <a:pt x="1044" y="547"/>
                    <a:pt x="1024" y="538"/>
                  </a:cubicBezTo>
                  <a:cubicBezTo>
                    <a:pt x="1003" y="529"/>
                    <a:pt x="1005" y="524"/>
                    <a:pt x="994" y="531"/>
                  </a:cubicBezTo>
                  <a:cubicBezTo>
                    <a:pt x="983" y="538"/>
                    <a:pt x="980" y="524"/>
                    <a:pt x="974" y="520"/>
                  </a:cubicBezTo>
                  <a:cubicBezTo>
                    <a:pt x="967" y="515"/>
                    <a:pt x="974" y="508"/>
                    <a:pt x="983" y="506"/>
                  </a:cubicBezTo>
                  <a:cubicBezTo>
                    <a:pt x="992" y="504"/>
                    <a:pt x="1019" y="488"/>
                    <a:pt x="1030" y="506"/>
                  </a:cubicBezTo>
                  <a:cubicBezTo>
                    <a:pt x="1042" y="524"/>
                    <a:pt x="1055" y="513"/>
                    <a:pt x="1062" y="531"/>
                  </a:cubicBezTo>
                  <a:cubicBezTo>
                    <a:pt x="1069" y="549"/>
                    <a:pt x="1071" y="570"/>
                    <a:pt x="1071" y="570"/>
                  </a:cubicBezTo>
                  <a:cubicBezTo>
                    <a:pt x="1071" y="570"/>
                    <a:pt x="1092" y="592"/>
                    <a:pt x="1094" y="574"/>
                  </a:cubicBezTo>
                  <a:cubicBezTo>
                    <a:pt x="1096" y="556"/>
                    <a:pt x="1103" y="556"/>
                    <a:pt x="1094" y="545"/>
                  </a:cubicBezTo>
                  <a:cubicBezTo>
                    <a:pt x="1085" y="533"/>
                    <a:pt x="1080" y="515"/>
                    <a:pt x="1080" y="515"/>
                  </a:cubicBezTo>
                  <a:cubicBezTo>
                    <a:pt x="1080" y="515"/>
                    <a:pt x="1080" y="499"/>
                    <a:pt x="1064" y="499"/>
                  </a:cubicBezTo>
                  <a:cubicBezTo>
                    <a:pt x="1049" y="499"/>
                    <a:pt x="1067" y="481"/>
                    <a:pt x="1046" y="479"/>
                  </a:cubicBezTo>
                  <a:cubicBezTo>
                    <a:pt x="1026" y="476"/>
                    <a:pt x="1037" y="465"/>
                    <a:pt x="1021" y="470"/>
                  </a:cubicBezTo>
                  <a:cubicBezTo>
                    <a:pt x="1005" y="474"/>
                    <a:pt x="1069" y="447"/>
                    <a:pt x="1058" y="431"/>
                  </a:cubicBezTo>
                  <a:cubicBezTo>
                    <a:pt x="1046" y="415"/>
                    <a:pt x="1026" y="408"/>
                    <a:pt x="1051" y="402"/>
                  </a:cubicBezTo>
                  <a:cubicBezTo>
                    <a:pt x="1076" y="395"/>
                    <a:pt x="1092" y="402"/>
                    <a:pt x="1089" y="395"/>
                  </a:cubicBezTo>
                  <a:cubicBezTo>
                    <a:pt x="1087" y="388"/>
                    <a:pt x="1076" y="374"/>
                    <a:pt x="1076" y="374"/>
                  </a:cubicBezTo>
                  <a:cubicBezTo>
                    <a:pt x="1062" y="368"/>
                    <a:pt x="1026" y="370"/>
                    <a:pt x="1026" y="363"/>
                  </a:cubicBezTo>
                  <a:cubicBezTo>
                    <a:pt x="1026" y="356"/>
                    <a:pt x="1024" y="347"/>
                    <a:pt x="1046" y="338"/>
                  </a:cubicBezTo>
                  <a:cubicBezTo>
                    <a:pt x="1069" y="329"/>
                    <a:pt x="1058" y="320"/>
                    <a:pt x="1083" y="320"/>
                  </a:cubicBezTo>
                  <a:cubicBezTo>
                    <a:pt x="1108" y="320"/>
                    <a:pt x="1155" y="290"/>
                    <a:pt x="1133" y="286"/>
                  </a:cubicBezTo>
                  <a:cubicBezTo>
                    <a:pt x="1110" y="281"/>
                    <a:pt x="1108" y="256"/>
                    <a:pt x="1128" y="261"/>
                  </a:cubicBezTo>
                  <a:cubicBezTo>
                    <a:pt x="1148" y="265"/>
                    <a:pt x="1173" y="238"/>
                    <a:pt x="1157" y="236"/>
                  </a:cubicBezTo>
                  <a:cubicBezTo>
                    <a:pt x="1142" y="234"/>
                    <a:pt x="1130" y="222"/>
                    <a:pt x="1117" y="234"/>
                  </a:cubicBezTo>
                  <a:cubicBezTo>
                    <a:pt x="1103" y="245"/>
                    <a:pt x="1108" y="252"/>
                    <a:pt x="1094" y="256"/>
                  </a:cubicBezTo>
                  <a:cubicBezTo>
                    <a:pt x="1080" y="261"/>
                    <a:pt x="1087" y="240"/>
                    <a:pt x="1078" y="254"/>
                  </a:cubicBezTo>
                  <a:cubicBezTo>
                    <a:pt x="1069" y="268"/>
                    <a:pt x="1071" y="275"/>
                    <a:pt x="1053" y="277"/>
                  </a:cubicBezTo>
                  <a:cubicBezTo>
                    <a:pt x="1035" y="279"/>
                    <a:pt x="1035" y="256"/>
                    <a:pt x="1028" y="263"/>
                  </a:cubicBezTo>
                  <a:cubicBezTo>
                    <a:pt x="1021" y="270"/>
                    <a:pt x="1012" y="247"/>
                    <a:pt x="1035" y="240"/>
                  </a:cubicBezTo>
                  <a:cubicBezTo>
                    <a:pt x="1058" y="234"/>
                    <a:pt x="1085" y="206"/>
                    <a:pt x="1098" y="213"/>
                  </a:cubicBezTo>
                  <a:cubicBezTo>
                    <a:pt x="1112" y="220"/>
                    <a:pt x="1114" y="204"/>
                    <a:pt x="1128" y="206"/>
                  </a:cubicBezTo>
                  <a:cubicBezTo>
                    <a:pt x="1142" y="209"/>
                    <a:pt x="1162" y="206"/>
                    <a:pt x="1162" y="206"/>
                  </a:cubicBezTo>
                  <a:cubicBezTo>
                    <a:pt x="1139" y="191"/>
                    <a:pt x="1148" y="172"/>
                    <a:pt x="1130" y="177"/>
                  </a:cubicBezTo>
                  <a:cubicBezTo>
                    <a:pt x="1112" y="181"/>
                    <a:pt x="1110" y="170"/>
                    <a:pt x="1094" y="181"/>
                  </a:cubicBezTo>
                  <a:cubicBezTo>
                    <a:pt x="1078" y="193"/>
                    <a:pt x="1067" y="193"/>
                    <a:pt x="1042" y="186"/>
                  </a:cubicBezTo>
                  <a:cubicBezTo>
                    <a:pt x="1017" y="179"/>
                    <a:pt x="1044" y="161"/>
                    <a:pt x="1017" y="179"/>
                  </a:cubicBezTo>
                  <a:cubicBezTo>
                    <a:pt x="990" y="197"/>
                    <a:pt x="971" y="193"/>
                    <a:pt x="965" y="179"/>
                  </a:cubicBezTo>
                  <a:cubicBezTo>
                    <a:pt x="958" y="166"/>
                    <a:pt x="933" y="141"/>
                    <a:pt x="933" y="141"/>
                  </a:cubicBezTo>
                  <a:cubicBezTo>
                    <a:pt x="933" y="141"/>
                    <a:pt x="962" y="122"/>
                    <a:pt x="978" y="125"/>
                  </a:cubicBezTo>
                  <a:cubicBezTo>
                    <a:pt x="994" y="127"/>
                    <a:pt x="1001" y="111"/>
                    <a:pt x="1021" y="111"/>
                  </a:cubicBezTo>
                  <a:cubicBezTo>
                    <a:pt x="1042" y="111"/>
                    <a:pt x="1069" y="107"/>
                    <a:pt x="1074" y="98"/>
                  </a:cubicBezTo>
                  <a:cubicBezTo>
                    <a:pt x="1078" y="88"/>
                    <a:pt x="1083" y="68"/>
                    <a:pt x="1062" y="75"/>
                  </a:cubicBezTo>
                  <a:cubicBezTo>
                    <a:pt x="1042" y="82"/>
                    <a:pt x="1024" y="77"/>
                    <a:pt x="1005" y="86"/>
                  </a:cubicBezTo>
                  <a:cubicBezTo>
                    <a:pt x="987" y="95"/>
                    <a:pt x="980" y="57"/>
                    <a:pt x="971" y="79"/>
                  </a:cubicBezTo>
                  <a:cubicBezTo>
                    <a:pt x="962" y="102"/>
                    <a:pt x="935" y="109"/>
                    <a:pt x="931" y="98"/>
                  </a:cubicBezTo>
                  <a:cubicBezTo>
                    <a:pt x="926" y="86"/>
                    <a:pt x="917" y="93"/>
                    <a:pt x="908" y="95"/>
                  </a:cubicBezTo>
                  <a:cubicBezTo>
                    <a:pt x="899" y="98"/>
                    <a:pt x="883" y="75"/>
                    <a:pt x="883" y="75"/>
                  </a:cubicBezTo>
                  <a:cubicBezTo>
                    <a:pt x="883" y="75"/>
                    <a:pt x="838" y="68"/>
                    <a:pt x="822" y="77"/>
                  </a:cubicBezTo>
                  <a:cubicBezTo>
                    <a:pt x="806" y="86"/>
                    <a:pt x="794" y="73"/>
                    <a:pt x="788" y="59"/>
                  </a:cubicBezTo>
                  <a:cubicBezTo>
                    <a:pt x="781" y="45"/>
                    <a:pt x="788" y="2"/>
                    <a:pt x="774" y="32"/>
                  </a:cubicBezTo>
                  <a:cubicBezTo>
                    <a:pt x="760" y="61"/>
                    <a:pt x="783" y="68"/>
                    <a:pt x="765" y="73"/>
                  </a:cubicBezTo>
                  <a:cubicBezTo>
                    <a:pt x="747" y="77"/>
                    <a:pt x="733" y="57"/>
                    <a:pt x="722" y="59"/>
                  </a:cubicBezTo>
                  <a:cubicBezTo>
                    <a:pt x="710" y="61"/>
                    <a:pt x="697" y="50"/>
                    <a:pt x="688" y="52"/>
                  </a:cubicBezTo>
                  <a:cubicBezTo>
                    <a:pt x="679" y="54"/>
                    <a:pt x="674" y="39"/>
                    <a:pt x="674" y="39"/>
                  </a:cubicBezTo>
                  <a:cubicBezTo>
                    <a:pt x="674" y="39"/>
                    <a:pt x="645" y="18"/>
                    <a:pt x="633" y="18"/>
                  </a:cubicBezTo>
                  <a:cubicBezTo>
                    <a:pt x="622" y="18"/>
                    <a:pt x="606" y="0"/>
                    <a:pt x="613" y="18"/>
                  </a:cubicBezTo>
                  <a:cubicBezTo>
                    <a:pt x="620" y="36"/>
                    <a:pt x="647" y="43"/>
                    <a:pt x="629" y="57"/>
                  </a:cubicBezTo>
                  <a:cubicBezTo>
                    <a:pt x="611" y="70"/>
                    <a:pt x="588" y="45"/>
                    <a:pt x="579" y="54"/>
                  </a:cubicBezTo>
                  <a:cubicBezTo>
                    <a:pt x="570" y="63"/>
                    <a:pt x="549" y="66"/>
                    <a:pt x="545" y="57"/>
                  </a:cubicBezTo>
                  <a:cubicBezTo>
                    <a:pt x="540" y="48"/>
                    <a:pt x="565" y="27"/>
                    <a:pt x="549" y="23"/>
                  </a:cubicBezTo>
                  <a:cubicBezTo>
                    <a:pt x="533" y="18"/>
                    <a:pt x="520" y="18"/>
                    <a:pt x="518" y="29"/>
                  </a:cubicBezTo>
                  <a:cubicBezTo>
                    <a:pt x="515" y="41"/>
                    <a:pt x="488" y="61"/>
                    <a:pt x="488" y="61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3" name="Freeform 1449"/>
            <p:cNvSpPr>
              <a:spLocks/>
            </p:cNvSpPr>
            <p:nvPr/>
          </p:nvSpPr>
          <p:spPr bwMode="auto">
            <a:xfrm>
              <a:off x="7848600" y="5874284"/>
              <a:ext cx="4763" cy="4762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0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7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7"/>
                    <a:pt x="0" y="7"/>
                    <a:pt x="2" y="7"/>
                  </a:cubicBezTo>
                  <a:cubicBezTo>
                    <a:pt x="3" y="7"/>
                    <a:pt x="4" y="4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4" name="Freeform 1450"/>
            <p:cNvSpPr>
              <a:spLocks/>
            </p:cNvSpPr>
            <p:nvPr/>
          </p:nvSpPr>
          <p:spPr bwMode="auto">
            <a:xfrm>
              <a:off x="7853363" y="5883809"/>
              <a:ext cx="7937" cy="6350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2147483647 w 9"/>
                <a:gd name="T9" fmla="*/ 2147483647 h 7"/>
                <a:gd name="T10" fmla="*/ 2147483647 w 9"/>
                <a:gd name="T11" fmla="*/ 2147483647 h 7"/>
                <a:gd name="T12" fmla="*/ 2147483647 w 9"/>
                <a:gd name="T13" fmla="*/ 2147483647 h 7"/>
                <a:gd name="T14" fmla="*/ 2147483647 w 9"/>
                <a:gd name="T15" fmla="*/ 0 h 7"/>
                <a:gd name="T16" fmla="*/ 2147483647 w 9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7">
                  <a:moveTo>
                    <a:pt x="4" y="1"/>
                  </a:moveTo>
                  <a:cubicBezTo>
                    <a:pt x="3" y="0"/>
                    <a:pt x="0" y="0"/>
                    <a:pt x="1" y="1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4" y="5"/>
                    <a:pt x="5" y="4"/>
                    <a:pt x="5" y="5"/>
                  </a:cubicBezTo>
                  <a:cubicBezTo>
                    <a:pt x="5" y="6"/>
                    <a:pt x="4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5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4" y="1"/>
                    <a:pt x="4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5" name="Freeform 1451"/>
            <p:cNvSpPr>
              <a:spLocks/>
            </p:cNvSpPr>
            <p:nvPr/>
          </p:nvSpPr>
          <p:spPr bwMode="auto">
            <a:xfrm>
              <a:off x="7897813" y="5709184"/>
              <a:ext cx="7937" cy="9525"/>
            </a:xfrm>
            <a:custGeom>
              <a:avLst/>
              <a:gdLst>
                <a:gd name="T0" fmla="*/ 2147483647 w 9"/>
                <a:gd name="T1" fmla="*/ 0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2147483647 h 11"/>
                <a:gd name="T16" fmla="*/ 2147483647 w 9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1">
                  <a:moveTo>
                    <a:pt x="4" y="0"/>
                  </a:moveTo>
                  <a:cubicBezTo>
                    <a:pt x="3" y="0"/>
                    <a:pt x="3" y="2"/>
                    <a:pt x="3" y="3"/>
                  </a:cubicBezTo>
                  <a:cubicBezTo>
                    <a:pt x="3" y="4"/>
                    <a:pt x="0" y="3"/>
                    <a:pt x="1" y="5"/>
                  </a:cubicBezTo>
                  <a:cubicBezTo>
                    <a:pt x="2" y="7"/>
                    <a:pt x="5" y="8"/>
                    <a:pt x="6" y="9"/>
                  </a:cubicBezTo>
                  <a:cubicBezTo>
                    <a:pt x="7" y="10"/>
                    <a:pt x="6" y="11"/>
                    <a:pt x="8" y="11"/>
                  </a:cubicBezTo>
                  <a:cubicBezTo>
                    <a:pt x="9" y="11"/>
                    <a:pt x="8" y="9"/>
                    <a:pt x="8" y="7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5" y="0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6" name="Freeform 1452"/>
            <p:cNvSpPr>
              <a:spLocks/>
            </p:cNvSpPr>
            <p:nvPr/>
          </p:nvSpPr>
          <p:spPr bwMode="auto">
            <a:xfrm>
              <a:off x="7888288" y="5732996"/>
              <a:ext cx="7937" cy="3175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2147483647 h 4"/>
                <a:gd name="T4" fmla="*/ 2147483647 w 9"/>
                <a:gd name="T5" fmla="*/ 2147483647 h 4"/>
                <a:gd name="T6" fmla="*/ 2147483647 w 9"/>
                <a:gd name="T7" fmla="*/ 0 h 4"/>
                <a:gd name="T8" fmla="*/ 2147483647 w 9"/>
                <a:gd name="T9" fmla="*/ 2147483647 h 4"/>
                <a:gd name="T10" fmla="*/ 2147483647 w 9"/>
                <a:gd name="T11" fmla="*/ 2147483647 h 4"/>
                <a:gd name="T12" fmla="*/ 2147483647 w 9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4">
                  <a:moveTo>
                    <a:pt x="1" y="1"/>
                  </a:moveTo>
                  <a:cubicBezTo>
                    <a:pt x="0" y="2"/>
                    <a:pt x="1" y="3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2"/>
                    <a:pt x="9" y="1"/>
                    <a:pt x="8" y="0"/>
                  </a:cubicBezTo>
                  <a:cubicBezTo>
                    <a:pt x="8" y="0"/>
                    <a:pt x="6" y="1"/>
                    <a:pt x="5" y="1"/>
                  </a:cubicBezTo>
                  <a:cubicBezTo>
                    <a:pt x="4" y="1"/>
                    <a:pt x="3" y="3"/>
                    <a:pt x="3" y="2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7" name="Freeform 1453"/>
            <p:cNvSpPr>
              <a:spLocks noEditPoints="1"/>
            </p:cNvSpPr>
            <p:nvPr/>
          </p:nvSpPr>
          <p:spPr bwMode="auto">
            <a:xfrm>
              <a:off x="7659688" y="5864759"/>
              <a:ext cx="203200" cy="220662"/>
            </a:xfrm>
            <a:custGeom>
              <a:avLst/>
              <a:gdLst>
                <a:gd name="T0" fmla="*/ 2147483647 w 230"/>
                <a:gd name="T1" fmla="*/ 2147483647 h 250"/>
                <a:gd name="T2" fmla="*/ 2147483647 w 230"/>
                <a:gd name="T3" fmla="*/ 2147483647 h 250"/>
                <a:gd name="T4" fmla="*/ 2147483647 w 230"/>
                <a:gd name="T5" fmla="*/ 2147483647 h 250"/>
                <a:gd name="T6" fmla="*/ 2147483647 w 230"/>
                <a:gd name="T7" fmla="*/ 2147483647 h 250"/>
                <a:gd name="T8" fmla="*/ 2147483647 w 230"/>
                <a:gd name="T9" fmla="*/ 2147483647 h 250"/>
                <a:gd name="T10" fmla="*/ 2147483647 w 230"/>
                <a:gd name="T11" fmla="*/ 2147483647 h 250"/>
                <a:gd name="T12" fmla="*/ 2147483647 w 230"/>
                <a:gd name="T13" fmla="*/ 2147483647 h 250"/>
                <a:gd name="T14" fmla="*/ 2147483647 w 230"/>
                <a:gd name="T15" fmla="*/ 2147483647 h 250"/>
                <a:gd name="T16" fmla="*/ 2147483647 w 230"/>
                <a:gd name="T17" fmla="*/ 2147483647 h 250"/>
                <a:gd name="T18" fmla="*/ 2147483647 w 230"/>
                <a:gd name="T19" fmla="*/ 2147483647 h 250"/>
                <a:gd name="T20" fmla="*/ 2147483647 w 230"/>
                <a:gd name="T21" fmla="*/ 2147483647 h 250"/>
                <a:gd name="T22" fmla="*/ 2147483647 w 230"/>
                <a:gd name="T23" fmla="*/ 2147483647 h 250"/>
                <a:gd name="T24" fmla="*/ 2147483647 w 230"/>
                <a:gd name="T25" fmla="*/ 2147483647 h 250"/>
                <a:gd name="T26" fmla="*/ 2147483647 w 230"/>
                <a:gd name="T27" fmla="*/ 2147483647 h 250"/>
                <a:gd name="T28" fmla="*/ 2147483647 w 230"/>
                <a:gd name="T29" fmla="*/ 2147483647 h 250"/>
                <a:gd name="T30" fmla="*/ 2147483647 w 230"/>
                <a:gd name="T31" fmla="*/ 2147483647 h 250"/>
                <a:gd name="T32" fmla="*/ 2147483647 w 230"/>
                <a:gd name="T33" fmla="*/ 2147483647 h 250"/>
                <a:gd name="T34" fmla="*/ 2147483647 w 230"/>
                <a:gd name="T35" fmla="*/ 2147483647 h 250"/>
                <a:gd name="T36" fmla="*/ 2147483647 w 230"/>
                <a:gd name="T37" fmla="*/ 2147483647 h 250"/>
                <a:gd name="T38" fmla="*/ 2147483647 w 230"/>
                <a:gd name="T39" fmla="*/ 2147483647 h 250"/>
                <a:gd name="T40" fmla="*/ 2147483647 w 230"/>
                <a:gd name="T41" fmla="*/ 2147483647 h 250"/>
                <a:gd name="T42" fmla="*/ 2147483647 w 230"/>
                <a:gd name="T43" fmla="*/ 2147483647 h 250"/>
                <a:gd name="T44" fmla="*/ 2147483647 w 230"/>
                <a:gd name="T45" fmla="*/ 2147483647 h 250"/>
                <a:gd name="T46" fmla="*/ 2147483647 w 230"/>
                <a:gd name="T47" fmla="*/ 2147483647 h 250"/>
                <a:gd name="T48" fmla="*/ 2147483647 w 230"/>
                <a:gd name="T49" fmla="*/ 2147483647 h 250"/>
                <a:gd name="T50" fmla="*/ 2147483647 w 230"/>
                <a:gd name="T51" fmla="*/ 2147483647 h 250"/>
                <a:gd name="T52" fmla="*/ 2147483647 w 230"/>
                <a:gd name="T53" fmla="*/ 2147483647 h 250"/>
                <a:gd name="T54" fmla="*/ 2147483647 w 230"/>
                <a:gd name="T55" fmla="*/ 2147483647 h 250"/>
                <a:gd name="T56" fmla="*/ 2147483647 w 230"/>
                <a:gd name="T57" fmla="*/ 2147483647 h 250"/>
                <a:gd name="T58" fmla="*/ 2147483647 w 230"/>
                <a:gd name="T59" fmla="*/ 2147483647 h 250"/>
                <a:gd name="T60" fmla="*/ 2147483647 w 230"/>
                <a:gd name="T61" fmla="*/ 2147483647 h 250"/>
                <a:gd name="T62" fmla="*/ 2147483647 w 230"/>
                <a:gd name="T63" fmla="*/ 2147483647 h 250"/>
                <a:gd name="T64" fmla="*/ 2147483647 w 230"/>
                <a:gd name="T65" fmla="*/ 2147483647 h 250"/>
                <a:gd name="T66" fmla="*/ 2147483647 w 230"/>
                <a:gd name="T67" fmla="*/ 2147483647 h 250"/>
                <a:gd name="T68" fmla="*/ 2147483647 w 230"/>
                <a:gd name="T69" fmla="*/ 2147483647 h 250"/>
                <a:gd name="T70" fmla="*/ 2147483647 w 230"/>
                <a:gd name="T71" fmla="*/ 2147483647 h 250"/>
                <a:gd name="T72" fmla="*/ 2147483647 w 230"/>
                <a:gd name="T73" fmla="*/ 2147483647 h 250"/>
                <a:gd name="T74" fmla="*/ 2147483647 w 230"/>
                <a:gd name="T75" fmla="*/ 2147483647 h 250"/>
                <a:gd name="T76" fmla="*/ 2147483647 w 230"/>
                <a:gd name="T77" fmla="*/ 2147483647 h 250"/>
                <a:gd name="T78" fmla="*/ 2147483647 w 230"/>
                <a:gd name="T79" fmla="*/ 2147483647 h 250"/>
                <a:gd name="T80" fmla="*/ 2147483647 w 230"/>
                <a:gd name="T81" fmla="*/ 2147483647 h 250"/>
                <a:gd name="T82" fmla="*/ 2147483647 w 230"/>
                <a:gd name="T83" fmla="*/ 2147483647 h 250"/>
                <a:gd name="T84" fmla="*/ 2147483647 w 230"/>
                <a:gd name="T85" fmla="*/ 2147483647 h 250"/>
                <a:gd name="T86" fmla="*/ 2147483647 w 230"/>
                <a:gd name="T87" fmla="*/ 2147483647 h 250"/>
                <a:gd name="T88" fmla="*/ 2147483647 w 230"/>
                <a:gd name="T89" fmla="*/ 2147483647 h 250"/>
                <a:gd name="T90" fmla="*/ 2147483647 w 230"/>
                <a:gd name="T91" fmla="*/ 2147483647 h 250"/>
                <a:gd name="T92" fmla="*/ 2147483647 w 230"/>
                <a:gd name="T93" fmla="*/ 2147483647 h 250"/>
                <a:gd name="T94" fmla="*/ 2147483647 w 230"/>
                <a:gd name="T95" fmla="*/ 2147483647 h 250"/>
                <a:gd name="T96" fmla="*/ 2147483647 w 230"/>
                <a:gd name="T97" fmla="*/ 2147483647 h 250"/>
                <a:gd name="T98" fmla="*/ 2147483647 w 230"/>
                <a:gd name="T99" fmla="*/ 2147483647 h 250"/>
                <a:gd name="T100" fmla="*/ 2147483647 w 230"/>
                <a:gd name="T101" fmla="*/ 2147483647 h 250"/>
                <a:gd name="T102" fmla="*/ 2147483647 w 230"/>
                <a:gd name="T103" fmla="*/ 2147483647 h 250"/>
                <a:gd name="T104" fmla="*/ 2147483647 w 230"/>
                <a:gd name="T105" fmla="*/ 2147483647 h 250"/>
                <a:gd name="T106" fmla="*/ 2147483647 w 230"/>
                <a:gd name="T107" fmla="*/ 2147483647 h 250"/>
                <a:gd name="T108" fmla="*/ 2147483647 w 230"/>
                <a:gd name="T109" fmla="*/ 2147483647 h 250"/>
                <a:gd name="T110" fmla="*/ 2147483647 w 230"/>
                <a:gd name="T111" fmla="*/ 2147483647 h 250"/>
                <a:gd name="T112" fmla="*/ 2147483647 w 230"/>
                <a:gd name="T113" fmla="*/ 2147483647 h 250"/>
                <a:gd name="T114" fmla="*/ 2147483647 w 230"/>
                <a:gd name="T115" fmla="*/ 2147483647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0" h="250">
                  <a:moveTo>
                    <a:pt x="227" y="31"/>
                  </a:moveTo>
                  <a:cubicBezTo>
                    <a:pt x="226" y="30"/>
                    <a:pt x="225" y="32"/>
                    <a:pt x="223" y="31"/>
                  </a:cubicBezTo>
                  <a:cubicBezTo>
                    <a:pt x="222" y="31"/>
                    <a:pt x="221" y="32"/>
                    <a:pt x="220" y="31"/>
                  </a:cubicBezTo>
                  <a:cubicBezTo>
                    <a:pt x="219" y="31"/>
                    <a:pt x="222" y="29"/>
                    <a:pt x="222" y="28"/>
                  </a:cubicBezTo>
                  <a:cubicBezTo>
                    <a:pt x="223" y="27"/>
                    <a:pt x="220" y="28"/>
                    <a:pt x="219" y="29"/>
                  </a:cubicBezTo>
                  <a:cubicBezTo>
                    <a:pt x="217" y="29"/>
                    <a:pt x="218" y="30"/>
                    <a:pt x="216" y="31"/>
                  </a:cubicBezTo>
                  <a:cubicBezTo>
                    <a:pt x="215" y="32"/>
                    <a:pt x="214" y="32"/>
                    <a:pt x="213" y="32"/>
                  </a:cubicBezTo>
                  <a:cubicBezTo>
                    <a:pt x="211" y="31"/>
                    <a:pt x="213" y="31"/>
                    <a:pt x="214" y="29"/>
                  </a:cubicBezTo>
                  <a:cubicBezTo>
                    <a:pt x="216" y="28"/>
                    <a:pt x="215" y="29"/>
                    <a:pt x="215" y="27"/>
                  </a:cubicBezTo>
                  <a:cubicBezTo>
                    <a:pt x="215" y="26"/>
                    <a:pt x="216" y="26"/>
                    <a:pt x="215" y="24"/>
                  </a:cubicBezTo>
                  <a:cubicBezTo>
                    <a:pt x="215" y="23"/>
                    <a:pt x="214" y="26"/>
                    <a:pt x="212" y="25"/>
                  </a:cubicBezTo>
                  <a:cubicBezTo>
                    <a:pt x="210" y="24"/>
                    <a:pt x="212" y="23"/>
                    <a:pt x="215" y="22"/>
                  </a:cubicBezTo>
                  <a:cubicBezTo>
                    <a:pt x="216" y="21"/>
                    <a:pt x="215" y="18"/>
                    <a:pt x="213" y="20"/>
                  </a:cubicBezTo>
                  <a:cubicBezTo>
                    <a:pt x="211" y="21"/>
                    <a:pt x="212" y="20"/>
                    <a:pt x="211" y="21"/>
                  </a:cubicBezTo>
                  <a:cubicBezTo>
                    <a:pt x="209" y="22"/>
                    <a:pt x="210" y="23"/>
                    <a:pt x="209" y="24"/>
                  </a:cubicBezTo>
                  <a:cubicBezTo>
                    <a:pt x="208" y="26"/>
                    <a:pt x="208" y="23"/>
                    <a:pt x="207" y="23"/>
                  </a:cubicBezTo>
                  <a:cubicBezTo>
                    <a:pt x="206" y="24"/>
                    <a:pt x="204" y="24"/>
                    <a:pt x="204" y="27"/>
                  </a:cubicBezTo>
                  <a:cubicBezTo>
                    <a:pt x="204" y="29"/>
                    <a:pt x="204" y="29"/>
                    <a:pt x="202" y="27"/>
                  </a:cubicBezTo>
                  <a:cubicBezTo>
                    <a:pt x="199" y="26"/>
                    <a:pt x="200" y="27"/>
                    <a:pt x="198" y="29"/>
                  </a:cubicBezTo>
                  <a:cubicBezTo>
                    <a:pt x="197" y="31"/>
                    <a:pt x="197" y="30"/>
                    <a:pt x="195" y="32"/>
                  </a:cubicBezTo>
                  <a:cubicBezTo>
                    <a:pt x="194" y="34"/>
                    <a:pt x="194" y="33"/>
                    <a:pt x="194" y="31"/>
                  </a:cubicBezTo>
                  <a:cubicBezTo>
                    <a:pt x="194" y="29"/>
                    <a:pt x="191" y="28"/>
                    <a:pt x="189" y="27"/>
                  </a:cubicBezTo>
                  <a:cubicBezTo>
                    <a:pt x="187" y="25"/>
                    <a:pt x="189" y="22"/>
                    <a:pt x="191" y="19"/>
                  </a:cubicBezTo>
                  <a:cubicBezTo>
                    <a:pt x="193" y="17"/>
                    <a:pt x="191" y="16"/>
                    <a:pt x="190" y="15"/>
                  </a:cubicBezTo>
                  <a:cubicBezTo>
                    <a:pt x="189" y="15"/>
                    <a:pt x="190" y="12"/>
                    <a:pt x="189" y="12"/>
                  </a:cubicBezTo>
                  <a:cubicBezTo>
                    <a:pt x="188" y="11"/>
                    <a:pt x="187" y="12"/>
                    <a:pt x="186" y="13"/>
                  </a:cubicBezTo>
                  <a:cubicBezTo>
                    <a:pt x="184" y="14"/>
                    <a:pt x="182" y="11"/>
                    <a:pt x="180" y="9"/>
                  </a:cubicBezTo>
                  <a:cubicBezTo>
                    <a:pt x="178" y="8"/>
                    <a:pt x="179" y="6"/>
                    <a:pt x="180" y="4"/>
                  </a:cubicBezTo>
                  <a:cubicBezTo>
                    <a:pt x="180" y="2"/>
                    <a:pt x="180" y="2"/>
                    <a:pt x="184" y="1"/>
                  </a:cubicBezTo>
                  <a:cubicBezTo>
                    <a:pt x="187" y="1"/>
                    <a:pt x="188" y="2"/>
                    <a:pt x="187" y="1"/>
                  </a:cubicBezTo>
                  <a:cubicBezTo>
                    <a:pt x="186" y="0"/>
                    <a:pt x="183" y="0"/>
                    <a:pt x="180" y="0"/>
                  </a:cubicBezTo>
                  <a:cubicBezTo>
                    <a:pt x="177" y="0"/>
                    <a:pt x="177" y="0"/>
                    <a:pt x="177" y="2"/>
                  </a:cubicBezTo>
                  <a:cubicBezTo>
                    <a:pt x="177" y="4"/>
                    <a:pt x="177" y="5"/>
                    <a:pt x="175" y="4"/>
                  </a:cubicBezTo>
                  <a:cubicBezTo>
                    <a:pt x="172" y="3"/>
                    <a:pt x="172" y="6"/>
                    <a:pt x="168" y="9"/>
                  </a:cubicBezTo>
                  <a:cubicBezTo>
                    <a:pt x="164" y="12"/>
                    <a:pt x="164" y="13"/>
                    <a:pt x="162" y="15"/>
                  </a:cubicBezTo>
                  <a:cubicBezTo>
                    <a:pt x="160" y="17"/>
                    <a:pt x="161" y="18"/>
                    <a:pt x="162" y="20"/>
                  </a:cubicBezTo>
                  <a:cubicBezTo>
                    <a:pt x="162" y="20"/>
                    <a:pt x="162" y="23"/>
                    <a:pt x="162" y="24"/>
                  </a:cubicBezTo>
                  <a:cubicBezTo>
                    <a:pt x="161" y="26"/>
                    <a:pt x="161" y="27"/>
                    <a:pt x="162" y="29"/>
                  </a:cubicBezTo>
                  <a:cubicBezTo>
                    <a:pt x="163" y="31"/>
                    <a:pt x="162" y="33"/>
                    <a:pt x="161" y="35"/>
                  </a:cubicBezTo>
                  <a:cubicBezTo>
                    <a:pt x="160" y="37"/>
                    <a:pt x="158" y="37"/>
                    <a:pt x="156" y="41"/>
                  </a:cubicBezTo>
                  <a:cubicBezTo>
                    <a:pt x="155" y="44"/>
                    <a:pt x="153" y="46"/>
                    <a:pt x="150" y="49"/>
                  </a:cubicBezTo>
                  <a:cubicBezTo>
                    <a:pt x="146" y="51"/>
                    <a:pt x="144" y="48"/>
                    <a:pt x="143" y="49"/>
                  </a:cubicBezTo>
                  <a:cubicBezTo>
                    <a:pt x="141" y="49"/>
                    <a:pt x="142" y="50"/>
                    <a:pt x="142" y="51"/>
                  </a:cubicBezTo>
                  <a:cubicBezTo>
                    <a:pt x="143" y="53"/>
                    <a:pt x="142" y="54"/>
                    <a:pt x="140" y="55"/>
                  </a:cubicBezTo>
                  <a:cubicBezTo>
                    <a:pt x="139" y="55"/>
                    <a:pt x="140" y="58"/>
                    <a:pt x="139" y="63"/>
                  </a:cubicBezTo>
                  <a:cubicBezTo>
                    <a:pt x="137" y="67"/>
                    <a:pt x="138" y="67"/>
                    <a:pt x="138" y="70"/>
                  </a:cubicBezTo>
                  <a:cubicBezTo>
                    <a:pt x="138" y="74"/>
                    <a:pt x="133" y="80"/>
                    <a:pt x="132" y="83"/>
                  </a:cubicBezTo>
                  <a:cubicBezTo>
                    <a:pt x="130" y="85"/>
                    <a:pt x="130" y="86"/>
                    <a:pt x="126" y="91"/>
                  </a:cubicBezTo>
                  <a:cubicBezTo>
                    <a:pt x="122" y="96"/>
                    <a:pt x="121" y="96"/>
                    <a:pt x="118" y="98"/>
                  </a:cubicBezTo>
                  <a:cubicBezTo>
                    <a:pt x="114" y="100"/>
                    <a:pt x="113" y="101"/>
                    <a:pt x="111" y="102"/>
                  </a:cubicBezTo>
                  <a:cubicBezTo>
                    <a:pt x="109" y="104"/>
                    <a:pt x="109" y="105"/>
                    <a:pt x="106" y="104"/>
                  </a:cubicBezTo>
                  <a:cubicBezTo>
                    <a:pt x="104" y="104"/>
                    <a:pt x="106" y="106"/>
                    <a:pt x="105" y="108"/>
                  </a:cubicBezTo>
                  <a:cubicBezTo>
                    <a:pt x="105" y="109"/>
                    <a:pt x="103" y="110"/>
                    <a:pt x="101" y="112"/>
                  </a:cubicBezTo>
                  <a:cubicBezTo>
                    <a:pt x="99" y="114"/>
                    <a:pt x="99" y="115"/>
                    <a:pt x="96" y="116"/>
                  </a:cubicBezTo>
                  <a:cubicBezTo>
                    <a:pt x="93" y="116"/>
                    <a:pt x="93" y="116"/>
                    <a:pt x="92" y="120"/>
                  </a:cubicBezTo>
                  <a:cubicBezTo>
                    <a:pt x="90" y="123"/>
                    <a:pt x="84" y="127"/>
                    <a:pt x="81" y="127"/>
                  </a:cubicBezTo>
                  <a:cubicBezTo>
                    <a:pt x="78" y="127"/>
                    <a:pt x="72" y="135"/>
                    <a:pt x="72" y="135"/>
                  </a:cubicBezTo>
                  <a:cubicBezTo>
                    <a:pt x="72" y="135"/>
                    <a:pt x="70" y="137"/>
                    <a:pt x="69" y="137"/>
                  </a:cubicBezTo>
                  <a:cubicBezTo>
                    <a:pt x="69" y="138"/>
                    <a:pt x="67" y="139"/>
                    <a:pt x="66" y="140"/>
                  </a:cubicBezTo>
                  <a:cubicBezTo>
                    <a:pt x="64" y="141"/>
                    <a:pt x="64" y="141"/>
                    <a:pt x="61" y="141"/>
                  </a:cubicBezTo>
                  <a:cubicBezTo>
                    <a:pt x="59" y="141"/>
                    <a:pt x="60" y="140"/>
                    <a:pt x="59" y="139"/>
                  </a:cubicBezTo>
                  <a:cubicBezTo>
                    <a:pt x="58" y="138"/>
                    <a:pt x="58" y="140"/>
                    <a:pt x="57" y="140"/>
                  </a:cubicBezTo>
                  <a:cubicBezTo>
                    <a:pt x="56" y="140"/>
                    <a:pt x="54" y="140"/>
                    <a:pt x="54" y="140"/>
                  </a:cubicBezTo>
                  <a:cubicBezTo>
                    <a:pt x="54" y="140"/>
                    <a:pt x="53" y="140"/>
                    <a:pt x="52" y="142"/>
                  </a:cubicBezTo>
                  <a:cubicBezTo>
                    <a:pt x="51" y="145"/>
                    <a:pt x="51" y="144"/>
                    <a:pt x="51" y="146"/>
                  </a:cubicBezTo>
                  <a:cubicBezTo>
                    <a:pt x="50" y="147"/>
                    <a:pt x="50" y="148"/>
                    <a:pt x="48" y="148"/>
                  </a:cubicBezTo>
                  <a:cubicBezTo>
                    <a:pt x="47" y="149"/>
                    <a:pt x="45" y="150"/>
                    <a:pt x="46" y="151"/>
                  </a:cubicBezTo>
                  <a:cubicBezTo>
                    <a:pt x="46" y="152"/>
                    <a:pt x="46" y="153"/>
                    <a:pt x="46" y="153"/>
                  </a:cubicBezTo>
                  <a:cubicBezTo>
                    <a:pt x="45" y="153"/>
                    <a:pt x="45" y="155"/>
                    <a:pt x="44" y="156"/>
                  </a:cubicBezTo>
                  <a:cubicBezTo>
                    <a:pt x="43" y="157"/>
                    <a:pt x="42" y="156"/>
                    <a:pt x="41" y="157"/>
                  </a:cubicBezTo>
                  <a:cubicBezTo>
                    <a:pt x="40" y="158"/>
                    <a:pt x="39" y="159"/>
                    <a:pt x="38" y="161"/>
                  </a:cubicBezTo>
                  <a:cubicBezTo>
                    <a:pt x="37" y="163"/>
                    <a:pt x="37" y="165"/>
                    <a:pt x="39" y="166"/>
                  </a:cubicBezTo>
                  <a:cubicBezTo>
                    <a:pt x="42" y="168"/>
                    <a:pt x="41" y="169"/>
                    <a:pt x="41" y="169"/>
                  </a:cubicBezTo>
                  <a:cubicBezTo>
                    <a:pt x="41" y="169"/>
                    <a:pt x="38" y="168"/>
                    <a:pt x="38" y="167"/>
                  </a:cubicBezTo>
                  <a:cubicBezTo>
                    <a:pt x="37" y="166"/>
                    <a:pt x="37" y="165"/>
                    <a:pt x="36" y="165"/>
                  </a:cubicBezTo>
                  <a:cubicBezTo>
                    <a:pt x="34" y="165"/>
                    <a:pt x="35" y="167"/>
                    <a:pt x="33" y="166"/>
                  </a:cubicBezTo>
                  <a:cubicBezTo>
                    <a:pt x="31" y="165"/>
                    <a:pt x="31" y="168"/>
                    <a:pt x="31" y="169"/>
                  </a:cubicBezTo>
                  <a:cubicBezTo>
                    <a:pt x="31" y="171"/>
                    <a:pt x="29" y="172"/>
                    <a:pt x="29" y="172"/>
                  </a:cubicBezTo>
                  <a:cubicBezTo>
                    <a:pt x="29" y="172"/>
                    <a:pt x="28" y="174"/>
                    <a:pt x="27" y="175"/>
                  </a:cubicBezTo>
                  <a:cubicBezTo>
                    <a:pt x="27" y="175"/>
                    <a:pt x="26" y="177"/>
                    <a:pt x="24" y="177"/>
                  </a:cubicBezTo>
                  <a:cubicBezTo>
                    <a:pt x="23" y="178"/>
                    <a:pt x="21" y="181"/>
                    <a:pt x="21" y="181"/>
                  </a:cubicBezTo>
                  <a:cubicBezTo>
                    <a:pt x="21" y="181"/>
                    <a:pt x="19" y="185"/>
                    <a:pt x="19" y="186"/>
                  </a:cubicBezTo>
                  <a:cubicBezTo>
                    <a:pt x="19" y="187"/>
                    <a:pt x="19" y="188"/>
                    <a:pt x="18" y="187"/>
                  </a:cubicBezTo>
                  <a:cubicBezTo>
                    <a:pt x="17" y="186"/>
                    <a:pt x="17" y="187"/>
                    <a:pt x="16" y="186"/>
                  </a:cubicBezTo>
                  <a:cubicBezTo>
                    <a:pt x="16" y="185"/>
                    <a:pt x="15" y="187"/>
                    <a:pt x="14" y="188"/>
                  </a:cubicBezTo>
                  <a:cubicBezTo>
                    <a:pt x="14" y="189"/>
                    <a:pt x="15" y="192"/>
                    <a:pt x="15" y="193"/>
                  </a:cubicBezTo>
                  <a:cubicBezTo>
                    <a:pt x="16" y="193"/>
                    <a:pt x="17" y="194"/>
                    <a:pt x="18" y="193"/>
                  </a:cubicBezTo>
                  <a:cubicBezTo>
                    <a:pt x="19" y="193"/>
                    <a:pt x="19" y="194"/>
                    <a:pt x="20" y="193"/>
                  </a:cubicBezTo>
                  <a:cubicBezTo>
                    <a:pt x="21" y="193"/>
                    <a:pt x="22" y="195"/>
                    <a:pt x="22" y="195"/>
                  </a:cubicBezTo>
                  <a:cubicBezTo>
                    <a:pt x="22" y="195"/>
                    <a:pt x="21" y="198"/>
                    <a:pt x="20" y="197"/>
                  </a:cubicBezTo>
                  <a:cubicBezTo>
                    <a:pt x="19" y="197"/>
                    <a:pt x="19" y="196"/>
                    <a:pt x="17" y="195"/>
                  </a:cubicBezTo>
                  <a:cubicBezTo>
                    <a:pt x="16" y="194"/>
                    <a:pt x="17" y="196"/>
                    <a:pt x="18" y="196"/>
                  </a:cubicBezTo>
                  <a:cubicBezTo>
                    <a:pt x="19" y="197"/>
                    <a:pt x="18" y="200"/>
                    <a:pt x="18" y="200"/>
                  </a:cubicBezTo>
                  <a:cubicBezTo>
                    <a:pt x="18" y="200"/>
                    <a:pt x="18" y="200"/>
                    <a:pt x="17" y="199"/>
                  </a:cubicBezTo>
                  <a:cubicBezTo>
                    <a:pt x="16" y="197"/>
                    <a:pt x="15" y="197"/>
                    <a:pt x="15" y="197"/>
                  </a:cubicBezTo>
                  <a:cubicBezTo>
                    <a:pt x="15" y="196"/>
                    <a:pt x="14" y="195"/>
                    <a:pt x="12" y="195"/>
                  </a:cubicBezTo>
                  <a:cubicBezTo>
                    <a:pt x="11" y="194"/>
                    <a:pt x="11" y="195"/>
                    <a:pt x="11" y="196"/>
                  </a:cubicBezTo>
                  <a:cubicBezTo>
                    <a:pt x="10" y="197"/>
                    <a:pt x="9" y="198"/>
                    <a:pt x="9" y="199"/>
                  </a:cubicBezTo>
                  <a:cubicBezTo>
                    <a:pt x="8" y="200"/>
                    <a:pt x="9" y="200"/>
                    <a:pt x="9" y="200"/>
                  </a:cubicBezTo>
                  <a:cubicBezTo>
                    <a:pt x="9" y="200"/>
                    <a:pt x="8" y="201"/>
                    <a:pt x="7" y="202"/>
                  </a:cubicBezTo>
                  <a:cubicBezTo>
                    <a:pt x="6" y="203"/>
                    <a:pt x="7" y="204"/>
                    <a:pt x="7" y="204"/>
                  </a:cubicBezTo>
                  <a:cubicBezTo>
                    <a:pt x="8" y="203"/>
                    <a:pt x="9" y="204"/>
                    <a:pt x="8" y="205"/>
                  </a:cubicBezTo>
                  <a:cubicBezTo>
                    <a:pt x="8" y="205"/>
                    <a:pt x="9" y="207"/>
                    <a:pt x="11" y="206"/>
                  </a:cubicBezTo>
                  <a:cubicBezTo>
                    <a:pt x="12" y="205"/>
                    <a:pt x="12" y="207"/>
                    <a:pt x="12" y="207"/>
                  </a:cubicBezTo>
                  <a:cubicBezTo>
                    <a:pt x="12" y="207"/>
                    <a:pt x="11" y="209"/>
                    <a:pt x="10" y="208"/>
                  </a:cubicBezTo>
                  <a:cubicBezTo>
                    <a:pt x="9" y="207"/>
                    <a:pt x="8" y="210"/>
                    <a:pt x="8" y="211"/>
                  </a:cubicBezTo>
                  <a:cubicBezTo>
                    <a:pt x="8" y="212"/>
                    <a:pt x="9" y="212"/>
                    <a:pt x="10" y="211"/>
                  </a:cubicBezTo>
                  <a:cubicBezTo>
                    <a:pt x="11" y="211"/>
                    <a:pt x="11" y="211"/>
                    <a:pt x="12" y="211"/>
                  </a:cubicBezTo>
                  <a:cubicBezTo>
                    <a:pt x="12" y="211"/>
                    <a:pt x="12" y="213"/>
                    <a:pt x="10" y="213"/>
                  </a:cubicBezTo>
                  <a:cubicBezTo>
                    <a:pt x="8" y="214"/>
                    <a:pt x="9" y="215"/>
                    <a:pt x="7" y="214"/>
                  </a:cubicBezTo>
                  <a:cubicBezTo>
                    <a:pt x="4" y="213"/>
                    <a:pt x="5" y="216"/>
                    <a:pt x="2" y="215"/>
                  </a:cubicBezTo>
                  <a:cubicBezTo>
                    <a:pt x="0" y="215"/>
                    <a:pt x="0" y="216"/>
                    <a:pt x="0" y="217"/>
                  </a:cubicBezTo>
                  <a:cubicBezTo>
                    <a:pt x="0" y="218"/>
                    <a:pt x="0" y="219"/>
                    <a:pt x="1" y="221"/>
                  </a:cubicBezTo>
                  <a:cubicBezTo>
                    <a:pt x="1" y="223"/>
                    <a:pt x="1" y="223"/>
                    <a:pt x="2" y="224"/>
                  </a:cubicBezTo>
                  <a:cubicBezTo>
                    <a:pt x="3" y="224"/>
                    <a:pt x="4" y="223"/>
                    <a:pt x="4" y="221"/>
                  </a:cubicBezTo>
                  <a:cubicBezTo>
                    <a:pt x="4" y="219"/>
                    <a:pt x="5" y="220"/>
                    <a:pt x="6" y="219"/>
                  </a:cubicBezTo>
                  <a:cubicBezTo>
                    <a:pt x="8" y="218"/>
                    <a:pt x="8" y="220"/>
                    <a:pt x="8" y="220"/>
                  </a:cubicBezTo>
                  <a:cubicBezTo>
                    <a:pt x="8" y="221"/>
                    <a:pt x="8" y="222"/>
                    <a:pt x="7" y="223"/>
                  </a:cubicBezTo>
                  <a:cubicBezTo>
                    <a:pt x="6" y="223"/>
                    <a:pt x="5" y="224"/>
                    <a:pt x="5" y="226"/>
                  </a:cubicBezTo>
                  <a:cubicBezTo>
                    <a:pt x="5" y="227"/>
                    <a:pt x="6" y="227"/>
                    <a:pt x="7" y="227"/>
                  </a:cubicBezTo>
                  <a:cubicBezTo>
                    <a:pt x="8" y="227"/>
                    <a:pt x="8" y="225"/>
                    <a:pt x="9" y="223"/>
                  </a:cubicBezTo>
                  <a:cubicBezTo>
                    <a:pt x="11" y="221"/>
                    <a:pt x="10" y="225"/>
                    <a:pt x="9" y="226"/>
                  </a:cubicBezTo>
                  <a:cubicBezTo>
                    <a:pt x="9" y="227"/>
                    <a:pt x="7" y="229"/>
                    <a:pt x="7" y="231"/>
                  </a:cubicBezTo>
                  <a:cubicBezTo>
                    <a:pt x="6" y="233"/>
                    <a:pt x="8" y="234"/>
                    <a:pt x="11" y="232"/>
                  </a:cubicBezTo>
                  <a:cubicBezTo>
                    <a:pt x="13" y="231"/>
                    <a:pt x="20" y="231"/>
                    <a:pt x="23" y="232"/>
                  </a:cubicBezTo>
                  <a:cubicBezTo>
                    <a:pt x="26" y="232"/>
                    <a:pt x="26" y="233"/>
                    <a:pt x="26" y="231"/>
                  </a:cubicBezTo>
                  <a:cubicBezTo>
                    <a:pt x="26" y="230"/>
                    <a:pt x="26" y="230"/>
                    <a:pt x="26" y="229"/>
                  </a:cubicBezTo>
                  <a:cubicBezTo>
                    <a:pt x="27" y="228"/>
                    <a:pt x="24" y="229"/>
                    <a:pt x="30" y="228"/>
                  </a:cubicBezTo>
                  <a:cubicBezTo>
                    <a:pt x="37" y="228"/>
                    <a:pt x="33" y="230"/>
                    <a:pt x="36" y="233"/>
                  </a:cubicBezTo>
                  <a:cubicBezTo>
                    <a:pt x="38" y="235"/>
                    <a:pt x="36" y="234"/>
                    <a:pt x="37" y="236"/>
                  </a:cubicBezTo>
                  <a:cubicBezTo>
                    <a:pt x="38" y="238"/>
                    <a:pt x="40" y="239"/>
                    <a:pt x="42" y="238"/>
                  </a:cubicBezTo>
                  <a:cubicBezTo>
                    <a:pt x="43" y="237"/>
                    <a:pt x="43" y="236"/>
                    <a:pt x="44" y="237"/>
                  </a:cubicBezTo>
                  <a:cubicBezTo>
                    <a:pt x="46" y="237"/>
                    <a:pt x="45" y="236"/>
                    <a:pt x="48" y="236"/>
                  </a:cubicBezTo>
                  <a:cubicBezTo>
                    <a:pt x="50" y="236"/>
                    <a:pt x="50" y="236"/>
                    <a:pt x="50" y="238"/>
                  </a:cubicBezTo>
                  <a:cubicBezTo>
                    <a:pt x="51" y="240"/>
                    <a:pt x="52" y="239"/>
                    <a:pt x="55" y="241"/>
                  </a:cubicBezTo>
                  <a:cubicBezTo>
                    <a:pt x="57" y="243"/>
                    <a:pt x="53" y="242"/>
                    <a:pt x="51" y="244"/>
                  </a:cubicBezTo>
                  <a:cubicBezTo>
                    <a:pt x="50" y="246"/>
                    <a:pt x="54" y="246"/>
                    <a:pt x="55" y="245"/>
                  </a:cubicBezTo>
                  <a:cubicBezTo>
                    <a:pt x="56" y="244"/>
                    <a:pt x="56" y="244"/>
                    <a:pt x="57" y="244"/>
                  </a:cubicBezTo>
                  <a:cubicBezTo>
                    <a:pt x="57" y="244"/>
                    <a:pt x="56" y="247"/>
                    <a:pt x="57" y="247"/>
                  </a:cubicBezTo>
                  <a:cubicBezTo>
                    <a:pt x="58" y="248"/>
                    <a:pt x="59" y="248"/>
                    <a:pt x="59" y="246"/>
                  </a:cubicBezTo>
                  <a:cubicBezTo>
                    <a:pt x="60" y="244"/>
                    <a:pt x="60" y="247"/>
                    <a:pt x="62" y="245"/>
                  </a:cubicBezTo>
                  <a:cubicBezTo>
                    <a:pt x="64" y="244"/>
                    <a:pt x="64" y="246"/>
                    <a:pt x="65" y="245"/>
                  </a:cubicBezTo>
                  <a:cubicBezTo>
                    <a:pt x="67" y="244"/>
                    <a:pt x="67" y="246"/>
                    <a:pt x="67" y="246"/>
                  </a:cubicBezTo>
                  <a:cubicBezTo>
                    <a:pt x="67" y="246"/>
                    <a:pt x="67" y="247"/>
                    <a:pt x="67" y="248"/>
                  </a:cubicBezTo>
                  <a:cubicBezTo>
                    <a:pt x="67" y="250"/>
                    <a:pt x="69" y="250"/>
                    <a:pt x="70" y="250"/>
                  </a:cubicBezTo>
                  <a:cubicBezTo>
                    <a:pt x="71" y="249"/>
                    <a:pt x="73" y="250"/>
                    <a:pt x="74" y="248"/>
                  </a:cubicBezTo>
                  <a:cubicBezTo>
                    <a:pt x="75" y="246"/>
                    <a:pt x="75" y="249"/>
                    <a:pt x="77" y="248"/>
                  </a:cubicBezTo>
                  <a:cubicBezTo>
                    <a:pt x="78" y="246"/>
                    <a:pt x="78" y="247"/>
                    <a:pt x="79" y="246"/>
                  </a:cubicBezTo>
                  <a:cubicBezTo>
                    <a:pt x="80" y="246"/>
                    <a:pt x="80" y="248"/>
                    <a:pt x="81" y="248"/>
                  </a:cubicBezTo>
                  <a:cubicBezTo>
                    <a:pt x="82" y="248"/>
                    <a:pt x="83" y="247"/>
                    <a:pt x="85" y="246"/>
                  </a:cubicBezTo>
                  <a:cubicBezTo>
                    <a:pt x="87" y="246"/>
                    <a:pt x="87" y="244"/>
                    <a:pt x="90" y="244"/>
                  </a:cubicBezTo>
                  <a:cubicBezTo>
                    <a:pt x="93" y="243"/>
                    <a:pt x="93" y="242"/>
                    <a:pt x="94" y="241"/>
                  </a:cubicBezTo>
                  <a:cubicBezTo>
                    <a:pt x="95" y="239"/>
                    <a:pt x="94" y="238"/>
                    <a:pt x="94" y="236"/>
                  </a:cubicBezTo>
                  <a:cubicBezTo>
                    <a:pt x="95" y="234"/>
                    <a:pt x="96" y="234"/>
                    <a:pt x="99" y="232"/>
                  </a:cubicBezTo>
                  <a:cubicBezTo>
                    <a:pt x="102" y="230"/>
                    <a:pt x="104" y="230"/>
                    <a:pt x="105" y="230"/>
                  </a:cubicBezTo>
                  <a:cubicBezTo>
                    <a:pt x="105" y="229"/>
                    <a:pt x="106" y="228"/>
                    <a:pt x="106" y="226"/>
                  </a:cubicBezTo>
                  <a:cubicBezTo>
                    <a:pt x="107" y="224"/>
                    <a:pt x="107" y="224"/>
                    <a:pt x="108" y="222"/>
                  </a:cubicBezTo>
                  <a:cubicBezTo>
                    <a:pt x="109" y="220"/>
                    <a:pt x="109" y="220"/>
                    <a:pt x="111" y="218"/>
                  </a:cubicBezTo>
                  <a:cubicBezTo>
                    <a:pt x="113" y="217"/>
                    <a:pt x="114" y="217"/>
                    <a:pt x="117" y="215"/>
                  </a:cubicBezTo>
                  <a:cubicBezTo>
                    <a:pt x="119" y="214"/>
                    <a:pt x="119" y="213"/>
                    <a:pt x="118" y="212"/>
                  </a:cubicBezTo>
                  <a:cubicBezTo>
                    <a:pt x="117" y="211"/>
                    <a:pt x="116" y="212"/>
                    <a:pt x="116" y="209"/>
                  </a:cubicBezTo>
                  <a:cubicBezTo>
                    <a:pt x="115" y="205"/>
                    <a:pt x="117" y="206"/>
                    <a:pt x="119" y="204"/>
                  </a:cubicBezTo>
                  <a:cubicBezTo>
                    <a:pt x="121" y="203"/>
                    <a:pt x="121" y="203"/>
                    <a:pt x="122" y="201"/>
                  </a:cubicBezTo>
                  <a:cubicBezTo>
                    <a:pt x="123" y="199"/>
                    <a:pt x="122" y="199"/>
                    <a:pt x="124" y="198"/>
                  </a:cubicBezTo>
                  <a:cubicBezTo>
                    <a:pt x="127" y="197"/>
                    <a:pt x="124" y="195"/>
                    <a:pt x="124" y="191"/>
                  </a:cubicBezTo>
                  <a:cubicBezTo>
                    <a:pt x="124" y="187"/>
                    <a:pt x="125" y="189"/>
                    <a:pt x="127" y="187"/>
                  </a:cubicBezTo>
                  <a:cubicBezTo>
                    <a:pt x="129" y="185"/>
                    <a:pt x="129" y="186"/>
                    <a:pt x="131" y="183"/>
                  </a:cubicBezTo>
                  <a:cubicBezTo>
                    <a:pt x="133" y="180"/>
                    <a:pt x="132" y="179"/>
                    <a:pt x="133" y="176"/>
                  </a:cubicBezTo>
                  <a:cubicBezTo>
                    <a:pt x="134" y="172"/>
                    <a:pt x="133" y="170"/>
                    <a:pt x="132" y="168"/>
                  </a:cubicBezTo>
                  <a:cubicBezTo>
                    <a:pt x="132" y="166"/>
                    <a:pt x="131" y="166"/>
                    <a:pt x="132" y="164"/>
                  </a:cubicBezTo>
                  <a:cubicBezTo>
                    <a:pt x="134" y="162"/>
                    <a:pt x="135" y="162"/>
                    <a:pt x="136" y="159"/>
                  </a:cubicBezTo>
                  <a:cubicBezTo>
                    <a:pt x="138" y="156"/>
                    <a:pt x="136" y="157"/>
                    <a:pt x="137" y="153"/>
                  </a:cubicBezTo>
                  <a:cubicBezTo>
                    <a:pt x="138" y="149"/>
                    <a:pt x="141" y="151"/>
                    <a:pt x="144" y="148"/>
                  </a:cubicBezTo>
                  <a:cubicBezTo>
                    <a:pt x="147" y="146"/>
                    <a:pt x="149" y="145"/>
                    <a:pt x="152" y="143"/>
                  </a:cubicBezTo>
                  <a:cubicBezTo>
                    <a:pt x="155" y="141"/>
                    <a:pt x="158" y="140"/>
                    <a:pt x="159" y="139"/>
                  </a:cubicBezTo>
                  <a:cubicBezTo>
                    <a:pt x="160" y="139"/>
                    <a:pt x="165" y="138"/>
                    <a:pt x="167" y="136"/>
                  </a:cubicBezTo>
                  <a:cubicBezTo>
                    <a:pt x="169" y="134"/>
                    <a:pt x="167" y="135"/>
                    <a:pt x="167" y="133"/>
                  </a:cubicBezTo>
                  <a:cubicBezTo>
                    <a:pt x="167" y="130"/>
                    <a:pt x="169" y="131"/>
                    <a:pt x="170" y="131"/>
                  </a:cubicBezTo>
                  <a:cubicBezTo>
                    <a:pt x="171" y="130"/>
                    <a:pt x="172" y="132"/>
                    <a:pt x="173" y="131"/>
                  </a:cubicBezTo>
                  <a:cubicBezTo>
                    <a:pt x="173" y="130"/>
                    <a:pt x="174" y="133"/>
                    <a:pt x="174" y="134"/>
                  </a:cubicBezTo>
                  <a:cubicBezTo>
                    <a:pt x="174" y="134"/>
                    <a:pt x="171" y="134"/>
                    <a:pt x="170" y="134"/>
                  </a:cubicBezTo>
                  <a:cubicBezTo>
                    <a:pt x="168" y="134"/>
                    <a:pt x="171" y="135"/>
                    <a:pt x="171" y="135"/>
                  </a:cubicBezTo>
                  <a:cubicBezTo>
                    <a:pt x="172" y="135"/>
                    <a:pt x="173" y="135"/>
                    <a:pt x="175" y="135"/>
                  </a:cubicBezTo>
                  <a:cubicBezTo>
                    <a:pt x="177" y="134"/>
                    <a:pt x="177" y="134"/>
                    <a:pt x="178" y="134"/>
                  </a:cubicBezTo>
                  <a:cubicBezTo>
                    <a:pt x="179" y="134"/>
                    <a:pt x="179" y="136"/>
                    <a:pt x="180" y="137"/>
                  </a:cubicBezTo>
                  <a:cubicBezTo>
                    <a:pt x="181" y="137"/>
                    <a:pt x="182" y="140"/>
                    <a:pt x="183" y="139"/>
                  </a:cubicBezTo>
                  <a:cubicBezTo>
                    <a:pt x="185" y="139"/>
                    <a:pt x="183" y="138"/>
                    <a:pt x="183" y="136"/>
                  </a:cubicBezTo>
                  <a:cubicBezTo>
                    <a:pt x="183" y="134"/>
                    <a:pt x="183" y="134"/>
                    <a:pt x="184" y="132"/>
                  </a:cubicBezTo>
                  <a:cubicBezTo>
                    <a:pt x="185" y="130"/>
                    <a:pt x="185" y="135"/>
                    <a:pt x="185" y="135"/>
                  </a:cubicBezTo>
                  <a:cubicBezTo>
                    <a:pt x="185" y="135"/>
                    <a:pt x="185" y="137"/>
                    <a:pt x="186" y="137"/>
                  </a:cubicBezTo>
                  <a:cubicBezTo>
                    <a:pt x="187" y="138"/>
                    <a:pt x="188" y="137"/>
                    <a:pt x="189" y="136"/>
                  </a:cubicBezTo>
                  <a:cubicBezTo>
                    <a:pt x="190" y="135"/>
                    <a:pt x="190" y="133"/>
                    <a:pt x="190" y="131"/>
                  </a:cubicBezTo>
                  <a:cubicBezTo>
                    <a:pt x="189" y="129"/>
                    <a:pt x="189" y="130"/>
                    <a:pt x="187" y="129"/>
                  </a:cubicBezTo>
                  <a:cubicBezTo>
                    <a:pt x="185" y="129"/>
                    <a:pt x="185" y="128"/>
                    <a:pt x="184" y="127"/>
                  </a:cubicBezTo>
                  <a:cubicBezTo>
                    <a:pt x="183" y="126"/>
                    <a:pt x="183" y="127"/>
                    <a:pt x="182" y="127"/>
                  </a:cubicBezTo>
                  <a:cubicBezTo>
                    <a:pt x="181" y="126"/>
                    <a:pt x="179" y="127"/>
                    <a:pt x="177" y="126"/>
                  </a:cubicBezTo>
                  <a:cubicBezTo>
                    <a:pt x="175" y="126"/>
                    <a:pt x="178" y="126"/>
                    <a:pt x="179" y="125"/>
                  </a:cubicBezTo>
                  <a:cubicBezTo>
                    <a:pt x="181" y="125"/>
                    <a:pt x="181" y="123"/>
                    <a:pt x="180" y="123"/>
                  </a:cubicBezTo>
                  <a:cubicBezTo>
                    <a:pt x="179" y="122"/>
                    <a:pt x="179" y="121"/>
                    <a:pt x="177" y="119"/>
                  </a:cubicBezTo>
                  <a:cubicBezTo>
                    <a:pt x="176" y="117"/>
                    <a:pt x="177" y="117"/>
                    <a:pt x="178" y="115"/>
                  </a:cubicBezTo>
                  <a:cubicBezTo>
                    <a:pt x="179" y="114"/>
                    <a:pt x="180" y="113"/>
                    <a:pt x="179" y="111"/>
                  </a:cubicBezTo>
                  <a:cubicBezTo>
                    <a:pt x="179" y="109"/>
                    <a:pt x="180" y="111"/>
                    <a:pt x="181" y="109"/>
                  </a:cubicBezTo>
                  <a:cubicBezTo>
                    <a:pt x="183" y="108"/>
                    <a:pt x="184" y="109"/>
                    <a:pt x="185" y="107"/>
                  </a:cubicBezTo>
                  <a:cubicBezTo>
                    <a:pt x="186" y="105"/>
                    <a:pt x="187" y="106"/>
                    <a:pt x="188" y="104"/>
                  </a:cubicBezTo>
                  <a:cubicBezTo>
                    <a:pt x="189" y="103"/>
                    <a:pt x="190" y="103"/>
                    <a:pt x="191" y="101"/>
                  </a:cubicBezTo>
                  <a:cubicBezTo>
                    <a:pt x="193" y="98"/>
                    <a:pt x="193" y="100"/>
                    <a:pt x="195" y="99"/>
                  </a:cubicBezTo>
                  <a:cubicBezTo>
                    <a:pt x="197" y="98"/>
                    <a:pt x="196" y="98"/>
                    <a:pt x="197" y="96"/>
                  </a:cubicBezTo>
                  <a:cubicBezTo>
                    <a:pt x="197" y="94"/>
                    <a:pt x="198" y="92"/>
                    <a:pt x="199" y="91"/>
                  </a:cubicBezTo>
                  <a:cubicBezTo>
                    <a:pt x="200" y="89"/>
                    <a:pt x="202" y="86"/>
                    <a:pt x="202" y="84"/>
                  </a:cubicBezTo>
                  <a:cubicBezTo>
                    <a:pt x="203" y="82"/>
                    <a:pt x="203" y="82"/>
                    <a:pt x="204" y="80"/>
                  </a:cubicBezTo>
                  <a:cubicBezTo>
                    <a:pt x="205" y="79"/>
                    <a:pt x="205" y="79"/>
                    <a:pt x="208" y="79"/>
                  </a:cubicBezTo>
                  <a:cubicBezTo>
                    <a:pt x="210" y="79"/>
                    <a:pt x="209" y="79"/>
                    <a:pt x="209" y="77"/>
                  </a:cubicBezTo>
                  <a:cubicBezTo>
                    <a:pt x="210" y="76"/>
                    <a:pt x="210" y="76"/>
                    <a:pt x="210" y="74"/>
                  </a:cubicBezTo>
                  <a:cubicBezTo>
                    <a:pt x="210" y="72"/>
                    <a:pt x="211" y="73"/>
                    <a:pt x="212" y="72"/>
                  </a:cubicBezTo>
                  <a:cubicBezTo>
                    <a:pt x="214" y="71"/>
                    <a:pt x="215" y="71"/>
                    <a:pt x="216" y="70"/>
                  </a:cubicBezTo>
                  <a:cubicBezTo>
                    <a:pt x="217" y="69"/>
                    <a:pt x="216" y="69"/>
                    <a:pt x="216" y="66"/>
                  </a:cubicBezTo>
                  <a:cubicBezTo>
                    <a:pt x="215" y="64"/>
                    <a:pt x="218" y="63"/>
                    <a:pt x="221" y="59"/>
                  </a:cubicBezTo>
                  <a:cubicBezTo>
                    <a:pt x="224" y="55"/>
                    <a:pt x="224" y="56"/>
                    <a:pt x="226" y="52"/>
                  </a:cubicBezTo>
                  <a:cubicBezTo>
                    <a:pt x="226" y="52"/>
                    <a:pt x="225" y="50"/>
                    <a:pt x="224" y="48"/>
                  </a:cubicBezTo>
                  <a:cubicBezTo>
                    <a:pt x="223" y="47"/>
                    <a:pt x="223" y="46"/>
                    <a:pt x="223" y="44"/>
                  </a:cubicBezTo>
                  <a:cubicBezTo>
                    <a:pt x="222" y="42"/>
                    <a:pt x="221" y="42"/>
                    <a:pt x="220" y="39"/>
                  </a:cubicBezTo>
                  <a:cubicBezTo>
                    <a:pt x="219" y="37"/>
                    <a:pt x="221" y="38"/>
                    <a:pt x="221" y="36"/>
                  </a:cubicBezTo>
                  <a:cubicBezTo>
                    <a:pt x="221" y="33"/>
                    <a:pt x="222" y="36"/>
                    <a:pt x="223" y="35"/>
                  </a:cubicBezTo>
                  <a:cubicBezTo>
                    <a:pt x="224" y="35"/>
                    <a:pt x="227" y="34"/>
                    <a:pt x="229" y="33"/>
                  </a:cubicBezTo>
                  <a:cubicBezTo>
                    <a:pt x="230" y="31"/>
                    <a:pt x="228" y="32"/>
                    <a:pt x="227" y="31"/>
                  </a:cubicBezTo>
                  <a:close/>
                  <a:moveTo>
                    <a:pt x="35" y="205"/>
                  </a:moveTo>
                  <a:cubicBezTo>
                    <a:pt x="34" y="206"/>
                    <a:pt x="33" y="206"/>
                    <a:pt x="32" y="205"/>
                  </a:cubicBezTo>
                  <a:cubicBezTo>
                    <a:pt x="31" y="203"/>
                    <a:pt x="31" y="205"/>
                    <a:pt x="29" y="205"/>
                  </a:cubicBezTo>
                  <a:cubicBezTo>
                    <a:pt x="28" y="206"/>
                    <a:pt x="26" y="205"/>
                    <a:pt x="24" y="202"/>
                  </a:cubicBezTo>
                  <a:cubicBezTo>
                    <a:pt x="22" y="200"/>
                    <a:pt x="25" y="201"/>
                    <a:pt x="26" y="201"/>
                  </a:cubicBezTo>
                  <a:cubicBezTo>
                    <a:pt x="26" y="201"/>
                    <a:pt x="27" y="202"/>
                    <a:pt x="28" y="202"/>
                  </a:cubicBezTo>
                  <a:cubicBezTo>
                    <a:pt x="30" y="201"/>
                    <a:pt x="30" y="201"/>
                    <a:pt x="32" y="201"/>
                  </a:cubicBezTo>
                  <a:cubicBezTo>
                    <a:pt x="32" y="201"/>
                    <a:pt x="34" y="202"/>
                    <a:pt x="35" y="202"/>
                  </a:cubicBezTo>
                  <a:cubicBezTo>
                    <a:pt x="36" y="203"/>
                    <a:pt x="35" y="204"/>
                    <a:pt x="35" y="205"/>
                  </a:cubicBezTo>
                  <a:close/>
                  <a:moveTo>
                    <a:pt x="40" y="182"/>
                  </a:moveTo>
                  <a:cubicBezTo>
                    <a:pt x="40" y="183"/>
                    <a:pt x="40" y="184"/>
                    <a:pt x="39" y="186"/>
                  </a:cubicBezTo>
                  <a:cubicBezTo>
                    <a:pt x="39" y="187"/>
                    <a:pt x="39" y="188"/>
                    <a:pt x="38" y="189"/>
                  </a:cubicBezTo>
                  <a:cubicBezTo>
                    <a:pt x="38" y="190"/>
                    <a:pt x="39" y="191"/>
                    <a:pt x="39" y="192"/>
                  </a:cubicBezTo>
                  <a:cubicBezTo>
                    <a:pt x="39" y="194"/>
                    <a:pt x="39" y="196"/>
                    <a:pt x="38" y="197"/>
                  </a:cubicBezTo>
                  <a:cubicBezTo>
                    <a:pt x="37" y="198"/>
                    <a:pt x="37" y="198"/>
                    <a:pt x="34" y="197"/>
                  </a:cubicBezTo>
                  <a:cubicBezTo>
                    <a:pt x="32" y="197"/>
                    <a:pt x="31" y="197"/>
                    <a:pt x="29" y="195"/>
                  </a:cubicBezTo>
                  <a:cubicBezTo>
                    <a:pt x="27" y="194"/>
                    <a:pt x="30" y="194"/>
                    <a:pt x="31" y="194"/>
                  </a:cubicBezTo>
                  <a:cubicBezTo>
                    <a:pt x="32" y="194"/>
                    <a:pt x="32" y="195"/>
                    <a:pt x="34" y="196"/>
                  </a:cubicBezTo>
                  <a:cubicBezTo>
                    <a:pt x="35" y="197"/>
                    <a:pt x="34" y="196"/>
                    <a:pt x="36" y="195"/>
                  </a:cubicBezTo>
                  <a:cubicBezTo>
                    <a:pt x="37" y="194"/>
                    <a:pt x="36" y="193"/>
                    <a:pt x="35" y="191"/>
                  </a:cubicBezTo>
                  <a:cubicBezTo>
                    <a:pt x="34" y="190"/>
                    <a:pt x="34" y="191"/>
                    <a:pt x="32" y="190"/>
                  </a:cubicBezTo>
                  <a:cubicBezTo>
                    <a:pt x="31" y="189"/>
                    <a:pt x="30" y="189"/>
                    <a:pt x="31" y="186"/>
                  </a:cubicBezTo>
                  <a:cubicBezTo>
                    <a:pt x="31" y="183"/>
                    <a:pt x="31" y="186"/>
                    <a:pt x="32" y="187"/>
                  </a:cubicBezTo>
                  <a:cubicBezTo>
                    <a:pt x="33" y="187"/>
                    <a:pt x="33" y="188"/>
                    <a:pt x="34" y="188"/>
                  </a:cubicBezTo>
                  <a:cubicBezTo>
                    <a:pt x="35" y="188"/>
                    <a:pt x="36" y="188"/>
                    <a:pt x="35" y="186"/>
                  </a:cubicBezTo>
                  <a:cubicBezTo>
                    <a:pt x="34" y="185"/>
                    <a:pt x="35" y="184"/>
                    <a:pt x="37" y="185"/>
                  </a:cubicBezTo>
                  <a:cubicBezTo>
                    <a:pt x="37" y="185"/>
                    <a:pt x="37" y="183"/>
                    <a:pt x="37" y="182"/>
                  </a:cubicBezTo>
                  <a:cubicBezTo>
                    <a:pt x="37" y="180"/>
                    <a:pt x="38" y="180"/>
                    <a:pt x="40" y="179"/>
                  </a:cubicBezTo>
                  <a:cubicBezTo>
                    <a:pt x="42" y="178"/>
                    <a:pt x="41" y="180"/>
                    <a:pt x="40" y="182"/>
                  </a:cubicBezTo>
                  <a:close/>
                  <a:moveTo>
                    <a:pt x="65" y="192"/>
                  </a:moveTo>
                  <a:cubicBezTo>
                    <a:pt x="63" y="192"/>
                    <a:pt x="64" y="190"/>
                    <a:pt x="64" y="188"/>
                  </a:cubicBezTo>
                  <a:cubicBezTo>
                    <a:pt x="64" y="186"/>
                    <a:pt x="64" y="186"/>
                    <a:pt x="62" y="185"/>
                  </a:cubicBezTo>
                  <a:cubicBezTo>
                    <a:pt x="60" y="184"/>
                    <a:pt x="60" y="185"/>
                    <a:pt x="57" y="185"/>
                  </a:cubicBezTo>
                  <a:cubicBezTo>
                    <a:pt x="54" y="185"/>
                    <a:pt x="55" y="183"/>
                    <a:pt x="54" y="181"/>
                  </a:cubicBezTo>
                  <a:cubicBezTo>
                    <a:pt x="52" y="179"/>
                    <a:pt x="51" y="178"/>
                    <a:pt x="53" y="176"/>
                  </a:cubicBezTo>
                  <a:cubicBezTo>
                    <a:pt x="55" y="174"/>
                    <a:pt x="55" y="178"/>
                    <a:pt x="55" y="179"/>
                  </a:cubicBezTo>
                  <a:cubicBezTo>
                    <a:pt x="55" y="180"/>
                    <a:pt x="57" y="181"/>
                    <a:pt x="58" y="181"/>
                  </a:cubicBezTo>
                  <a:cubicBezTo>
                    <a:pt x="58" y="182"/>
                    <a:pt x="59" y="182"/>
                    <a:pt x="61" y="181"/>
                  </a:cubicBezTo>
                  <a:cubicBezTo>
                    <a:pt x="63" y="181"/>
                    <a:pt x="63" y="182"/>
                    <a:pt x="64" y="182"/>
                  </a:cubicBezTo>
                  <a:cubicBezTo>
                    <a:pt x="65" y="183"/>
                    <a:pt x="65" y="184"/>
                    <a:pt x="66" y="185"/>
                  </a:cubicBezTo>
                  <a:cubicBezTo>
                    <a:pt x="66" y="185"/>
                    <a:pt x="67" y="188"/>
                    <a:pt x="67" y="190"/>
                  </a:cubicBezTo>
                  <a:cubicBezTo>
                    <a:pt x="67" y="191"/>
                    <a:pt x="67" y="192"/>
                    <a:pt x="65" y="192"/>
                  </a:cubicBezTo>
                  <a:close/>
                  <a:moveTo>
                    <a:pt x="76" y="168"/>
                  </a:moveTo>
                  <a:cubicBezTo>
                    <a:pt x="75" y="169"/>
                    <a:pt x="73" y="168"/>
                    <a:pt x="71" y="166"/>
                  </a:cubicBezTo>
                  <a:cubicBezTo>
                    <a:pt x="70" y="164"/>
                    <a:pt x="72" y="164"/>
                    <a:pt x="73" y="162"/>
                  </a:cubicBezTo>
                  <a:cubicBezTo>
                    <a:pt x="74" y="160"/>
                    <a:pt x="73" y="161"/>
                    <a:pt x="73" y="158"/>
                  </a:cubicBezTo>
                  <a:cubicBezTo>
                    <a:pt x="73" y="155"/>
                    <a:pt x="74" y="154"/>
                    <a:pt x="75" y="154"/>
                  </a:cubicBezTo>
                  <a:cubicBezTo>
                    <a:pt x="76" y="154"/>
                    <a:pt x="76" y="155"/>
                    <a:pt x="76" y="155"/>
                  </a:cubicBezTo>
                  <a:cubicBezTo>
                    <a:pt x="76" y="155"/>
                    <a:pt x="75" y="156"/>
                    <a:pt x="76" y="158"/>
                  </a:cubicBezTo>
                  <a:cubicBezTo>
                    <a:pt x="76" y="159"/>
                    <a:pt x="76" y="160"/>
                    <a:pt x="75" y="161"/>
                  </a:cubicBezTo>
                  <a:cubicBezTo>
                    <a:pt x="75" y="162"/>
                    <a:pt x="74" y="164"/>
                    <a:pt x="74" y="165"/>
                  </a:cubicBezTo>
                  <a:cubicBezTo>
                    <a:pt x="74" y="166"/>
                    <a:pt x="75" y="165"/>
                    <a:pt x="76" y="165"/>
                  </a:cubicBezTo>
                  <a:cubicBezTo>
                    <a:pt x="77" y="164"/>
                    <a:pt x="76" y="167"/>
                    <a:pt x="76" y="168"/>
                  </a:cubicBezTo>
                  <a:close/>
                  <a:moveTo>
                    <a:pt x="83" y="158"/>
                  </a:moveTo>
                  <a:cubicBezTo>
                    <a:pt x="82" y="159"/>
                    <a:pt x="81" y="160"/>
                    <a:pt x="80" y="162"/>
                  </a:cubicBezTo>
                  <a:cubicBezTo>
                    <a:pt x="80" y="164"/>
                    <a:pt x="80" y="164"/>
                    <a:pt x="79" y="165"/>
                  </a:cubicBezTo>
                  <a:cubicBezTo>
                    <a:pt x="78" y="167"/>
                    <a:pt x="78" y="161"/>
                    <a:pt x="78" y="160"/>
                  </a:cubicBezTo>
                  <a:cubicBezTo>
                    <a:pt x="78" y="160"/>
                    <a:pt x="79" y="158"/>
                    <a:pt x="80" y="157"/>
                  </a:cubicBezTo>
                  <a:cubicBezTo>
                    <a:pt x="81" y="156"/>
                    <a:pt x="81" y="154"/>
                    <a:pt x="83" y="154"/>
                  </a:cubicBezTo>
                  <a:cubicBezTo>
                    <a:pt x="83" y="154"/>
                    <a:pt x="83" y="157"/>
                    <a:pt x="83" y="158"/>
                  </a:cubicBezTo>
                  <a:close/>
                  <a:moveTo>
                    <a:pt x="106" y="142"/>
                  </a:moveTo>
                  <a:cubicBezTo>
                    <a:pt x="106" y="144"/>
                    <a:pt x="106" y="145"/>
                    <a:pt x="106" y="147"/>
                  </a:cubicBezTo>
                  <a:cubicBezTo>
                    <a:pt x="106" y="148"/>
                    <a:pt x="106" y="150"/>
                    <a:pt x="106" y="151"/>
                  </a:cubicBezTo>
                  <a:cubicBezTo>
                    <a:pt x="105" y="151"/>
                    <a:pt x="104" y="150"/>
                    <a:pt x="104" y="149"/>
                  </a:cubicBezTo>
                  <a:cubicBezTo>
                    <a:pt x="103" y="148"/>
                    <a:pt x="103" y="147"/>
                    <a:pt x="104" y="146"/>
                  </a:cubicBezTo>
                  <a:cubicBezTo>
                    <a:pt x="104" y="145"/>
                    <a:pt x="104" y="144"/>
                    <a:pt x="103" y="142"/>
                  </a:cubicBezTo>
                  <a:cubicBezTo>
                    <a:pt x="103" y="140"/>
                    <a:pt x="102" y="137"/>
                    <a:pt x="103" y="137"/>
                  </a:cubicBezTo>
                  <a:cubicBezTo>
                    <a:pt x="103" y="137"/>
                    <a:pt x="105" y="135"/>
                    <a:pt x="106" y="137"/>
                  </a:cubicBezTo>
                  <a:cubicBezTo>
                    <a:pt x="106" y="138"/>
                    <a:pt x="107" y="141"/>
                    <a:pt x="106" y="14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8" name="Freeform 1454"/>
            <p:cNvSpPr>
              <a:spLocks/>
            </p:cNvSpPr>
            <p:nvPr/>
          </p:nvSpPr>
          <p:spPr bwMode="auto">
            <a:xfrm>
              <a:off x="7659688" y="6047321"/>
              <a:ext cx="6350" cy="4763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1"/>
                    <a:pt x="1" y="3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7" y="2"/>
                    <a:pt x="5" y="0"/>
                    <a:pt x="4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69" name="Freeform 1455"/>
            <p:cNvSpPr>
              <a:spLocks/>
            </p:cNvSpPr>
            <p:nvPr/>
          </p:nvSpPr>
          <p:spPr bwMode="auto">
            <a:xfrm>
              <a:off x="7685088" y="6083834"/>
              <a:ext cx="20637" cy="23812"/>
            </a:xfrm>
            <a:custGeom>
              <a:avLst/>
              <a:gdLst>
                <a:gd name="T0" fmla="*/ 2147483647 w 23"/>
                <a:gd name="T1" fmla="*/ 2147483647 h 26"/>
                <a:gd name="T2" fmla="*/ 2147483647 w 23"/>
                <a:gd name="T3" fmla="*/ 2147483647 h 26"/>
                <a:gd name="T4" fmla="*/ 2147483647 w 23"/>
                <a:gd name="T5" fmla="*/ 2147483647 h 26"/>
                <a:gd name="T6" fmla="*/ 2147483647 w 23"/>
                <a:gd name="T7" fmla="*/ 2147483647 h 26"/>
                <a:gd name="T8" fmla="*/ 2147483647 w 23"/>
                <a:gd name="T9" fmla="*/ 2147483647 h 26"/>
                <a:gd name="T10" fmla="*/ 2147483647 w 23"/>
                <a:gd name="T11" fmla="*/ 2147483647 h 26"/>
                <a:gd name="T12" fmla="*/ 2147483647 w 23"/>
                <a:gd name="T13" fmla="*/ 2147483647 h 26"/>
                <a:gd name="T14" fmla="*/ 2147483647 w 23"/>
                <a:gd name="T15" fmla="*/ 2147483647 h 26"/>
                <a:gd name="T16" fmla="*/ 2147483647 w 23"/>
                <a:gd name="T17" fmla="*/ 2147483647 h 26"/>
                <a:gd name="T18" fmla="*/ 2147483647 w 23"/>
                <a:gd name="T19" fmla="*/ 2147483647 h 26"/>
                <a:gd name="T20" fmla="*/ 2147483647 w 23"/>
                <a:gd name="T21" fmla="*/ 2147483647 h 26"/>
                <a:gd name="T22" fmla="*/ 2147483647 w 23"/>
                <a:gd name="T23" fmla="*/ 2147483647 h 26"/>
                <a:gd name="T24" fmla="*/ 2147483647 w 23"/>
                <a:gd name="T25" fmla="*/ 2147483647 h 26"/>
                <a:gd name="T26" fmla="*/ 2147483647 w 23"/>
                <a:gd name="T27" fmla="*/ 2147483647 h 26"/>
                <a:gd name="T28" fmla="*/ 2147483647 w 23"/>
                <a:gd name="T29" fmla="*/ 2147483647 h 26"/>
                <a:gd name="T30" fmla="*/ 2147483647 w 23"/>
                <a:gd name="T31" fmla="*/ 2147483647 h 26"/>
                <a:gd name="T32" fmla="*/ 2147483647 w 23"/>
                <a:gd name="T33" fmla="*/ 2147483647 h 26"/>
                <a:gd name="T34" fmla="*/ 2147483647 w 23"/>
                <a:gd name="T35" fmla="*/ 2147483647 h 26"/>
                <a:gd name="T36" fmla="*/ 2147483647 w 23"/>
                <a:gd name="T37" fmla="*/ 2147483647 h 26"/>
                <a:gd name="T38" fmla="*/ 2147483647 w 23"/>
                <a:gd name="T39" fmla="*/ 2147483647 h 26"/>
                <a:gd name="T40" fmla="*/ 2147483647 w 23"/>
                <a:gd name="T41" fmla="*/ 2147483647 h 26"/>
                <a:gd name="T42" fmla="*/ 2147483647 w 23"/>
                <a:gd name="T43" fmla="*/ 2147483647 h 26"/>
                <a:gd name="T44" fmla="*/ 2147483647 w 23"/>
                <a:gd name="T45" fmla="*/ 2147483647 h 26"/>
                <a:gd name="T46" fmla="*/ 2147483647 w 23"/>
                <a:gd name="T47" fmla="*/ 2147483647 h 26"/>
                <a:gd name="T48" fmla="*/ 2147483647 w 23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" h="26">
                  <a:moveTo>
                    <a:pt x="12" y="2"/>
                  </a:moveTo>
                  <a:cubicBezTo>
                    <a:pt x="10" y="2"/>
                    <a:pt x="9" y="1"/>
                    <a:pt x="8" y="2"/>
                  </a:cubicBezTo>
                  <a:cubicBezTo>
                    <a:pt x="7" y="3"/>
                    <a:pt x="6" y="3"/>
                    <a:pt x="7" y="5"/>
                  </a:cubicBezTo>
                  <a:cubicBezTo>
                    <a:pt x="9" y="8"/>
                    <a:pt x="9" y="8"/>
                    <a:pt x="10" y="10"/>
                  </a:cubicBezTo>
                  <a:cubicBezTo>
                    <a:pt x="10" y="13"/>
                    <a:pt x="11" y="13"/>
                    <a:pt x="9" y="14"/>
                  </a:cubicBezTo>
                  <a:cubicBezTo>
                    <a:pt x="8" y="14"/>
                    <a:pt x="6" y="12"/>
                    <a:pt x="7" y="14"/>
                  </a:cubicBezTo>
                  <a:cubicBezTo>
                    <a:pt x="8" y="16"/>
                    <a:pt x="9" y="15"/>
                    <a:pt x="7" y="16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4" y="17"/>
                    <a:pt x="1" y="18"/>
                    <a:pt x="3" y="20"/>
                  </a:cubicBezTo>
                  <a:cubicBezTo>
                    <a:pt x="4" y="22"/>
                    <a:pt x="5" y="23"/>
                    <a:pt x="4" y="24"/>
                  </a:cubicBezTo>
                  <a:cubicBezTo>
                    <a:pt x="2" y="26"/>
                    <a:pt x="0" y="26"/>
                    <a:pt x="3" y="26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7" y="25"/>
                    <a:pt x="6" y="22"/>
                    <a:pt x="7" y="22"/>
                  </a:cubicBezTo>
                  <a:cubicBezTo>
                    <a:pt x="9" y="21"/>
                    <a:pt x="8" y="19"/>
                    <a:pt x="11" y="20"/>
                  </a:cubicBezTo>
                  <a:cubicBezTo>
                    <a:pt x="13" y="22"/>
                    <a:pt x="12" y="22"/>
                    <a:pt x="16" y="20"/>
                  </a:cubicBezTo>
                  <a:cubicBezTo>
                    <a:pt x="20" y="19"/>
                    <a:pt x="23" y="18"/>
                    <a:pt x="22" y="16"/>
                  </a:cubicBezTo>
                  <a:cubicBezTo>
                    <a:pt x="22" y="14"/>
                    <a:pt x="22" y="12"/>
                    <a:pt x="21" y="12"/>
                  </a:cubicBezTo>
                  <a:cubicBezTo>
                    <a:pt x="20" y="12"/>
                    <a:pt x="21" y="10"/>
                    <a:pt x="19" y="12"/>
                  </a:cubicBezTo>
                  <a:cubicBezTo>
                    <a:pt x="18" y="14"/>
                    <a:pt x="17" y="13"/>
                    <a:pt x="16" y="12"/>
                  </a:cubicBezTo>
                  <a:cubicBezTo>
                    <a:pt x="15" y="12"/>
                    <a:pt x="14" y="8"/>
                    <a:pt x="16" y="9"/>
                  </a:cubicBezTo>
                  <a:cubicBezTo>
                    <a:pt x="18" y="10"/>
                    <a:pt x="20" y="10"/>
                    <a:pt x="21" y="10"/>
                  </a:cubicBezTo>
                  <a:cubicBezTo>
                    <a:pt x="21" y="9"/>
                    <a:pt x="21" y="8"/>
                    <a:pt x="19" y="7"/>
                  </a:cubicBezTo>
                  <a:cubicBezTo>
                    <a:pt x="17" y="6"/>
                    <a:pt x="16" y="5"/>
                    <a:pt x="15" y="3"/>
                  </a:cubicBezTo>
                  <a:cubicBezTo>
                    <a:pt x="14" y="2"/>
                    <a:pt x="14" y="0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70" name="Freeform 1456"/>
            <p:cNvSpPr>
              <a:spLocks noEditPoints="1"/>
            </p:cNvSpPr>
            <p:nvPr/>
          </p:nvSpPr>
          <p:spPr bwMode="auto">
            <a:xfrm>
              <a:off x="7823200" y="5645684"/>
              <a:ext cx="165100" cy="265112"/>
            </a:xfrm>
            <a:custGeom>
              <a:avLst/>
              <a:gdLst>
                <a:gd name="T0" fmla="*/ 2147483647 w 186"/>
                <a:gd name="T1" fmla="*/ 2147483647 h 300"/>
                <a:gd name="T2" fmla="*/ 2147483647 w 186"/>
                <a:gd name="T3" fmla="*/ 2147483647 h 300"/>
                <a:gd name="T4" fmla="*/ 2147483647 w 186"/>
                <a:gd name="T5" fmla="*/ 2147483647 h 300"/>
                <a:gd name="T6" fmla="*/ 2147483647 w 186"/>
                <a:gd name="T7" fmla="*/ 2147483647 h 300"/>
                <a:gd name="T8" fmla="*/ 2147483647 w 186"/>
                <a:gd name="T9" fmla="*/ 2147483647 h 300"/>
                <a:gd name="T10" fmla="*/ 2147483647 w 186"/>
                <a:gd name="T11" fmla="*/ 2147483647 h 300"/>
                <a:gd name="T12" fmla="*/ 2147483647 w 186"/>
                <a:gd name="T13" fmla="*/ 2147483647 h 300"/>
                <a:gd name="T14" fmla="*/ 2147483647 w 186"/>
                <a:gd name="T15" fmla="*/ 2147483647 h 300"/>
                <a:gd name="T16" fmla="*/ 2147483647 w 186"/>
                <a:gd name="T17" fmla="*/ 2147483647 h 300"/>
                <a:gd name="T18" fmla="*/ 2147483647 w 186"/>
                <a:gd name="T19" fmla="*/ 2147483647 h 300"/>
                <a:gd name="T20" fmla="*/ 2147483647 w 186"/>
                <a:gd name="T21" fmla="*/ 2147483647 h 300"/>
                <a:gd name="T22" fmla="*/ 2147483647 w 186"/>
                <a:gd name="T23" fmla="*/ 2147483647 h 300"/>
                <a:gd name="T24" fmla="*/ 2147483647 w 186"/>
                <a:gd name="T25" fmla="*/ 2147483647 h 300"/>
                <a:gd name="T26" fmla="*/ 2147483647 w 186"/>
                <a:gd name="T27" fmla="*/ 2147483647 h 300"/>
                <a:gd name="T28" fmla="*/ 2147483647 w 186"/>
                <a:gd name="T29" fmla="*/ 2147483647 h 300"/>
                <a:gd name="T30" fmla="*/ 2147483647 w 186"/>
                <a:gd name="T31" fmla="*/ 2147483647 h 300"/>
                <a:gd name="T32" fmla="*/ 2147483647 w 186"/>
                <a:gd name="T33" fmla="*/ 2147483647 h 300"/>
                <a:gd name="T34" fmla="*/ 2147483647 w 186"/>
                <a:gd name="T35" fmla="*/ 2147483647 h 300"/>
                <a:gd name="T36" fmla="*/ 2147483647 w 186"/>
                <a:gd name="T37" fmla="*/ 2147483647 h 300"/>
                <a:gd name="T38" fmla="*/ 2147483647 w 186"/>
                <a:gd name="T39" fmla="*/ 2147483647 h 300"/>
                <a:gd name="T40" fmla="*/ 2147483647 w 186"/>
                <a:gd name="T41" fmla="*/ 2147483647 h 300"/>
                <a:gd name="T42" fmla="*/ 2147483647 w 186"/>
                <a:gd name="T43" fmla="*/ 2147483647 h 300"/>
                <a:gd name="T44" fmla="*/ 2147483647 w 186"/>
                <a:gd name="T45" fmla="*/ 2147483647 h 300"/>
                <a:gd name="T46" fmla="*/ 2147483647 w 186"/>
                <a:gd name="T47" fmla="*/ 2147483647 h 300"/>
                <a:gd name="T48" fmla="*/ 2147483647 w 186"/>
                <a:gd name="T49" fmla="*/ 2147483647 h 300"/>
                <a:gd name="T50" fmla="*/ 2147483647 w 186"/>
                <a:gd name="T51" fmla="*/ 2147483647 h 300"/>
                <a:gd name="T52" fmla="*/ 2147483647 w 186"/>
                <a:gd name="T53" fmla="*/ 2147483647 h 300"/>
                <a:gd name="T54" fmla="*/ 2147483647 w 186"/>
                <a:gd name="T55" fmla="*/ 2147483647 h 300"/>
                <a:gd name="T56" fmla="*/ 2147483647 w 186"/>
                <a:gd name="T57" fmla="*/ 2147483647 h 300"/>
                <a:gd name="T58" fmla="*/ 2147483647 w 186"/>
                <a:gd name="T59" fmla="*/ 2147483647 h 300"/>
                <a:gd name="T60" fmla="*/ 2147483647 w 186"/>
                <a:gd name="T61" fmla="*/ 2147483647 h 300"/>
                <a:gd name="T62" fmla="*/ 2147483647 w 186"/>
                <a:gd name="T63" fmla="*/ 2147483647 h 300"/>
                <a:gd name="T64" fmla="*/ 2147483647 w 186"/>
                <a:gd name="T65" fmla="*/ 2147483647 h 300"/>
                <a:gd name="T66" fmla="*/ 2147483647 w 186"/>
                <a:gd name="T67" fmla="*/ 2147483647 h 300"/>
                <a:gd name="T68" fmla="*/ 2147483647 w 186"/>
                <a:gd name="T69" fmla="*/ 2147483647 h 300"/>
                <a:gd name="T70" fmla="*/ 2147483647 w 186"/>
                <a:gd name="T71" fmla="*/ 2147483647 h 300"/>
                <a:gd name="T72" fmla="*/ 2147483647 w 186"/>
                <a:gd name="T73" fmla="*/ 2147483647 h 300"/>
                <a:gd name="T74" fmla="*/ 2147483647 w 186"/>
                <a:gd name="T75" fmla="*/ 2147483647 h 300"/>
                <a:gd name="T76" fmla="*/ 2147483647 w 186"/>
                <a:gd name="T77" fmla="*/ 2147483647 h 300"/>
                <a:gd name="T78" fmla="*/ 2147483647 w 186"/>
                <a:gd name="T79" fmla="*/ 2147483647 h 300"/>
                <a:gd name="T80" fmla="*/ 2147483647 w 186"/>
                <a:gd name="T81" fmla="*/ 2147483647 h 300"/>
                <a:gd name="T82" fmla="*/ 2147483647 w 186"/>
                <a:gd name="T83" fmla="*/ 2147483647 h 300"/>
                <a:gd name="T84" fmla="*/ 2147483647 w 186"/>
                <a:gd name="T85" fmla="*/ 2147483647 h 300"/>
                <a:gd name="T86" fmla="*/ 2147483647 w 186"/>
                <a:gd name="T87" fmla="*/ 2147483647 h 300"/>
                <a:gd name="T88" fmla="*/ 2147483647 w 186"/>
                <a:gd name="T89" fmla="*/ 2147483647 h 300"/>
                <a:gd name="T90" fmla="*/ 2147483647 w 186"/>
                <a:gd name="T91" fmla="*/ 2147483647 h 300"/>
                <a:gd name="T92" fmla="*/ 2147483647 w 186"/>
                <a:gd name="T93" fmla="*/ 2147483647 h 300"/>
                <a:gd name="T94" fmla="*/ 2147483647 w 186"/>
                <a:gd name="T95" fmla="*/ 2147483647 h 300"/>
                <a:gd name="T96" fmla="*/ 2147483647 w 186"/>
                <a:gd name="T97" fmla="*/ 2147483647 h 300"/>
                <a:gd name="T98" fmla="*/ 2147483647 w 186"/>
                <a:gd name="T99" fmla="*/ 2147483647 h 300"/>
                <a:gd name="T100" fmla="*/ 2147483647 w 186"/>
                <a:gd name="T101" fmla="*/ 2147483647 h 300"/>
                <a:gd name="T102" fmla="*/ 2147483647 w 186"/>
                <a:gd name="T103" fmla="*/ 2147483647 h 300"/>
                <a:gd name="T104" fmla="*/ 2147483647 w 186"/>
                <a:gd name="T105" fmla="*/ 2147483647 h 300"/>
                <a:gd name="T106" fmla="*/ 2147483647 w 186"/>
                <a:gd name="T107" fmla="*/ 2147483647 h 300"/>
                <a:gd name="T108" fmla="*/ 2147483647 w 186"/>
                <a:gd name="T109" fmla="*/ 2147483647 h 300"/>
                <a:gd name="T110" fmla="*/ 2147483647 w 186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6" h="300">
                  <a:moveTo>
                    <a:pt x="184" y="145"/>
                  </a:moveTo>
                  <a:cubicBezTo>
                    <a:pt x="183" y="143"/>
                    <a:pt x="179" y="144"/>
                    <a:pt x="179" y="142"/>
                  </a:cubicBezTo>
                  <a:cubicBezTo>
                    <a:pt x="179" y="140"/>
                    <a:pt x="176" y="137"/>
                    <a:pt x="174" y="138"/>
                  </a:cubicBezTo>
                  <a:cubicBezTo>
                    <a:pt x="172" y="139"/>
                    <a:pt x="170" y="136"/>
                    <a:pt x="168" y="138"/>
                  </a:cubicBezTo>
                  <a:cubicBezTo>
                    <a:pt x="166" y="141"/>
                    <a:pt x="163" y="144"/>
                    <a:pt x="162" y="143"/>
                  </a:cubicBezTo>
                  <a:cubicBezTo>
                    <a:pt x="161" y="142"/>
                    <a:pt x="160" y="143"/>
                    <a:pt x="158" y="145"/>
                  </a:cubicBezTo>
                  <a:cubicBezTo>
                    <a:pt x="157" y="147"/>
                    <a:pt x="144" y="157"/>
                    <a:pt x="142" y="155"/>
                  </a:cubicBezTo>
                  <a:cubicBezTo>
                    <a:pt x="140" y="154"/>
                    <a:pt x="139" y="156"/>
                    <a:pt x="139" y="156"/>
                  </a:cubicBezTo>
                  <a:cubicBezTo>
                    <a:pt x="139" y="156"/>
                    <a:pt x="139" y="153"/>
                    <a:pt x="135" y="152"/>
                  </a:cubicBezTo>
                  <a:cubicBezTo>
                    <a:pt x="131" y="151"/>
                    <a:pt x="125" y="151"/>
                    <a:pt x="123" y="148"/>
                  </a:cubicBezTo>
                  <a:cubicBezTo>
                    <a:pt x="121" y="144"/>
                    <a:pt x="117" y="142"/>
                    <a:pt x="115" y="141"/>
                  </a:cubicBezTo>
                  <a:cubicBezTo>
                    <a:pt x="113" y="139"/>
                    <a:pt x="109" y="138"/>
                    <a:pt x="109" y="140"/>
                  </a:cubicBezTo>
                  <a:cubicBezTo>
                    <a:pt x="110" y="141"/>
                    <a:pt x="104" y="138"/>
                    <a:pt x="103" y="136"/>
                  </a:cubicBezTo>
                  <a:cubicBezTo>
                    <a:pt x="102" y="133"/>
                    <a:pt x="103" y="132"/>
                    <a:pt x="102" y="131"/>
                  </a:cubicBezTo>
                  <a:cubicBezTo>
                    <a:pt x="101" y="130"/>
                    <a:pt x="105" y="130"/>
                    <a:pt x="104" y="128"/>
                  </a:cubicBezTo>
                  <a:cubicBezTo>
                    <a:pt x="103" y="125"/>
                    <a:pt x="101" y="125"/>
                    <a:pt x="101" y="119"/>
                  </a:cubicBezTo>
                  <a:cubicBezTo>
                    <a:pt x="101" y="113"/>
                    <a:pt x="103" y="112"/>
                    <a:pt x="101" y="110"/>
                  </a:cubicBezTo>
                  <a:cubicBezTo>
                    <a:pt x="99" y="109"/>
                    <a:pt x="99" y="105"/>
                    <a:pt x="98" y="104"/>
                  </a:cubicBezTo>
                  <a:cubicBezTo>
                    <a:pt x="96" y="103"/>
                    <a:pt x="99" y="102"/>
                    <a:pt x="99" y="101"/>
                  </a:cubicBezTo>
                  <a:cubicBezTo>
                    <a:pt x="100" y="101"/>
                    <a:pt x="101" y="100"/>
                    <a:pt x="100" y="99"/>
                  </a:cubicBezTo>
                  <a:cubicBezTo>
                    <a:pt x="99" y="98"/>
                    <a:pt x="97" y="102"/>
                    <a:pt x="95" y="101"/>
                  </a:cubicBezTo>
                  <a:cubicBezTo>
                    <a:pt x="94" y="99"/>
                    <a:pt x="93" y="98"/>
                    <a:pt x="92" y="97"/>
                  </a:cubicBezTo>
                  <a:cubicBezTo>
                    <a:pt x="91" y="97"/>
                    <a:pt x="94" y="94"/>
                    <a:pt x="92" y="93"/>
                  </a:cubicBezTo>
                  <a:cubicBezTo>
                    <a:pt x="91" y="93"/>
                    <a:pt x="91" y="91"/>
                    <a:pt x="89" y="90"/>
                  </a:cubicBezTo>
                  <a:cubicBezTo>
                    <a:pt x="88" y="90"/>
                    <a:pt x="86" y="88"/>
                    <a:pt x="84" y="89"/>
                  </a:cubicBezTo>
                  <a:cubicBezTo>
                    <a:pt x="83" y="90"/>
                    <a:pt x="86" y="94"/>
                    <a:pt x="87" y="94"/>
                  </a:cubicBezTo>
                  <a:cubicBezTo>
                    <a:pt x="89" y="95"/>
                    <a:pt x="90" y="98"/>
                    <a:pt x="89" y="98"/>
                  </a:cubicBezTo>
                  <a:cubicBezTo>
                    <a:pt x="88" y="99"/>
                    <a:pt x="89" y="100"/>
                    <a:pt x="89" y="101"/>
                  </a:cubicBezTo>
                  <a:cubicBezTo>
                    <a:pt x="90" y="101"/>
                    <a:pt x="89" y="101"/>
                    <a:pt x="88" y="102"/>
                  </a:cubicBezTo>
                  <a:cubicBezTo>
                    <a:pt x="87" y="102"/>
                    <a:pt x="86" y="103"/>
                    <a:pt x="87" y="105"/>
                  </a:cubicBezTo>
                  <a:cubicBezTo>
                    <a:pt x="89" y="107"/>
                    <a:pt x="91" y="109"/>
                    <a:pt x="90" y="110"/>
                  </a:cubicBezTo>
                  <a:cubicBezTo>
                    <a:pt x="90" y="112"/>
                    <a:pt x="91" y="113"/>
                    <a:pt x="90" y="115"/>
                  </a:cubicBezTo>
                  <a:cubicBezTo>
                    <a:pt x="89" y="117"/>
                    <a:pt x="88" y="120"/>
                    <a:pt x="86" y="119"/>
                  </a:cubicBezTo>
                  <a:cubicBezTo>
                    <a:pt x="83" y="117"/>
                    <a:pt x="81" y="116"/>
                    <a:pt x="81" y="113"/>
                  </a:cubicBezTo>
                  <a:cubicBezTo>
                    <a:pt x="81" y="110"/>
                    <a:pt x="83" y="108"/>
                    <a:pt x="81" y="108"/>
                  </a:cubicBezTo>
                  <a:cubicBezTo>
                    <a:pt x="78" y="108"/>
                    <a:pt x="75" y="108"/>
                    <a:pt x="75" y="106"/>
                  </a:cubicBezTo>
                  <a:cubicBezTo>
                    <a:pt x="75" y="105"/>
                    <a:pt x="75" y="105"/>
                    <a:pt x="73" y="105"/>
                  </a:cubicBezTo>
                  <a:cubicBezTo>
                    <a:pt x="71" y="106"/>
                    <a:pt x="70" y="104"/>
                    <a:pt x="69" y="103"/>
                  </a:cubicBezTo>
                  <a:cubicBezTo>
                    <a:pt x="67" y="101"/>
                    <a:pt x="65" y="101"/>
                    <a:pt x="65" y="103"/>
                  </a:cubicBezTo>
                  <a:cubicBezTo>
                    <a:pt x="64" y="105"/>
                    <a:pt x="62" y="104"/>
                    <a:pt x="62" y="102"/>
                  </a:cubicBezTo>
                  <a:cubicBezTo>
                    <a:pt x="63" y="100"/>
                    <a:pt x="65" y="101"/>
                    <a:pt x="66" y="100"/>
                  </a:cubicBezTo>
                  <a:cubicBezTo>
                    <a:pt x="67" y="98"/>
                    <a:pt x="65" y="96"/>
                    <a:pt x="66" y="95"/>
                  </a:cubicBezTo>
                  <a:cubicBezTo>
                    <a:pt x="67" y="95"/>
                    <a:pt x="68" y="95"/>
                    <a:pt x="68" y="94"/>
                  </a:cubicBezTo>
                  <a:cubicBezTo>
                    <a:pt x="68" y="93"/>
                    <a:pt x="64" y="96"/>
                    <a:pt x="65" y="93"/>
                  </a:cubicBezTo>
                  <a:cubicBezTo>
                    <a:pt x="65" y="91"/>
                    <a:pt x="64" y="89"/>
                    <a:pt x="65" y="89"/>
                  </a:cubicBezTo>
                  <a:cubicBezTo>
                    <a:pt x="67" y="88"/>
                    <a:pt x="65" y="86"/>
                    <a:pt x="65" y="85"/>
                  </a:cubicBezTo>
                  <a:cubicBezTo>
                    <a:pt x="66" y="84"/>
                    <a:pt x="69" y="85"/>
                    <a:pt x="69" y="84"/>
                  </a:cubicBezTo>
                  <a:cubicBezTo>
                    <a:pt x="69" y="83"/>
                    <a:pt x="67" y="82"/>
                    <a:pt x="67" y="82"/>
                  </a:cubicBezTo>
                  <a:cubicBezTo>
                    <a:pt x="67" y="81"/>
                    <a:pt x="69" y="81"/>
                    <a:pt x="69" y="80"/>
                  </a:cubicBezTo>
                  <a:cubicBezTo>
                    <a:pt x="69" y="79"/>
                    <a:pt x="64" y="79"/>
                    <a:pt x="64" y="76"/>
                  </a:cubicBezTo>
                  <a:cubicBezTo>
                    <a:pt x="63" y="72"/>
                    <a:pt x="64" y="70"/>
                    <a:pt x="61" y="69"/>
                  </a:cubicBezTo>
                  <a:cubicBezTo>
                    <a:pt x="58" y="69"/>
                    <a:pt x="57" y="67"/>
                    <a:pt x="57" y="65"/>
                  </a:cubicBezTo>
                  <a:cubicBezTo>
                    <a:pt x="58" y="63"/>
                    <a:pt x="59" y="62"/>
                    <a:pt x="57" y="61"/>
                  </a:cubicBezTo>
                  <a:cubicBezTo>
                    <a:pt x="55" y="60"/>
                    <a:pt x="53" y="60"/>
                    <a:pt x="53" y="59"/>
                  </a:cubicBezTo>
                  <a:cubicBezTo>
                    <a:pt x="54" y="58"/>
                    <a:pt x="55" y="57"/>
                    <a:pt x="57" y="58"/>
                  </a:cubicBezTo>
                  <a:cubicBezTo>
                    <a:pt x="58" y="59"/>
                    <a:pt x="60" y="58"/>
                    <a:pt x="60" y="60"/>
                  </a:cubicBezTo>
                  <a:cubicBezTo>
                    <a:pt x="60" y="61"/>
                    <a:pt x="61" y="63"/>
                    <a:pt x="61" y="62"/>
                  </a:cubicBezTo>
                  <a:cubicBezTo>
                    <a:pt x="62" y="61"/>
                    <a:pt x="62" y="60"/>
                    <a:pt x="62" y="58"/>
                  </a:cubicBezTo>
                  <a:cubicBezTo>
                    <a:pt x="62" y="57"/>
                    <a:pt x="63" y="56"/>
                    <a:pt x="61" y="55"/>
                  </a:cubicBezTo>
                  <a:cubicBezTo>
                    <a:pt x="60" y="53"/>
                    <a:pt x="61" y="52"/>
                    <a:pt x="60" y="51"/>
                  </a:cubicBezTo>
                  <a:cubicBezTo>
                    <a:pt x="60" y="49"/>
                    <a:pt x="61" y="51"/>
                    <a:pt x="59" y="49"/>
                  </a:cubicBezTo>
                  <a:cubicBezTo>
                    <a:pt x="58" y="47"/>
                    <a:pt x="59" y="47"/>
                    <a:pt x="58" y="46"/>
                  </a:cubicBezTo>
                  <a:cubicBezTo>
                    <a:pt x="56" y="45"/>
                    <a:pt x="55" y="46"/>
                    <a:pt x="55" y="44"/>
                  </a:cubicBezTo>
                  <a:cubicBezTo>
                    <a:pt x="55" y="43"/>
                    <a:pt x="55" y="42"/>
                    <a:pt x="55" y="42"/>
                  </a:cubicBezTo>
                  <a:cubicBezTo>
                    <a:pt x="55" y="42"/>
                    <a:pt x="57" y="42"/>
                    <a:pt x="56" y="41"/>
                  </a:cubicBezTo>
                  <a:cubicBezTo>
                    <a:pt x="54" y="40"/>
                    <a:pt x="54" y="41"/>
                    <a:pt x="54" y="40"/>
                  </a:cubicBezTo>
                  <a:cubicBezTo>
                    <a:pt x="54" y="38"/>
                    <a:pt x="57" y="36"/>
                    <a:pt x="54" y="37"/>
                  </a:cubicBezTo>
                  <a:cubicBezTo>
                    <a:pt x="51" y="37"/>
                    <a:pt x="51" y="38"/>
                    <a:pt x="50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8" y="37"/>
                    <a:pt x="49" y="39"/>
                  </a:cubicBezTo>
                  <a:cubicBezTo>
                    <a:pt x="49" y="40"/>
                    <a:pt x="48" y="42"/>
                    <a:pt x="47" y="40"/>
                  </a:cubicBezTo>
                  <a:cubicBezTo>
                    <a:pt x="46" y="38"/>
                    <a:pt x="48" y="36"/>
                    <a:pt x="46" y="36"/>
                  </a:cubicBezTo>
                  <a:cubicBezTo>
                    <a:pt x="44" y="35"/>
                    <a:pt x="42" y="33"/>
                    <a:pt x="44" y="33"/>
                  </a:cubicBezTo>
                  <a:cubicBezTo>
                    <a:pt x="46" y="33"/>
                    <a:pt x="47" y="35"/>
                    <a:pt x="47" y="34"/>
                  </a:cubicBezTo>
                  <a:cubicBezTo>
                    <a:pt x="48" y="33"/>
                    <a:pt x="47" y="31"/>
                    <a:pt x="46" y="31"/>
                  </a:cubicBezTo>
                  <a:cubicBezTo>
                    <a:pt x="44" y="31"/>
                    <a:pt x="41" y="33"/>
                    <a:pt x="42" y="31"/>
                  </a:cubicBezTo>
                  <a:cubicBezTo>
                    <a:pt x="42" y="29"/>
                    <a:pt x="43" y="26"/>
                    <a:pt x="40" y="26"/>
                  </a:cubicBezTo>
                  <a:cubicBezTo>
                    <a:pt x="38" y="26"/>
                    <a:pt x="35" y="27"/>
                    <a:pt x="35" y="28"/>
                  </a:cubicBezTo>
                  <a:cubicBezTo>
                    <a:pt x="34" y="29"/>
                    <a:pt x="35" y="26"/>
                    <a:pt x="33" y="25"/>
                  </a:cubicBezTo>
                  <a:cubicBezTo>
                    <a:pt x="32" y="24"/>
                    <a:pt x="31" y="23"/>
                    <a:pt x="30" y="24"/>
                  </a:cubicBezTo>
                  <a:cubicBezTo>
                    <a:pt x="29" y="24"/>
                    <a:pt x="30" y="26"/>
                    <a:pt x="28" y="25"/>
                  </a:cubicBezTo>
                  <a:cubicBezTo>
                    <a:pt x="26" y="25"/>
                    <a:pt x="24" y="24"/>
                    <a:pt x="24" y="22"/>
                  </a:cubicBezTo>
                  <a:cubicBezTo>
                    <a:pt x="25" y="20"/>
                    <a:pt x="26" y="19"/>
                    <a:pt x="25" y="18"/>
                  </a:cubicBezTo>
                  <a:cubicBezTo>
                    <a:pt x="24" y="17"/>
                    <a:pt x="23" y="18"/>
                    <a:pt x="22" y="19"/>
                  </a:cubicBezTo>
                  <a:cubicBezTo>
                    <a:pt x="21" y="20"/>
                    <a:pt x="21" y="22"/>
                    <a:pt x="22" y="22"/>
                  </a:cubicBezTo>
                  <a:cubicBezTo>
                    <a:pt x="23" y="23"/>
                    <a:pt x="23" y="27"/>
                    <a:pt x="21" y="26"/>
                  </a:cubicBezTo>
                  <a:cubicBezTo>
                    <a:pt x="19" y="24"/>
                    <a:pt x="21" y="23"/>
                    <a:pt x="20" y="22"/>
                  </a:cubicBezTo>
                  <a:cubicBezTo>
                    <a:pt x="19" y="20"/>
                    <a:pt x="16" y="20"/>
                    <a:pt x="17" y="18"/>
                  </a:cubicBezTo>
                  <a:cubicBezTo>
                    <a:pt x="17" y="17"/>
                    <a:pt x="17" y="17"/>
                    <a:pt x="15" y="15"/>
                  </a:cubicBezTo>
                  <a:cubicBezTo>
                    <a:pt x="13" y="13"/>
                    <a:pt x="12" y="11"/>
                    <a:pt x="12" y="10"/>
                  </a:cubicBezTo>
                  <a:cubicBezTo>
                    <a:pt x="12" y="8"/>
                    <a:pt x="12" y="7"/>
                    <a:pt x="11" y="7"/>
                  </a:cubicBezTo>
                  <a:cubicBezTo>
                    <a:pt x="10" y="8"/>
                    <a:pt x="9" y="8"/>
                    <a:pt x="9" y="6"/>
                  </a:cubicBezTo>
                  <a:cubicBezTo>
                    <a:pt x="10" y="5"/>
                    <a:pt x="12" y="7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3" y="2"/>
                    <a:pt x="14" y="0"/>
                    <a:pt x="12" y="1"/>
                  </a:cubicBezTo>
                  <a:cubicBezTo>
                    <a:pt x="12" y="1"/>
                    <a:pt x="10" y="2"/>
                    <a:pt x="8" y="1"/>
                  </a:cubicBezTo>
                  <a:cubicBezTo>
                    <a:pt x="7" y="0"/>
                    <a:pt x="7" y="2"/>
                    <a:pt x="6" y="2"/>
                  </a:cubicBezTo>
                  <a:cubicBezTo>
                    <a:pt x="5" y="2"/>
                    <a:pt x="2" y="0"/>
                    <a:pt x="1" y="1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6"/>
                    <a:pt x="16" y="21"/>
                    <a:pt x="16" y="25"/>
                  </a:cubicBezTo>
                  <a:cubicBezTo>
                    <a:pt x="16" y="28"/>
                    <a:pt x="17" y="31"/>
                    <a:pt x="15" y="31"/>
                  </a:cubicBezTo>
                  <a:cubicBezTo>
                    <a:pt x="14" y="31"/>
                    <a:pt x="12" y="32"/>
                    <a:pt x="14" y="34"/>
                  </a:cubicBezTo>
                  <a:cubicBezTo>
                    <a:pt x="15" y="35"/>
                    <a:pt x="16" y="36"/>
                    <a:pt x="16" y="37"/>
                  </a:cubicBezTo>
                  <a:cubicBezTo>
                    <a:pt x="15" y="38"/>
                    <a:pt x="22" y="47"/>
                    <a:pt x="23" y="45"/>
                  </a:cubicBezTo>
                  <a:cubicBezTo>
                    <a:pt x="23" y="43"/>
                    <a:pt x="24" y="41"/>
                    <a:pt x="26" y="41"/>
                  </a:cubicBezTo>
                  <a:cubicBezTo>
                    <a:pt x="27" y="41"/>
                    <a:pt x="29" y="40"/>
                    <a:pt x="29" y="39"/>
                  </a:cubicBezTo>
                  <a:cubicBezTo>
                    <a:pt x="29" y="38"/>
                    <a:pt x="30" y="39"/>
                    <a:pt x="31" y="40"/>
                  </a:cubicBezTo>
                  <a:cubicBezTo>
                    <a:pt x="31" y="41"/>
                    <a:pt x="31" y="42"/>
                    <a:pt x="29" y="42"/>
                  </a:cubicBezTo>
                  <a:cubicBezTo>
                    <a:pt x="28" y="42"/>
                    <a:pt x="25" y="42"/>
                    <a:pt x="24" y="44"/>
                  </a:cubicBezTo>
                  <a:cubicBezTo>
                    <a:pt x="24" y="46"/>
                    <a:pt x="21" y="48"/>
                    <a:pt x="23" y="49"/>
                  </a:cubicBezTo>
                  <a:cubicBezTo>
                    <a:pt x="25" y="50"/>
                    <a:pt x="38" y="67"/>
                    <a:pt x="41" y="78"/>
                  </a:cubicBezTo>
                  <a:cubicBezTo>
                    <a:pt x="43" y="84"/>
                    <a:pt x="43" y="83"/>
                    <a:pt x="45" y="83"/>
                  </a:cubicBezTo>
                  <a:cubicBezTo>
                    <a:pt x="47" y="83"/>
                    <a:pt x="49" y="80"/>
                    <a:pt x="47" y="79"/>
                  </a:cubicBezTo>
                  <a:cubicBezTo>
                    <a:pt x="45" y="77"/>
                    <a:pt x="41" y="73"/>
                    <a:pt x="44" y="73"/>
                  </a:cubicBezTo>
                  <a:cubicBezTo>
                    <a:pt x="47" y="74"/>
                    <a:pt x="48" y="74"/>
                    <a:pt x="48" y="75"/>
                  </a:cubicBezTo>
                  <a:cubicBezTo>
                    <a:pt x="48" y="77"/>
                    <a:pt x="49" y="78"/>
                    <a:pt x="50" y="77"/>
                  </a:cubicBezTo>
                  <a:cubicBezTo>
                    <a:pt x="51" y="76"/>
                    <a:pt x="49" y="72"/>
                    <a:pt x="50" y="72"/>
                  </a:cubicBezTo>
                  <a:cubicBezTo>
                    <a:pt x="51" y="73"/>
                    <a:pt x="51" y="76"/>
                    <a:pt x="53" y="75"/>
                  </a:cubicBezTo>
                  <a:cubicBezTo>
                    <a:pt x="54" y="75"/>
                    <a:pt x="56" y="74"/>
                    <a:pt x="55" y="76"/>
                  </a:cubicBezTo>
                  <a:cubicBezTo>
                    <a:pt x="53" y="77"/>
                    <a:pt x="52" y="77"/>
                    <a:pt x="53" y="78"/>
                  </a:cubicBezTo>
                  <a:cubicBezTo>
                    <a:pt x="53" y="79"/>
                    <a:pt x="55" y="78"/>
                    <a:pt x="55" y="79"/>
                  </a:cubicBezTo>
                  <a:cubicBezTo>
                    <a:pt x="55" y="81"/>
                    <a:pt x="53" y="81"/>
                    <a:pt x="52" y="81"/>
                  </a:cubicBezTo>
                  <a:cubicBezTo>
                    <a:pt x="52" y="80"/>
                    <a:pt x="50" y="80"/>
                    <a:pt x="50" y="82"/>
                  </a:cubicBezTo>
                  <a:cubicBezTo>
                    <a:pt x="50" y="83"/>
                    <a:pt x="52" y="85"/>
                    <a:pt x="53" y="84"/>
                  </a:cubicBezTo>
                  <a:cubicBezTo>
                    <a:pt x="54" y="83"/>
                    <a:pt x="56" y="82"/>
                    <a:pt x="56" y="83"/>
                  </a:cubicBezTo>
                  <a:cubicBezTo>
                    <a:pt x="56" y="85"/>
                    <a:pt x="54" y="85"/>
                    <a:pt x="55" y="87"/>
                  </a:cubicBezTo>
                  <a:cubicBezTo>
                    <a:pt x="56" y="89"/>
                    <a:pt x="56" y="91"/>
                    <a:pt x="56" y="92"/>
                  </a:cubicBezTo>
                  <a:cubicBezTo>
                    <a:pt x="55" y="93"/>
                    <a:pt x="54" y="94"/>
                    <a:pt x="53" y="93"/>
                  </a:cubicBezTo>
                  <a:cubicBezTo>
                    <a:pt x="52" y="93"/>
                    <a:pt x="55" y="90"/>
                    <a:pt x="53" y="90"/>
                  </a:cubicBezTo>
                  <a:cubicBezTo>
                    <a:pt x="52" y="90"/>
                    <a:pt x="51" y="89"/>
                    <a:pt x="51" y="87"/>
                  </a:cubicBezTo>
                  <a:cubicBezTo>
                    <a:pt x="50" y="86"/>
                    <a:pt x="50" y="86"/>
                    <a:pt x="49" y="86"/>
                  </a:cubicBezTo>
                  <a:cubicBezTo>
                    <a:pt x="48" y="86"/>
                    <a:pt x="46" y="86"/>
                    <a:pt x="47" y="87"/>
                  </a:cubicBezTo>
                  <a:cubicBezTo>
                    <a:pt x="48" y="88"/>
                    <a:pt x="51" y="91"/>
                    <a:pt x="51" y="93"/>
                  </a:cubicBezTo>
                  <a:cubicBezTo>
                    <a:pt x="52" y="95"/>
                    <a:pt x="57" y="106"/>
                    <a:pt x="57" y="108"/>
                  </a:cubicBezTo>
                  <a:cubicBezTo>
                    <a:pt x="57" y="110"/>
                    <a:pt x="59" y="111"/>
                    <a:pt x="60" y="109"/>
                  </a:cubicBezTo>
                  <a:cubicBezTo>
                    <a:pt x="62" y="108"/>
                    <a:pt x="63" y="105"/>
                    <a:pt x="64" y="106"/>
                  </a:cubicBezTo>
                  <a:cubicBezTo>
                    <a:pt x="65" y="108"/>
                    <a:pt x="66" y="108"/>
                    <a:pt x="67" y="109"/>
                  </a:cubicBezTo>
                  <a:cubicBezTo>
                    <a:pt x="69" y="110"/>
                    <a:pt x="70" y="111"/>
                    <a:pt x="68" y="112"/>
                  </a:cubicBezTo>
                  <a:cubicBezTo>
                    <a:pt x="67" y="112"/>
                    <a:pt x="64" y="113"/>
                    <a:pt x="63" y="112"/>
                  </a:cubicBezTo>
                  <a:cubicBezTo>
                    <a:pt x="63" y="112"/>
                    <a:pt x="62" y="111"/>
                    <a:pt x="61" y="111"/>
                  </a:cubicBezTo>
                  <a:cubicBezTo>
                    <a:pt x="59" y="111"/>
                    <a:pt x="57" y="111"/>
                    <a:pt x="58" y="113"/>
                  </a:cubicBezTo>
                  <a:cubicBezTo>
                    <a:pt x="60" y="115"/>
                    <a:pt x="61" y="118"/>
                    <a:pt x="62" y="121"/>
                  </a:cubicBezTo>
                  <a:cubicBezTo>
                    <a:pt x="63" y="125"/>
                    <a:pt x="62" y="127"/>
                    <a:pt x="63" y="130"/>
                  </a:cubicBezTo>
                  <a:cubicBezTo>
                    <a:pt x="64" y="133"/>
                    <a:pt x="65" y="135"/>
                    <a:pt x="65" y="137"/>
                  </a:cubicBezTo>
                  <a:cubicBezTo>
                    <a:pt x="66" y="139"/>
                    <a:pt x="67" y="141"/>
                    <a:pt x="68" y="140"/>
                  </a:cubicBezTo>
                  <a:cubicBezTo>
                    <a:pt x="69" y="140"/>
                    <a:pt x="71" y="141"/>
                    <a:pt x="69" y="142"/>
                  </a:cubicBezTo>
                  <a:cubicBezTo>
                    <a:pt x="67" y="142"/>
                    <a:pt x="63" y="141"/>
                    <a:pt x="63" y="144"/>
                  </a:cubicBezTo>
                  <a:cubicBezTo>
                    <a:pt x="64" y="147"/>
                    <a:pt x="63" y="149"/>
                    <a:pt x="65" y="149"/>
                  </a:cubicBezTo>
                  <a:cubicBezTo>
                    <a:pt x="66" y="148"/>
                    <a:pt x="68" y="149"/>
                    <a:pt x="66" y="150"/>
                  </a:cubicBezTo>
                  <a:cubicBezTo>
                    <a:pt x="64" y="151"/>
                    <a:pt x="64" y="151"/>
                    <a:pt x="64" y="152"/>
                  </a:cubicBezTo>
                  <a:cubicBezTo>
                    <a:pt x="65" y="153"/>
                    <a:pt x="67" y="152"/>
                    <a:pt x="68" y="153"/>
                  </a:cubicBezTo>
                  <a:cubicBezTo>
                    <a:pt x="68" y="154"/>
                    <a:pt x="67" y="154"/>
                    <a:pt x="65" y="155"/>
                  </a:cubicBezTo>
                  <a:cubicBezTo>
                    <a:pt x="64" y="155"/>
                    <a:pt x="61" y="153"/>
                    <a:pt x="61" y="155"/>
                  </a:cubicBezTo>
                  <a:cubicBezTo>
                    <a:pt x="61" y="157"/>
                    <a:pt x="62" y="161"/>
                    <a:pt x="60" y="163"/>
                  </a:cubicBezTo>
                  <a:cubicBezTo>
                    <a:pt x="59" y="164"/>
                    <a:pt x="58" y="164"/>
                    <a:pt x="58" y="166"/>
                  </a:cubicBezTo>
                  <a:cubicBezTo>
                    <a:pt x="58" y="169"/>
                    <a:pt x="58" y="180"/>
                    <a:pt x="56" y="182"/>
                  </a:cubicBezTo>
                  <a:cubicBezTo>
                    <a:pt x="55" y="184"/>
                    <a:pt x="53" y="188"/>
                    <a:pt x="52" y="188"/>
                  </a:cubicBezTo>
                  <a:cubicBezTo>
                    <a:pt x="51" y="189"/>
                    <a:pt x="48" y="190"/>
                    <a:pt x="48" y="189"/>
                  </a:cubicBezTo>
                  <a:cubicBezTo>
                    <a:pt x="48" y="188"/>
                    <a:pt x="47" y="188"/>
                    <a:pt x="46" y="189"/>
                  </a:cubicBezTo>
                  <a:cubicBezTo>
                    <a:pt x="45" y="189"/>
                    <a:pt x="43" y="188"/>
                    <a:pt x="43" y="189"/>
                  </a:cubicBezTo>
                  <a:cubicBezTo>
                    <a:pt x="42" y="191"/>
                    <a:pt x="41" y="191"/>
                    <a:pt x="40" y="191"/>
                  </a:cubicBezTo>
                  <a:cubicBezTo>
                    <a:pt x="39" y="191"/>
                    <a:pt x="39" y="191"/>
                    <a:pt x="37" y="192"/>
                  </a:cubicBezTo>
                  <a:cubicBezTo>
                    <a:pt x="36" y="193"/>
                    <a:pt x="32" y="194"/>
                    <a:pt x="31" y="196"/>
                  </a:cubicBezTo>
                  <a:cubicBezTo>
                    <a:pt x="30" y="198"/>
                    <a:pt x="28" y="202"/>
                    <a:pt x="31" y="205"/>
                  </a:cubicBezTo>
                  <a:cubicBezTo>
                    <a:pt x="35" y="208"/>
                    <a:pt x="40" y="211"/>
                    <a:pt x="43" y="213"/>
                  </a:cubicBezTo>
                  <a:cubicBezTo>
                    <a:pt x="46" y="215"/>
                    <a:pt x="48" y="218"/>
                    <a:pt x="49" y="219"/>
                  </a:cubicBezTo>
                  <a:cubicBezTo>
                    <a:pt x="51" y="221"/>
                    <a:pt x="56" y="224"/>
                    <a:pt x="62" y="226"/>
                  </a:cubicBezTo>
                  <a:cubicBezTo>
                    <a:pt x="68" y="227"/>
                    <a:pt x="72" y="229"/>
                    <a:pt x="72" y="238"/>
                  </a:cubicBezTo>
                  <a:cubicBezTo>
                    <a:pt x="73" y="246"/>
                    <a:pt x="74" y="246"/>
                    <a:pt x="73" y="249"/>
                  </a:cubicBezTo>
                  <a:cubicBezTo>
                    <a:pt x="71" y="251"/>
                    <a:pt x="70" y="251"/>
                    <a:pt x="71" y="254"/>
                  </a:cubicBezTo>
                  <a:cubicBezTo>
                    <a:pt x="71" y="257"/>
                    <a:pt x="72" y="258"/>
                    <a:pt x="69" y="262"/>
                  </a:cubicBezTo>
                  <a:cubicBezTo>
                    <a:pt x="67" y="265"/>
                    <a:pt x="65" y="266"/>
                    <a:pt x="64" y="269"/>
                  </a:cubicBezTo>
                  <a:cubicBezTo>
                    <a:pt x="64" y="272"/>
                    <a:pt x="65" y="270"/>
                    <a:pt x="62" y="272"/>
                  </a:cubicBezTo>
                  <a:cubicBezTo>
                    <a:pt x="60" y="274"/>
                    <a:pt x="58" y="278"/>
                    <a:pt x="56" y="279"/>
                  </a:cubicBezTo>
                  <a:cubicBezTo>
                    <a:pt x="53" y="280"/>
                    <a:pt x="51" y="280"/>
                    <a:pt x="53" y="282"/>
                  </a:cubicBezTo>
                  <a:cubicBezTo>
                    <a:pt x="54" y="285"/>
                    <a:pt x="56" y="287"/>
                    <a:pt x="58" y="286"/>
                  </a:cubicBezTo>
                  <a:cubicBezTo>
                    <a:pt x="61" y="285"/>
                    <a:pt x="60" y="290"/>
                    <a:pt x="62" y="288"/>
                  </a:cubicBezTo>
                  <a:cubicBezTo>
                    <a:pt x="65" y="286"/>
                    <a:pt x="68" y="287"/>
                    <a:pt x="69" y="289"/>
                  </a:cubicBezTo>
                  <a:cubicBezTo>
                    <a:pt x="69" y="290"/>
                    <a:pt x="68" y="294"/>
                    <a:pt x="70" y="294"/>
                  </a:cubicBezTo>
                  <a:cubicBezTo>
                    <a:pt x="72" y="294"/>
                    <a:pt x="71" y="300"/>
                    <a:pt x="74" y="297"/>
                  </a:cubicBezTo>
                  <a:cubicBezTo>
                    <a:pt x="77" y="294"/>
                    <a:pt x="83" y="294"/>
                    <a:pt x="86" y="290"/>
                  </a:cubicBezTo>
                  <a:cubicBezTo>
                    <a:pt x="89" y="286"/>
                    <a:pt x="92" y="285"/>
                    <a:pt x="94" y="284"/>
                  </a:cubicBezTo>
                  <a:cubicBezTo>
                    <a:pt x="96" y="283"/>
                    <a:pt x="94" y="279"/>
                    <a:pt x="97" y="278"/>
                  </a:cubicBezTo>
                  <a:cubicBezTo>
                    <a:pt x="100" y="278"/>
                    <a:pt x="98" y="273"/>
                    <a:pt x="100" y="272"/>
                  </a:cubicBezTo>
                  <a:cubicBezTo>
                    <a:pt x="103" y="271"/>
                    <a:pt x="102" y="269"/>
                    <a:pt x="105" y="265"/>
                  </a:cubicBezTo>
                  <a:cubicBezTo>
                    <a:pt x="107" y="261"/>
                    <a:pt x="108" y="263"/>
                    <a:pt x="110" y="261"/>
                  </a:cubicBezTo>
                  <a:cubicBezTo>
                    <a:pt x="111" y="260"/>
                    <a:pt x="109" y="258"/>
                    <a:pt x="111" y="257"/>
                  </a:cubicBezTo>
                  <a:cubicBezTo>
                    <a:pt x="113" y="256"/>
                    <a:pt x="115" y="256"/>
                    <a:pt x="116" y="254"/>
                  </a:cubicBezTo>
                  <a:cubicBezTo>
                    <a:pt x="117" y="253"/>
                    <a:pt x="115" y="251"/>
                    <a:pt x="117" y="250"/>
                  </a:cubicBezTo>
                  <a:cubicBezTo>
                    <a:pt x="119" y="249"/>
                    <a:pt x="117" y="247"/>
                    <a:pt x="119" y="246"/>
                  </a:cubicBezTo>
                  <a:cubicBezTo>
                    <a:pt x="120" y="245"/>
                    <a:pt x="122" y="245"/>
                    <a:pt x="123" y="241"/>
                  </a:cubicBezTo>
                  <a:cubicBezTo>
                    <a:pt x="125" y="237"/>
                    <a:pt x="128" y="233"/>
                    <a:pt x="130" y="229"/>
                  </a:cubicBezTo>
                  <a:cubicBezTo>
                    <a:pt x="133" y="225"/>
                    <a:pt x="130" y="224"/>
                    <a:pt x="132" y="224"/>
                  </a:cubicBezTo>
                  <a:cubicBezTo>
                    <a:pt x="134" y="224"/>
                    <a:pt x="133" y="222"/>
                    <a:pt x="131" y="222"/>
                  </a:cubicBezTo>
                  <a:cubicBezTo>
                    <a:pt x="130" y="222"/>
                    <a:pt x="128" y="221"/>
                    <a:pt x="128" y="218"/>
                  </a:cubicBezTo>
                  <a:cubicBezTo>
                    <a:pt x="129" y="216"/>
                    <a:pt x="128" y="215"/>
                    <a:pt x="128" y="213"/>
                  </a:cubicBezTo>
                  <a:cubicBezTo>
                    <a:pt x="127" y="212"/>
                    <a:pt x="127" y="211"/>
                    <a:pt x="128" y="210"/>
                  </a:cubicBezTo>
                  <a:cubicBezTo>
                    <a:pt x="129" y="209"/>
                    <a:pt x="130" y="205"/>
                    <a:pt x="132" y="204"/>
                  </a:cubicBezTo>
                  <a:cubicBezTo>
                    <a:pt x="135" y="202"/>
                    <a:pt x="137" y="200"/>
                    <a:pt x="141" y="200"/>
                  </a:cubicBezTo>
                  <a:cubicBezTo>
                    <a:pt x="145" y="199"/>
                    <a:pt x="154" y="199"/>
                    <a:pt x="155" y="199"/>
                  </a:cubicBezTo>
                  <a:cubicBezTo>
                    <a:pt x="156" y="199"/>
                    <a:pt x="158" y="202"/>
                    <a:pt x="159" y="201"/>
                  </a:cubicBezTo>
                  <a:cubicBezTo>
                    <a:pt x="160" y="200"/>
                    <a:pt x="160" y="198"/>
                    <a:pt x="160" y="196"/>
                  </a:cubicBezTo>
                  <a:cubicBezTo>
                    <a:pt x="160" y="194"/>
                    <a:pt x="159" y="191"/>
                    <a:pt x="161" y="190"/>
                  </a:cubicBezTo>
                  <a:cubicBezTo>
                    <a:pt x="164" y="189"/>
                    <a:pt x="160" y="185"/>
                    <a:pt x="162" y="184"/>
                  </a:cubicBezTo>
                  <a:cubicBezTo>
                    <a:pt x="164" y="183"/>
                    <a:pt x="165" y="187"/>
                    <a:pt x="167" y="185"/>
                  </a:cubicBezTo>
                  <a:cubicBezTo>
                    <a:pt x="169" y="184"/>
                    <a:pt x="169" y="184"/>
                    <a:pt x="171" y="182"/>
                  </a:cubicBezTo>
                  <a:cubicBezTo>
                    <a:pt x="173" y="179"/>
                    <a:pt x="175" y="180"/>
                    <a:pt x="174" y="178"/>
                  </a:cubicBezTo>
                  <a:cubicBezTo>
                    <a:pt x="174" y="175"/>
                    <a:pt x="175" y="176"/>
                    <a:pt x="176" y="175"/>
                  </a:cubicBezTo>
                  <a:cubicBezTo>
                    <a:pt x="176" y="174"/>
                    <a:pt x="176" y="172"/>
                    <a:pt x="176" y="170"/>
                  </a:cubicBezTo>
                  <a:cubicBezTo>
                    <a:pt x="177" y="169"/>
                    <a:pt x="176" y="168"/>
                    <a:pt x="176" y="167"/>
                  </a:cubicBezTo>
                  <a:cubicBezTo>
                    <a:pt x="176" y="166"/>
                    <a:pt x="176" y="163"/>
                    <a:pt x="177" y="163"/>
                  </a:cubicBezTo>
                  <a:cubicBezTo>
                    <a:pt x="178" y="164"/>
                    <a:pt x="177" y="159"/>
                    <a:pt x="178" y="159"/>
                  </a:cubicBezTo>
                  <a:cubicBezTo>
                    <a:pt x="179" y="160"/>
                    <a:pt x="179" y="157"/>
                    <a:pt x="180" y="156"/>
                  </a:cubicBezTo>
                  <a:cubicBezTo>
                    <a:pt x="181" y="155"/>
                    <a:pt x="180" y="152"/>
                    <a:pt x="182" y="151"/>
                  </a:cubicBezTo>
                  <a:cubicBezTo>
                    <a:pt x="184" y="150"/>
                    <a:pt x="186" y="147"/>
                    <a:pt x="184" y="145"/>
                  </a:cubicBezTo>
                  <a:close/>
                  <a:moveTo>
                    <a:pt x="102" y="186"/>
                  </a:moveTo>
                  <a:cubicBezTo>
                    <a:pt x="100" y="186"/>
                    <a:pt x="100" y="190"/>
                    <a:pt x="99" y="191"/>
                  </a:cubicBezTo>
                  <a:cubicBezTo>
                    <a:pt x="98" y="191"/>
                    <a:pt x="93" y="190"/>
                    <a:pt x="93" y="188"/>
                  </a:cubicBezTo>
                  <a:cubicBezTo>
                    <a:pt x="94" y="185"/>
                    <a:pt x="95" y="185"/>
                    <a:pt x="95" y="184"/>
                  </a:cubicBezTo>
                  <a:cubicBezTo>
                    <a:pt x="94" y="183"/>
                    <a:pt x="92" y="184"/>
                    <a:pt x="91" y="182"/>
                  </a:cubicBezTo>
                  <a:cubicBezTo>
                    <a:pt x="90" y="181"/>
                    <a:pt x="94" y="180"/>
                    <a:pt x="95" y="178"/>
                  </a:cubicBezTo>
                  <a:cubicBezTo>
                    <a:pt x="96" y="177"/>
                    <a:pt x="98" y="179"/>
                    <a:pt x="99" y="180"/>
                  </a:cubicBezTo>
                  <a:cubicBezTo>
                    <a:pt x="100" y="181"/>
                    <a:pt x="102" y="180"/>
                    <a:pt x="103" y="179"/>
                  </a:cubicBezTo>
                  <a:cubicBezTo>
                    <a:pt x="103" y="179"/>
                    <a:pt x="105" y="181"/>
                    <a:pt x="105" y="183"/>
                  </a:cubicBezTo>
                  <a:cubicBezTo>
                    <a:pt x="105" y="184"/>
                    <a:pt x="104" y="185"/>
                    <a:pt x="102" y="18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71" name="Freeform 1288"/>
            <p:cNvSpPr>
              <a:spLocks/>
            </p:cNvSpPr>
            <p:nvPr/>
          </p:nvSpPr>
          <p:spPr bwMode="auto">
            <a:xfrm>
              <a:off x="4405313" y="2399246"/>
              <a:ext cx="247650" cy="571500"/>
            </a:xfrm>
            <a:custGeom>
              <a:avLst/>
              <a:gdLst>
                <a:gd name="T0" fmla="*/ 2147483647 w 280"/>
                <a:gd name="T1" fmla="*/ 2147483647 h 646"/>
                <a:gd name="T2" fmla="*/ 2147483647 w 280"/>
                <a:gd name="T3" fmla="*/ 2147483647 h 646"/>
                <a:gd name="T4" fmla="*/ 2147483647 w 280"/>
                <a:gd name="T5" fmla="*/ 2147483647 h 646"/>
                <a:gd name="T6" fmla="*/ 2147483647 w 280"/>
                <a:gd name="T7" fmla="*/ 2147483647 h 646"/>
                <a:gd name="T8" fmla="*/ 2147483647 w 280"/>
                <a:gd name="T9" fmla="*/ 2147483647 h 646"/>
                <a:gd name="T10" fmla="*/ 2147483647 w 280"/>
                <a:gd name="T11" fmla="*/ 2147483647 h 646"/>
                <a:gd name="T12" fmla="*/ 2147483647 w 280"/>
                <a:gd name="T13" fmla="*/ 2147483647 h 646"/>
                <a:gd name="T14" fmla="*/ 2147483647 w 280"/>
                <a:gd name="T15" fmla="*/ 2147483647 h 646"/>
                <a:gd name="T16" fmla="*/ 2147483647 w 280"/>
                <a:gd name="T17" fmla="*/ 2147483647 h 646"/>
                <a:gd name="T18" fmla="*/ 2147483647 w 280"/>
                <a:gd name="T19" fmla="*/ 2147483647 h 646"/>
                <a:gd name="T20" fmla="*/ 2147483647 w 280"/>
                <a:gd name="T21" fmla="*/ 2147483647 h 646"/>
                <a:gd name="T22" fmla="*/ 2147483647 w 280"/>
                <a:gd name="T23" fmla="*/ 2147483647 h 646"/>
                <a:gd name="T24" fmla="*/ 2147483647 w 280"/>
                <a:gd name="T25" fmla="*/ 2147483647 h 646"/>
                <a:gd name="T26" fmla="*/ 2147483647 w 280"/>
                <a:gd name="T27" fmla="*/ 2147483647 h 646"/>
                <a:gd name="T28" fmla="*/ 2147483647 w 280"/>
                <a:gd name="T29" fmla="*/ 2147483647 h 646"/>
                <a:gd name="T30" fmla="*/ 2147483647 w 280"/>
                <a:gd name="T31" fmla="*/ 2147483647 h 646"/>
                <a:gd name="T32" fmla="*/ 2147483647 w 280"/>
                <a:gd name="T33" fmla="*/ 2147483647 h 646"/>
                <a:gd name="T34" fmla="*/ 2147483647 w 280"/>
                <a:gd name="T35" fmla="*/ 2147483647 h 646"/>
                <a:gd name="T36" fmla="*/ 2147483647 w 280"/>
                <a:gd name="T37" fmla="*/ 2147483647 h 646"/>
                <a:gd name="T38" fmla="*/ 2147483647 w 280"/>
                <a:gd name="T39" fmla="*/ 2147483647 h 646"/>
                <a:gd name="T40" fmla="*/ 2147483647 w 280"/>
                <a:gd name="T41" fmla="*/ 2147483647 h 646"/>
                <a:gd name="T42" fmla="*/ 2147483647 w 280"/>
                <a:gd name="T43" fmla="*/ 2147483647 h 646"/>
                <a:gd name="T44" fmla="*/ 2147483647 w 280"/>
                <a:gd name="T45" fmla="*/ 2147483647 h 646"/>
                <a:gd name="T46" fmla="*/ 2147483647 w 280"/>
                <a:gd name="T47" fmla="*/ 2147483647 h 646"/>
                <a:gd name="T48" fmla="*/ 2147483647 w 280"/>
                <a:gd name="T49" fmla="*/ 2147483647 h 646"/>
                <a:gd name="T50" fmla="*/ 2147483647 w 280"/>
                <a:gd name="T51" fmla="*/ 2147483647 h 646"/>
                <a:gd name="T52" fmla="*/ 2147483647 w 280"/>
                <a:gd name="T53" fmla="*/ 2147483647 h 646"/>
                <a:gd name="T54" fmla="*/ 2147483647 w 280"/>
                <a:gd name="T55" fmla="*/ 2147483647 h 646"/>
                <a:gd name="T56" fmla="*/ 2147483647 w 280"/>
                <a:gd name="T57" fmla="*/ 2147483647 h 646"/>
                <a:gd name="T58" fmla="*/ 2147483647 w 280"/>
                <a:gd name="T59" fmla="*/ 2147483647 h 646"/>
                <a:gd name="T60" fmla="*/ 2147483647 w 280"/>
                <a:gd name="T61" fmla="*/ 2147483647 h 646"/>
                <a:gd name="T62" fmla="*/ 2147483647 w 280"/>
                <a:gd name="T63" fmla="*/ 2147483647 h 646"/>
                <a:gd name="T64" fmla="*/ 2147483647 w 280"/>
                <a:gd name="T65" fmla="*/ 2147483647 h 646"/>
                <a:gd name="T66" fmla="*/ 2147483647 w 280"/>
                <a:gd name="T67" fmla="*/ 2147483647 h 646"/>
                <a:gd name="T68" fmla="*/ 2147483647 w 280"/>
                <a:gd name="T69" fmla="*/ 2147483647 h 646"/>
                <a:gd name="T70" fmla="*/ 2147483647 w 280"/>
                <a:gd name="T71" fmla="*/ 2147483647 h 646"/>
                <a:gd name="T72" fmla="*/ 2147483647 w 280"/>
                <a:gd name="T73" fmla="*/ 2147483647 h 646"/>
                <a:gd name="T74" fmla="*/ 2147483647 w 280"/>
                <a:gd name="T75" fmla="*/ 2147483647 h 646"/>
                <a:gd name="T76" fmla="*/ 2147483647 w 280"/>
                <a:gd name="T77" fmla="*/ 2147483647 h 646"/>
                <a:gd name="T78" fmla="*/ 2147483647 w 280"/>
                <a:gd name="T79" fmla="*/ 2147483647 h 646"/>
                <a:gd name="T80" fmla="*/ 2147483647 w 280"/>
                <a:gd name="T81" fmla="*/ 2147483647 h 646"/>
                <a:gd name="T82" fmla="*/ 2147483647 w 280"/>
                <a:gd name="T83" fmla="*/ 2147483647 h 646"/>
                <a:gd name="T84" fmla="*/ 2147483647 w 280"/>
                <a:gd name="T85" fmla="*/ 2147483647 h 646"/>
                <a:gd name="T86" fmla="*/ 2147483647 w 280"/>
                <a:gd name="T87" fmla="*/ 2147483647 h 646"/>
                <a:gd name="T88" fmla="*/ 2147483647 w 280"/>
                <a:gd name="T89" fmla="*/ 2147483647 h 646"/>
                <a:gd name="T90" fmla="*/ 2147483647 w 280"/>
                <a:gd name="T91" fmla="*/ 2147483647 h 646"/>
                <a:gd name="T92" fmla="*/ 2147483647 w 280"/>
                <a:gd name="T93" fmla="*/ 2147483647 h 646"/>
                <a:gd name="T94" fmla="*/ 2147483647 w 280"/>
                <a:gd name="T95" fmla="*/ 2147483647 h 646"/>
                <a:gd name="T96" fmla="*/ 2147483647 w 280"/>
                <a:gd name="T97" fmla="*/ 2147483647 h 646"/>
                <a:gd name="T98" fmla="*/ 2147483647 w 280"/>
                <a:gd name="T99" fmla="*/ 2147483647 h 646"/>
                <a:gd name="T100" fmla="*/ 2147483647 w 280"/>
                <a:gd name="T101" fmla="*/ 2147483647 h 646"/>
                <a:gd name="T102" fmla="*/ 2147483647 w 280"/>
                <a:gd name="T103" fmla="*/ 2147483647 h 646"/>
                <a:gd name="T104" fmla="*/ 2147483647 w 280"/>
                <a:gd name="T105" fmla="*/ 2147483647 h 646"/>
                <a:gd name="T106" fmla="*/ 2147483647 w 280"/>
                <a:gd name="T107" fmla="*/ 2147483647 h 646"/>
                <a:gd name="T108" fmla="*/ 2147483647 w 280"/>
                <a:gd name="T109" fmla="*/ 2147483647 h 646"/>
                <a:gd name="T110" fmla="*/ 2147483647 w 280"/>
                <a:gd name="T111" fmla="*/ 2147483647 h 646"/>
                <a:gd name="T112" fmla="*/ 2147483647 w 280"/>
                <a:gd name="T113" fmla="*/ 2147483647 h 646"/>
                <a:gd name="T114" fmla="*/ 2147483647 w 280"/>
                <a:gd name="T115" fmla="*/ 2147483647 h 646"/>
                <a:gd name="T116" fmla="*/ 2147483647 w 280"/>
                <a:gd name="T117" fmla="*/ 2147483647 h 646"/>
                <a:gd name="T118" fmla="*/ 2147483647 w 280"/>
                <a:gd name="T119" fmla="*/ 2147483647 h 646"/>
                <a:gd name="T120" fmla="*/ 2147483647 w 280"/>
                <a:gd name="T121" fmla="*/ 2147483647 h 646"/>
                <a:gd name="T122" fmla="*/ 2147483647 w 280"/>
                <a:gd name="T123" fmla="*/ 2147483647 h 646"/>
                <a:gd name="T124" fmla="*/ 2147483647 w 280"/>
                <a:gd name="T125" fmla="*/ 2147483647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0" h="646">
                  <a:moveTo>
                    <a:pt x="0" y="73"/>
                  </a:moveTo>
                  <a:cubicBezTo>
                    <a:pt x="1" y="74"/>
                    <a:pt x="3" y="76"/>
                    <a:pt x="4" y="79"/>
                  </a:cubicBezTo>
                  <a:cubicBezTo>
                    <a:pt x="6" y="73"/>
                    <a:pt x="4" y="67"/>
                    <a:pt x="7" y="61"/>
                  </a:cubicBezTo>
                  <a:cubicBezTo>
                    <a:pt x="26" y="64"/>
                    <a:pt x="26" y="92"/>
                    <a:pt x="40" y="101"/>
                  </a:cubicBezTo>
                  <a:cubicBezTo>
                    <a:pt x="53" y="109"/>
                    <a:pt x="75" y="91"/>
                    <a:pt x="78" y="103"/>
                  </a:cubicBezTo>
                  <a:cubicBezTo>
                    <a:pt x="82" y="103"/>
                    <a:pt x="86" y="102"/>
                    <a:pt x="89" y="98"/>
                  </a:cubicBezTo>
                  <a:cubicBezTo>
                    <a:pt x="94" y="103"/>
                    <a:pt x="97" y="111"/>
                    <a:pt x="102" y="117"/>
                  </a:cubicBezTo>
                  <a:cubicBezTo>
                    <a:pt x="105" y="110"/>
                    <a:pt x="107" y="101"/>
                    <a:pt x="111" y="95"/>
                  </a:cubicBezTo>
                  <a:cubicBezTo>
                    <a:pt x="114" y="91"/>
                    <a:pt x="123" y="85"/>
                    <a:pt x="123" y="83"/>
                  </a:cubicBezTo>
                  <a:cubicBezTo>
                    <a:pt x="126" y="77"/>
                    <a:pt x="121" y="74"/>
                    <a:pt x="122" y="69"/>
                  </a:cubicBezTo>
                  <a:cubicBezTo>
                    <a:pt x="124" y="63"/>
                    <a:pt x="129" y="58"/>
                    <a:pt x="134" y="53"/>
                  </a:cubicBezTo>
                  <a:cubicBezTo>
                    <a:pt x="133" y="50"/>
                    <a:pt x="129" y="44"/>
                    <a:pt x="129" y="40"/>
                  </a:cubicBezTo>
                  <a:cubicBezTo>
                    <a:pt x="128" y="32"/>
                    <a:pt x="130" y="34"/>
                    <a:pt x="132" y="26"/>
                  </a:cubicBezTo>
                  <a:cubicBezTo>
                    <a:pt x="137" y="13"/>
                    <a:pt x="140" y="10"/>
                    <a:pt x="152" y="7"/>
                  </a:cubicBezTo>
                  <a:cubicBezTo>
                    <a:pt x="161" y="5"/>
                    <a:pt x="167" y="0"/>
                    <a:pt x="175" y="4"/>
                  </a:cubicBezTo>
                  <a:cubicBezTo>
                    <a:pt x="188" y="11"/>
                    <a:pt x="186" y="21"/>
                    <a:pt x="205" y="16"/>
                  </a:cubicBezTo>
                  <a:cubicBezTo>
                    <a:pt x="212" y="28"/>
                    <a:pt x="211" y="30"/>
                    <a:pt x="208" y="43"/>
                  </a:cubicBezTo>
                  <a:cubicBezTo>
                    <a:pt x="205" y="52"/>
                    <a:pt x="201" y="59"/>
                    <a:pt x="204" y="69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199" y="75"/>
                    <a:pt x="195" y="78"/>
                    <a:pt x="191" y="84"/>
                  </a:cubicBezTo>
                  <a:cubicBezTo>
                    <a:pt x="183" y="95"/>
                    <a:pt x="186" y="102"/>
                    <a:pt x="187" y="116"/>
                  </a:cubicBezTo>
                  <a:cubicBezTo>
                    <a:pt x="199" y="123"/>
                    <a:pt x="223" y="147"/>
                    <a:pt x="230" y="160"/>
                  </a:cubicBezTo>
                  <a:cubicBezTo>
                    <a:pt x="236" y="170"/>
                    <a:pt x="232" y="171"/>
                    <a:pt x="225" y="183"/>
                  </a:cubicBezTo>
                  <a:cubicBezTo>
                    <a:pt x="221" y="190"/>
                    <a:pt x="217" y="196"/>
                    <a:pt x="219" y="204"/>
                  </a:cubicBezTo>
                  <a:cubicBezTo>
                    <a:pt x="190" y="217"/>
                    <a:pt x="231" y="267"/>
                    <a:pt x="237" y="284"/>
                  </a:cubicBezTo>
                  <a:cubicBezTo>
                    <a:pt x="241" y="297"/>
                    <a:pt x="238" y="290"/>
                    <a:pt x="234" y="303"/>
                  </a:cubicBezTo>
                  <a:cubicBezTo>
                    <a:pt x="232" y="310"/>
                    <a:pt x="235" y="312"/>
                    <a:pt x="232" y="319"/>
                  </a:cubicBezTo>
                  <a:cubicBezTo>
                    <a:pt x="229" y="328"/>
                    <a:pt x="226" y="328"/>
                    <a:pt x="225" y="337"/>
                  </a:cubicBezTo>
                  <a:cubicBezTo>
                    <a:pt x="225" y="346"/>
                    <a:pt x="227" y="356"/>
                    <a:pt x="227" y="365"/>
                  </a:cubicBezTo>
                  <a:cubicBezTo>
                    <a:pt x="231" y="367"/>
                    <a:pt x="236" y="368"/>
                    <a:pt x="241" y="367"/>
                  </a:cubicBezTo>
                  <a:cubicBezTo>
                    <a:pt x="244" y="377"/>
                    <a:pt x="242" y="381"/>
                    <a:pt x="236" y="388"/>
                  </a:cubicBezTo>
                  <a:cubicBezTo>
                    <a:pt x="239" y="388"/>
                    <a:pt x="242" y="390"/>
                    <a:pt x="245" y="391"/>
                  </a:cubicBezTo>
                  <a:cubicBezTo>
                    <a:pt x="245" y="397"/>
                    <a:pt x="246" y="398"/>
                    <a:pt x="250" y="402"/>
                  </a:cubicBezTo>
                  <a:cubicBezTo>
                    <a:pt x="243" y="406"/>
                    <a:pt x="239" y="413"/>
                    <a:pt x="245" y="419"/>
                  </a:cubicBezTo>
                  <a:cubicBezTo>
                    <a:pt x="241" y="421"/>
                    <a:pt x="239" y="424"/>
                    <a:pt x="236" y="427"/>
                  </a:cubicBezTo>
                  <a:cubicBezTo>
                    <a:pt x="239" y="432"/>
                    <a:pt x="248" y="433"/>
                    <a:pt x="248" y="441"/>
                  </a:cubicBezTo>
                  <a:cubicBezTo>
                    <a:pt x="260" y="448"/>
                    <a:pt x="270" y="453"/>
                    <a:pt x="275" y="467"/>
                  </a:cubicBezTo>
                  <a:cubicBezTo>
                    <a:pt x="280" y="483"/>
                    <a:pt x="270" y="496"/>
                    <a:pt x="261" y="509"/>
                  </a:cubicBezTo>
                  <a:cubicBezTo>
                    <a:pt x="253" y="520"/>
                    <a:pt x="243" y="533"/>
                    <a:pt x="233" y="541"/>
                  </a:cubicBezTo>
                  <a:cubicBezTo>
                    <a:pt x="226" y="548"/>
                    <a:pt x="204" y="553"/>
                    <a:pt x="213" y="566"/>
                  </a:cubicBezTo>
                  <a:cubicBezTo>
                    <a:pt x="201" y="571"/>
                    <a:pt x="184" y="587"/>
                    <a:pt x="181" y="601"/>
                  </a:cubicBezTo>
                  <a:cubicBezTo>
                    <a:pt x="180" y="601"/>
                    <a:pt x="180" y="601"/>
                    <a:pt x="180" y="601"/>
                  </a:cubicBezTo>
                  <a:cubicBezTo>
                    <a:pt x="179" y="603"/>
                    <a:pt x="178" y="604"/>
                    <a:pt x="177" y="605"/>
                  </a:cubicBezTo>
                  <a:cubicBezTo>
                    <a:pt x="175" y="606"/>
                    <a:pt x="174" y="607"/>
                    <a:pt x="169" y="605"/>
                  </a:cubicBezTo>
                  <a:cubicBezTo>
                    <a:pt x="164" y="603"/>
                    <a:pt x="163" y="600"/>
                    <a:pt x="157" y="604"/>
                  </a:cubicBezTo>
                  <a:cubicBezTo>
                    <a:pt x="152" y="609"/>
                    <a:pt x="150" y="607"/>
                    <a:pt x="146" y="608"/>
                  </a:cubicBezTo>
                  <a:cubicBezTo>
                    <a:pt x="142" y="610"/>
                    <a:pt x="149" y="609"/>
                    <a:pt x="139" y="612"/>
                  </a:cubicBezTo>
                  <a:cubicBezTo>
                    <a:pt x="129" y="614"/>
                    <a:pt x="127" y="613"/>
                    <a:pt x="125" y="617"/>
                  </a:cubicBezTo>
                  <a:cubicBezTo>
                    <a:pt x="124" y="620"/>
                    <a:pt x="122" y="623"/>
                    <a:pt x="116" y="623"/>
                  </a:cubicBezTo>
                  <a:cubicBezTo>
                    <a:pt x="110" y="624"/>
                    <a:pt x="109" y="619"/>
                    <a:pt x="107" y="623"/>
                  </a:cubicBezTo>
                  <a:cubicBezTo>
                    <a:pt x="105" y="626"/>
                    <a:pt x="102" y="621"/>
                    <a:pt x="100" y="624"/>
                  </a:cubicBezTo>
                  <a:cubicBezTo>
                    <a:pt x="99" y="628"/>
                    <a:pt x="99" y="627"/>
                    <a:pt x="95" y="630"/>
                  </a:cubicBezTo>
                  <a:cubicBezTo>
                    <a:pt x="92" y="633"/>
                    <a:pt x="85" y="636"/>
                    <a:pt x="84" y="634"/>
                  </a:cubicBezTo>
                  <a:cubicBezTo>
                    <a:pt x="82" y="633"/>
                    <a:pt x="81" y="625"/>
                    <a:pt x="79" y="630"/>
                  </a:cubicBezTo>
                  <a:cubicBezTo>
                    <a:pt x="77" y="634"/>
                    <a:pt x="76" y="638"/>
                    <a:pt x="73" y="635"/>
                  </a:cubicBezTo>
                  <a:cubicBezTo>
                    <a:pt x="70" y="633"/>
                    <a:pt x="68" y="634"/>
                    <a:pt x="68" y="634"/>
                  </a:cubicBezTo>
                  <a:cubicBezTo>
                    <a:pt x="68" y="634"/>
                    <a:pt x="65" y="646"/>
                    <a:pt x="60" y="642"/>
                  </a:cubicBezTo>
                  <a:cubicBezTo>
                    <a:pt x="56" y="638"/>
                    <a:pt x="65" y="635"/>
                    <a:pt x="61" y="634"/>
                  </a:cubicBezTo>
                  <a:cubicBezTo>
                    <a:pt x="57" y="633"/>
                    <a:pt x="51" y="637"/>
                    <a:pt x="51" y="634"/>
                  </a:cubicBezTo>
                  <a:cubicBezTo>
                    <a:pt x="51" y="631"/>
                    <a:pt x="49" y="626"/>
                    <a:pt x="53" y="625"/>
                  </a:cubicBezTo>
                  <a:cubicBezTo>
                    <a:pt x="57" y="624"/>
                    <a:pt x="55" y="623"/>
                    <a:pt x="58" y="621"/>
                  </a:cubicBezTo>
                  <a:cubicBezTo>
                    <a:pt x="60" y="618"/>
                    <a:pt x="59" y="617"/>
                    <a:pt x="60" y="615"/>
                  </a:cubicBezTo>
                  <a:cubicBezTo>
                    <a:pt x="61" y="613"/>
                    <a:pt x="61" y="611"/>
                    <a:pt x="61" y="611"/>
                  </a:cubicBezTo>
                  <a:cubicBezTo>
                    <a:pt x="54" y="616"/>
                    <a:pt x="54" y="616"/>
                    <a:pt x="54" y="616"/>
                  </a:cubicBezTo>
                  <a:cubicBezTo>
                    <a:pt x="54" y="616"/>
                    <a:pt x="47" y="616"/>
                    <a:pt x="46" y="613"/>
                  </a:cubicBezTo>
                  <a:cubicBezTo>
                    <a:pt x="45" y="609"/>
                    <a:pt x="45" y="606"/>
                    <a:pt x="42" y="607"/>
                  </a:cubicBezTo>
                  <a:cubicBezTo>
                    <a:pt x="39" y="607"/>
                    <a:pt x="36" y="608"/>
                    <a:pt x="34" y="606"/>
                  </a:cubicBezTo>
                  <a:cubicBezTo>
                    <a:pt x="31" y="604"/>
                    <a:pt x="35" y="601"/>
                    <a:pt x="31" y="601"/>
                  </a:cubicBezTo>
                  <a:cubicBezTo>
                    <a:pt x="26" y="601"/>
                    <a:pt x="26" y="598"/>
                    <a:pt x="23" y="600"/>
                  </a:cubicBezTo>
                  <a:cubicBezTo>
                    <a:pt x="21" y="602"/>
                    <a:pt x="19" y="603"/>
                    <a:pt x="17" y="600"/>
                  </a:cubicBezTo>
                  <a:cubicBezTo>
                    <a:pt x="16" y="598"/>
                    <a:pt x="13" y="596"/>
                    <a:pt x="15" y="593"/>
                  </a:cubicBezTo>
                  <a:cubicBezTo>
                    <a:pt x="17" y="591"/>
                    <a:pt x="18" y="588"/>
                    <a:pt x="18" y="588"/>
                  </a:cubicBezTo>
                  <a:cubicBezTo>
                    <a:pt x="19" y="583"/>
                    <a:pt x="19" y="583"/>
                    <a:pt x="19" y="583"/>
                  </a:cubicBezTo>
                  <a:cubicBezTo>
                    <a:pt x="16" y="576"/>
                    <a:pt x="16" y="576"/>
                    <a:pt x="16" y="576"/>
                  </a:cubicBezTo>
                  <a:cubicBezTo>
                    <a:pt x="17" y="571"/>
                    <a:pt x="17" y="571"/>
                    <a:pt x="17" y="571"/>
                  </a:cubicBezTo>
                  <a:cubicBezTo>
                    <a:pt x="21" y="567"/>
                    <a:pt x="21" y="567"/>
                    <a:pt x="21" y="567"/>
                  </a:cubicBezTo>
                  <a:cubicBezTo>
                    <a:pt x="21" y="567"/>
                    <a:pt x="17" y="564"/>
                    <a:pt x="17" y="562"/>
                  </a:cubicBezTo>
                  <a:cubicBezTo>
                    <a:pt x="17" y="561"/>
                    <a:pt x="22" y="554"/>
                    <a:pt x="21" y="551"/>
                  </a:cubicBezTo>
                  <a:cubicBezTo>
                    <a:pt x="21" y="551"/>
                    <a:pt x="20" y="547"/>
                    <a:pt x="21" y="547"/>
                  </a:cubicBezTo>
                  <a:cubicBezTo>
                    <a:pt x="23" y="547"/>
                    <a:pt x="25" y="544"/>
                    <a:pt x="23" y="541"/>
                  </a:cubicBezTo>
                  <a:cubicBezTo>
                    <a:pt x="21" y="538"/>
                    <a:pt x="19" y="537"/>
                    <a:pt x="19" y="535"/>
                  </a:cubicBezTo>
                  <a:cubicBezTo>
                    <a:pt x="20" y="532"/>
                    <a:pt x="21" y="530"/>
                    <a:pt x="20" y="529"/>
                  </a:cubicBezTo>
                  <a:cubicBezTo>
                    <a:pt x="20" y="527"/>
                    <a:pt x="21" y="529"/>
                    <a:pt x="17" y="525"/>
                  </a:cubicBezTo>
                  <a:cubicBezTo>
                    <a:pt x="14" y="520"/>
                    <a:pt x="12" y="516"/>
                    <a:pt x="14" y="513"/>
                  </a:cubicBezTo>
                  <a:cubicBezTo>
                    <a:pt x="16" y="510"/>
                    <a:pt x="19" y="508"/>
                    <a:pt x="17" y="506"/>
                  </a:cubicBezTo>
                  <a:cubicBezTo>
                    <a:pt x="16" y="504"/>
                    <a:pt x="13" y="506"/>
                    <a:pt x="12" y="500"/>
                  </a:cubicBezTo>
                  <a:cubicBezTo>
                    <a:pt x="11" y="495"/>
                    <a:pt x="10" y="490"/>
                    <a:pt x="10" y="487"/>
                  </a:cubicBezTo>
                  <a:cubicBezTo>
                    <a:pt x="10" y="485"/>
                    <a:pt x="10" y="479"/>
                    <a:pt x="11" y="477"/>
                  </a:cubicBezTo>
                  <a:cubicBezTo>
                    <a:pt x="12" y="476"/>
                    <a:pt x="16" y="471"/>
                    <a:pt x="16" y="471"/>
                  </a:cubicBezTo>
                  <a:cubicBezTo>
                    <a:pt x="16" y="471"/>
                    <a:pt x="25" y="466"/>
                    <a:pt x="23" y="462"/>
                  </a:cubicBezTo>
                  <a:cubicBezTo>
                    <a:pt x="22" y="459"/>
                    <a:pt x="28" y="450"/>
                    <a:pt x="31" y="450"/>
                  </a:cubicBezTo>
                  <a:cubicBezTo>
                    <a:pt x="34" y="450"/>
                    <a:pt x="35" y="450"/>
                    <a:pt x="39" y="449"/>
                  </a:cubicBezTo>
                  <a:cubicBezTo>
                    <a:pt x="44" y="449"/>
                    <a:pt x="48" y="441"/>
                    <a:pt x="48" y="436"/>
                  </a:cubicBezTo>
                  <a:cubicBezTo>
                    <a:pt x="49" y="432"/>
                    <a:pt x="48" y="429"/>
                    <a:pt x="51" y="426"/>
                  </a:cubicBezTo>
                  <a:cubicBezTo>
                    <a:pt x="54" y="424"/>
                    <a:pt x="53" y="422"/>
                    <a:pt x="58" y="418"/>
                  </a:cubicBezTo>
                  <a:cubicBezTo>
                    <a:pt x="63" y="414"/>
                    <a:pt x="71" y="405"/>
                    <a:pt x="74" y="401"/>
                  </a:cubicBezTo>
                  <a:cubicBezTo>
                    <a:pt x="78" y="398"/>
                    <a:pt x="80" y="395"/>
                    <a:pt x="84" y="393"/>
                  </a:cubicBezTo>
                  <a:cubicBezTo>
                    <a:pt x="88" y="391"/>
                    <a:pt x="87" y="386"/>
                    <a:pt x="89" y="382"/>
                  </a:cubicBezTo>
                  <a:cubicBezTo>
                    <a:pt x="90" y="378"/>
                    <a:pt x="86" y="374"/>
                    <a:pt x="91" y="372"/>
                  </a:cubicBezTo>
                  <a:cubicBezTo>
                    <a:pt x="96" y="371"/>
                    <a:pt x="94" y="369"/>
                    <a:pt x="97" y="364"/>
                  </a:cubicBezTo>
                  <a:cubicBezTo>
                    <a:pt x="100" y="360"/>
                    <a:pt x="100" y="359"/>
                    <a:pt x="103" y="358"/>
                  </a:cubicBezTo>
                  <a:cubicBezTo>
                    <a:pt x="106" y="357"/>
                    <a:pt x="104" y="355"/>
                    <a:pt x="107" y="354"/>
                  </a:cubicBezTo>
                  <a:cubicBezTo>
                    <a:pt x="110" y="352"/>
                    <a:pt x="109" y="349"/>
                    <a:pt x="112" y="351"/>
                  </a:cubicBezTo>
                  <a:cubicBezTo>
                    <a:pt x="115" y="353"/>
                    <a:pt x="117" y="351"/>
                    <a:pt x="118" y="349"/>
                  </a:cubicBezTo>
                  <a:cubicBezTo>
                    <a:pt x="119" y="347"/>
                    <a:pt x="116" y="341"/>
                    <a:pt x="116" y="341"/>
                  </a:cubicBezTo>
                  <a:cubicBezTo>
                    <a:pt x="116" y="341"/>
                    <a:pt x="122" y="335"/>
                    <a:pt x="120" y="326"/>
                  </a:cubicBezTo>
                  <a:cubicBezTo>
                    <a:pt x="117" y="317"/>
                    <a:pt x="118" y="315"/>
                    <a:pt x="117" y="313"/>
                  </a:cubicBezTo>
                  <a:cubicBezTo>
                    <a:pt x="116" y="311"/>
                    <a:pt x="109" y="307"/>
                    <a:pt x="109" y="307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3" y="286"/>
                    <a:pt x="100" y="290"/>
                  </a:cubicBezTo>
                  <a:cubicBezTo>
                    <a:pt x="99" y="293"/>
                    <a:pt x="97" y="294"/>
                    <a:pt x="95" y="294"/>
                  </a:cubicBezTo>
                  <a:cubicBezTo>
                    <a:pt x="93" y="294"/>
                    <a:pt x="93" y="294"/>
                    <a:pt x="93" y="294"/>
                  </a:cubicBezTo>
                  <a:cubicBezTo>
                    <a:pt x="88" y="285"/>
                    <a:pt x="81" y="276"/>
                    <a:pt x="77" y="266"/>
                  </a:cubicBezTo>
                  <a:cubicBezTo>
                    <a:pt x="69" y="251"/>
                    <a:pt x="76" y="250"/>
                    <a:pt x="82" y="235"/>
                  </a:cubicBezTo>
                  <a:cubicBezTo>
                    <a:pt x="79" y="236"/>
                    <a:pt x="76" y="233"/>
                    <a:pt x="74" y="233"/>
                  </a:cubicBezTo>
                  <a:cubicBezTo>
                    <a:pt x="75" y="231"/>
                    <a:pt x="75" y="226"/>
                    <a:pt x="78" y="223"/>
                  </a:cubicBezTo>
                  <a:cubicBezTo>
                    <a:pt x="76" y="222"/>
                    <a:pt x="74" y="220"/>
                    <a:pt x="71" y="219"/>
                  </a:cubicBezTo>
                  <a:cubicBezTo>
                    <a:pt x="70" y="207"/>
                    <a:pt x="70" y="195"/>
                    <a:pt x="71" y="183"/>
                  </a:cubicBezTo>
                  <a:cubicBezTo>
                    <a:pt x="71" y="172"/>
                    <a:pt x="76" y="158"/>
                    <a:pt x="75" y="147"/>
                  </a:cubicBezTo>
                  <a:cubicBezTo>
                    <a:pt x="73" y="147"/>
                    <a:pt x="70" y="147"/>
                    <a:pt x="68" y="147"/>
                  </a:cubicBezTo>
                  <a:cubicBezTo>
                    <a:pt x="72" y="122"/>
                    <a:pt x="52" y="138"/>
                    <a:pt x="47" y="119"/>
                  </a:cubicBezTo>
                  <a:cubicBezTo>
                    <a:pt x="45" y="122"/>
                    <a:pt x="41" y="123"/>
                    <a:pt x="40" y="124"/>
                  </a:cubicBezTo>
                  <a:cubicBezTo>
                    <a:pt x="39" y="119"/>
                    <a:pt x="38" y="115"/>
                    <a:pt x="38" y="110"/>
                  </a:cubicBezTo>
                  <a:cubicBezTo>
                    <a:pt x="34" y="111"/>
                    <a:pt x="31" y="110"/>
                    <a:pt x="27" y="113"/>
                  </a:cubicBezTo>
                  <a:cubicBezTo>
                    <a:pt x="19" y="101"/>
                    <a:pt x="8" y="93"/>
                    <a:pt x="1" y="79"/>
                  </a:cubicBezTo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72" name="Freeform 1217"/>
            <p:cNvSpPr>
              <a:spLocks/>
            </p:cNvSpPr>
            <p:nvPr/>
          </p:nvSpPr>
          <p:spPr bwMode="auto">
            <a:xfrm>
              <a:off x="4049713" y="2316696"/>
              <a:ext cx="593725" cy="736600"/>
            </a:xfrm>
            <a:custGeom>
              <a:avLst/>
              <a:gdLst>
                <a:gd name="T0" fmla="*/ 2147483647 w 671"/>
                <a:gd name="T1" fmla="*/ 2147483647 h 832"/>
                <a:gd name="T2" fmla="*/ 2147483647 w 671"/>
                <a:gd name="T3" fmla="*/ 2147483647 h 832"/>
                <a:gd name="T4" fmla="*/ 2147483647 w 671"/>
                <a:gd name="T5" fmla="*/ 2147483647 h 832"/>
                <a:gd name="T6" fmla="*/ 2147483647 w 671"/>
                <a:gd name="T7" fmla="*/ 2147483647 h 832"/>
                <a:gd name="T8" fmla="*/ 2147483647 w 671"/>
                <a:gd name="T9" fmla="*/ 2147483647 h 832"/>
                <a:gd name="T10" fmla="*/ 2147483647 w 671"/>
                <a:gd name="T11" fmla="*/ 2147483647 h 832"/>
                <a:gd name="T12" fmla="*/ 2147483647 w 671"/>
                <a:gd name="T13" fmla="*/ 2147483647 h 832"/>
                <a:gd name="T14" fmla="*/ 2147483647 w 671"/>
                <a:gd name="T15" fmla="*/ 2147483647 h 832"/>
                <a:gd name="T16" fmla="*/ 2147483647 w 671"/>
                <a:gd name="T17" fmla="*/ 2147483647 h 832"/>
                <a:gd name="T18" fmla="*/ 2147483647 w 671"/>
                <a:gd name="T19" fmla="*/ 2147483647 h 832"/>
                <a:gd name="T20" fmla="*/ 2147483647 w 671"/>
                <a:gd name="T21" fmla="*/ 2147483647 h 832"/>
                <a:gd name="T22" fmla="*/ 2147483647 w 671"/>
                <a:gd name="T23" fmla="*/ 2147483647 h 832"/>
                <a:gd name="T24" fmla="*/ 2147483647 w 671"/>
                <a:gd name="T25" fmla="*/ 2147483647 h 832"/>
                <a:gd name="T26" fmla="*/ 2147483647 w 671"/>
                <a:gd name="T27" fmla="*/ 2147483647 h 832"/>
                <a:gd name="T28" fmla="*/ 2147483647 w 671"/>
                <a:gd name="T29" fmla="*/ 2147483647 h 832"/>
                <a:gd name="T30" fmla="*/ 2147483647 w 671"/>
                <a:gd name="T31" fmla="*/ 2147483647 h 832"/>
                <a:gd name="T32" fmla="*/ 2147483647 w 671"/>
                <a:gd name="T33" fmla="*/ 2147483647 h 832"/>
                <a:gd name="T34" fmla="*/ 2147483647 w 671"/>
                <a:gd name="T35" fmla="*/ 2147483647 h 832"/>
                <a:gd name="T36" fmla="*/ 2147483647 w 671"/>
                <a:gd name="T37" fmla="*/ 2147483647 h 832"/>
                <a:gd name="T38" fmla="*/ 2147483647 w 671"/>
                <a:gd name="T39" fmla="*/ 2147483647 h 832"/>
                <a:gd name="T40" fmla="*/ 2147483647 w 671"/>
                <a:gd name="T41" fmla="*/ 2147483647 h 832"/>
                <a:gd name="T42" fmla="*/ 2147483647 w 671"/>
                <a:gd name="T43" fmla="*/ 2147483647 h 832"/>
                <a:gd name="T44" fmla="*/ 2147483647 w 671"/>
                <a:gd name="T45" fmla="*/ 2147483647 h 832"/>
                <a:gd name="T46" fmla="*/ 2147483647 w 671"/>
                <a:gd name="T47" fmla="*/ 2147483647 h 832"/>
                <a:gd name="T48" fmla="*/ 2147483647 w 671"/>
                <a:gd name="T49" fmla="*/ 2147483647 h 832"/>
                <a:gd name="T50" fmla="*/ 2147483647 w 671"/>
                <a:gd name="T51" fmla="*/ 2147483647 h 832"/>
                <a:gd name="T52" fmla="*/ 2147483647 w 671"/>
                <a:gd name="T53" fmla="*/ 2147483647 h 832"/>
                <a:gd name="T54" fmla="*/ 2147483647 w 671"/>
                <a:gd name="T55" fmla="*/ 2147483647 h 832"/>
                <a:gd name="T56" fmla="*/ 2147483647 w 671"/>
                <a:gd name="T57" fmla="*/ 2147483647 h 832"/>
                <a:gd name="T58" fmla="*/ 2147483647 w 671"/>
                <a:gd name="T59" fmla="*/ 2147483647 h 832"/>
                <a:gd name="T60" fmla="*/ 2147483647 w 671"/>
                <a:gd name="T61" fmla="*/ 2147483647 h 832"/>
                <a:gd name="T62" fmla="*/ 2147483647 w 671"/>
                <a:gd name="T63" fmla="*/ 2147483647 h 832"/>
                <a:gd name="T64" fmla="*/ 2147483647 w 671"/>
                <a:gd name="T65" fmla="*/ 2147483647 h 832"/>
                <a:gd name="T66" fmla="*/ 2147483647 w 671"/>
                <a:gd name="T67" fmla="*/ 2147483647 h 832"/>
                <a:gd name="T68" fmla="*/ 2147483647 w 671"/>
                <a:gd name="T69" fmla="*/ 2147483647 h 832"/>
                <a:gd name="T70" fmla="*/ 2147483647 w 671"/>
                <a:gd name="T71" fmla="*/ 2147483647 h 832"/>
                <a:gd name="T72" fmla="*/ 2147483647 w 671"/>
                <a:gd name="T73" fmla="*/ 2147483647 h 832"/>
                <a:gd name="T74" fmla="*/ 2147483647 w 671"/>
                <a:gd name="T75" fmla="*/ 2147483647 h 832"/>
                <a:gd name="T76" fmla="*/ 2147483647 w 671"/>
                <a:gd name="T77" fmla="*/ 2147483647 h 832"/>
                <a:gd name="T78" fmla="*/ 2147483647 w 671"/>
                <a:gd name="T79" fmla="*/ 2147483647 h 832"/>
                <a:gd name="T80" fmla="*/ 2147483647 w 671"/>
                <a:gd name="T81" fmla="*/ 2147483647 h 832"/>
                <a:gd name="T82" fmla="*/ 2147483647 w 671"/>
                <a:gd name="T83" fmla="*/ 2147483647 h 832"/>
                <a:gd name="T84" fmla="*/ 2147483647 w 671"/>
                <a:gd name="T85" fmla="*/ 2147483647 h 832"/>
                <a:gd name="T86" fmla="*/ 2147483647 w 671"/>
                <a:gd name="T87" fmla="*/ 2147483647 h 832"/>
                <a:gd name="T88" fmla="*/ 2147483647 w 671"/>
                <a:gd name="T89" fmla="*/ 2147483647 h 832"/>
                <a:gd name="T90" fmla="*/ 2147483647 w 671"/>
                <a:gd name="T91" fmla="*/ 2147483647 h 832"/>
                <a:gd name="T92" fmla="*/ 2147483647 w 671"/>
                <a:gd name="T93" fmla="*/ 2147483647 h 832"/>
                <a:gd name="T94" fmla="*/ 2147483647 w 671"/>
                <a:gd name="T95" fmla="*/ 2147483647 h 832"/>
                <a:gd name="T96" fmla="*/ 2147483647 w 671"/>
                <a:gd name="T97" fmla="*/ 2147483647 h 832"/>
                <a:gd name="T98" fmla="*/ 2147483647 w 671"/>
                <a:gd name="T99" fmla="*/ 2147483647 h 832"/>
                <a:gd name="T100" fmla="*/ 2147483647 w 671"/>
                <a:gd name="T101" fmla="*/ 2147483647 h 832"/>
                <a:gd name="T102" fmla="*/ 2147483647 w 671"/>
                <a:gd name="T103" fmla="*/ 2147483647 h 832"/>
                <a:gd name="T104" fmla="*/ 2147483647 w 671"/>
                <a:gd name="T105" fmla="*/ 2147483647 h 832"/>
                <a:gd name="T106" fmla="*/ 2147483647 w 671"/>
                <a:gd name="T107" fmla="*/ 2147483647 h 832"/>
                <a:gd name="T108" fmla="*/ 2147483647 w 671"/>
                <a:gd name="T109" fmla="*/ 2147483647 h 832"/>
                <a:gd name="T110" fmla="*/ 2147483647 w 671"/>
                <a:gd name="T111" fmla="*/ 2147483647 h 832"/>
                <a:gd name="T112" fmla="*/ 2147483647 w 671"/>
                <a:gd name="T113" fmla="*/ 2147483647 h 832"/>
                <a:gd name="T114" fmla="*/ 2147483647 w 671"/>
                <a:gd name="T115" fmla="*/ 2147483647 h 832"/>
                <a:gd name="T116" fmla="*/ 2147483647 w 671"/>
                <a:gd name="T117" fmla="*/ 2147483647 h 832"/>
                <a:gd name="T118" fmla="*/ 2147483647 w 671"/>
                <a:gd name="T119" fmla="*/ 2147483647 h 832"/>
                <a:gd name="T120" fmla="*/ 2147483647 w 671"/>
                <a:gd name="T121" fmla="*/ 2147483647 h 832"/>
                <a:gd name="T122" fmla="*/ 2147483647 w 671"/>
                <a:gd name="T123" fmla="*/ 2147483647 h 8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832">
                  <a:moveTo>
                    <a:pt x="663" y="109"/>
                  </a:moveTo>
                  <a:cubicBezTo>
                    <a:pt x="660" y="123"/>
                    <a:pt x="661" y="129"/>
                    <a:pt x="648" y="135"/>
                  </a:cubicBezTo>
                  <a:cubicBezTo>
                    <a:pt x="642" y="138"/>
                    <a:pt x="637" y="140"/>
                    <a:pt x="631" y="143"/>
                  </a:cubicBezTo>
                  <a:cubicBezTo>
                    <a:pt x="621" y="146"/>
                    <a:pt x="622" y="149"/>
                    <a:pt x="617" y="154"/>
                  </a:cubicBezTo>
                  <a:cubicBezTo>
                    <a:pt x="614" y="157"/>
                    <a:pt x="612" y="159"/>
                    <a:pt x="610" y="162"/>
                  </a:cubicBezTo>
                  <a:cubicBezTo>
                    <a:pt x="608" y="164"/>
                    <a:pt x="608" y="164"/>
                    <a:pt x="608" y="164"/>
                  </a:cubicBezTo>
                  <a:cubicBezTo>
                    <a:pt x="607" y="161"/>
                    <a:pt x="607" y="161"/>
                    <a:pt x="607" y="161"/>
                  </a:cubicBezTo>
                  <a:cubicBezTo>
                    <a:pt x="604" y="152"/>
                    <a:pt x="608" y="145"/>
                    <a:pt x="611" y="136"/>
                  </a:cubicBezTo>
                  <a:cubicBezTo>
                    <a:pt x="614" y="123"/>
                    <a:pt x="615" y="121"/>
                    <a:pt x="608" y="109"/>
                  </a:cubicBezTo>
                  <a:cubicBezTo>
                    <a:pt x="589" y="114"/>
                    <a:pt x="591" y="104"/>
                    <a:pt x="578" y="97"/>
                  </a:cubicBezTo>
                  <a:cubicBezTo>
                    <a:pt x="570" y="93"/>
                    <a:pt x="564" y="98"/>
                    <a:pt x="555" y="100"/>
                  </a:cubicBezTo>
                  <a:cubicBezTo>
                    <a:pt x="543" y="103"/>
                    <a:pt x="540" y="106"/>
                    <a:pt x="535" y="119"/>
                  </a:cubicBezTo>
                  <a:cubicBezTo>
                    <a:pt x="533" y="127"/>
                    <a:pt x="531" y="125"/>
                    <a:pt x="532" y="133"/>
                  </a:cubicBezTo>
                  <a:cubicBezTo>
                    <a:pt x="532" y="137"/>
                    <a:pt x="536" y="143"/>
                    <a:pt x="537" y="146"/>
                  </a:cubicBezTo>
                  <a:cubicBezTo>
                    <a:pt x="532" y="151"/>
                    <a:pt x="527" y="156"/>
                    <a:pt x="525" y="162"/>
                  </a:cubicBezTo>
                  <a:cubicBezTo>
                    <a:pt x="524" y="167"/>
                    <a:pt x="529" y="170"/>
                    <a:pt x="526" y="176"/>
                  </a:cubicBezTo>
                  <a:cubicBezTo>
                    <a:pt x="526" y="178"/>
                    <a:pt x="517" y="184"/>
                    <a:pt x="514" y="188"/>
                  </a:cubicBezTo>
                  <a:cubicBezTo>
                    <a:pt x="510" y="194"/>
                    <a:pt x="508" y="203"/>
                    <a:pt x="505" y="210"/>
                  </a:cubicBezTo>
                  <a:cubicBezTo>
                    <a:pt x="500" y="204"/>
                    <a:pt x="497" y="196"/>
                    <a:pt x="492" y="191"/>
                  </a:cubicBezTo>
                  <a:cubicBezTo>
                    <a:pt x="489" y="195"/>
                    <a:pt x="485" y="196"/>
                    <a:pt x="481" y="196"/>
                  </a:cubicBezTo>
                  <a:cubicBezTo>
                    <a:pt x="478" y="184"/>
                    <a:pt x="456" y="202"/>
                    <a:pt x="443" y="194"/>
                  </a:cubicBezTo>
                  <a:cubicBezTo>
                    <a:pt x="429" y="185"/>
                    <a:pt x="429" y="157"/>
                    <a:pt x="410" y="154"/>
                  </a:cubicBezTo>
                  <a:cubicBezTo>
                    <a:pt x="407" y="160"/>
                    <a:pt x="409" y="166"/>
                    <a:pt x="407" y="172"/>
                  </a:cubicBezTo>
                  <a:cubicBezTo>
                    <a:pt x="402" y="157"/>
                    <a:pt x="384" y="164"/>
                    <a:pt x="378" y="173"/>
                  </a:cubicBezTo>
                  <a:cubicBezTo>
                    <a:pt x="403" y="186"/>
                    <a:pt x="365" y="200"/>
                    <a:pt x="380" y="212"/>
                  </a:cubicBezTo>
                  <a:cubicBezTo>
                    <a:pt x="372" y="213"/>
                    <a:pt x="366" y="212"/>
                    <a:pt x="359" y="210"/>
                  </a:cubicBezTo>
                  <a:cubicBezTo>
                    <a:pt x="352" y="207"/>
                    <a:pt x="348" y="202"/>
                    <a:pt x="340" y="206"/>
                  </a:cubicBezTo>
                  <a:cubicBezTo>
                    <a:pt x="326" y="212"/>
                    <a:pt x="332" y="232"/>
                    <a:pt x="324" y="244"/>
                  </a:cubicBezTo>
                  <a:cubicBezTo>
                    <a:pt x="313" y="232"/>
                    <a:pt x="299" y="250"/>
                    <a:pt x="293" y="260"/>
                  </a:cubicBezTo>
                  <a:cubicBezTo>
                    <a:pt x="290" y="265"/>
                    <a:pt x="291" y="271"/>
                    <a:pt x="289" y="278"/>
                  </a:cubicBezTo>
                  <a:cubicBezTo>
                    <a:pt x="286" y="285"/>
                    <a:pt x="279" y="291"/>
                    <a:pt x="275" y="297"/>
                  </a:cubicBezTo>
                  <a:cubicBezTo>
                    <a:pt x="279" y="298"/>
                    <a:pt x="282" y="301"/>
                    <a:pt x="285" y="302"/>
                  </a:cubicBezTo>
                  <a:cubicBezTo>
                    <a:pt x="272" y="318"/>
                    <a:pt x="260" y="347"/>
                    <a:pt x="260" y="368"/>
                  </a:cubicBezTo>
                  <a:cubicBezTo>
                    <a:pt x="249" y="366"/>
                    <a:pt x="233" y="354"/>
                    <a:pt x="234" y="377"/>
                  </a:cubicBezTo>
                  <a:cubicBezTo>
                    <a:pt x="234" y="382"/>
                    <a:pt x="240" y="386"/>
                    <a:pt x="240" y="393"/>
                  </a:cubicBezTo>
                  <a:cubicBezTo>
                    <a:pt x="240" y="402"/>
                    <a:pt x="234" y="414"/>
                    <a:pt x="232" y="423"/>
                  </a:cubicBezTo>
                  <a:cubicBezTo>
                    <a:pt x="228" y="436"/>
                    <a:pt x="220" y="456"/>
                    <a:pt x="221" y="469"/>
                  </a:cubicBezTo>
                  <a:cubicBezTo>
                    <a:pt x="222" y="480"/>
                    <a:pt x="236" y="489"/>
                    <a:pt x="226" y="501"/>
                  </a:cubicBezTo>
                  <a:cubicBezTo>
                    <a:pt x="220" y="498"/>
                    <a:pt x="207" y="493"/>
                    <a:pt x="200" y="494"/>
                  </a:cubicBezTo>
                  <a:cubicBezTo>
                    <a:pt x="187" y="496"/>
                    <a:pt x="187" y="513"/>
                    <a:pt x="185" y="524"/>
                  </a:cubicBezTo>
                  <a:cubicBezTo>
                    <a:pt x="183" y="536"/>
                    <a:pt x="178" y="551"/>
                    <a:pt x="177" y="562"/>
                  </a:cubicBezTo>
                  <a:cubicBezTo>
                    <a:pt x="177" y="575"/>
                    <a:pt x="182" y="572"/>
                    <a:pt x="186" y="583"/>
                  </a:cubicBezTo>
                  <a:cubicBezTo>
                    <a:pt x="192" y="600"/>
                    <a:pt x="180" y="621"/>
                    <a:pt x="187" y="637"/>
                  </a:cubicBezTo>
                  <a:cubicBezTo>
                    <a:pt x="191" y="646"/>
                    <a:pt x="201" y="650"/>
                    <a:pt x="201" y="661"/>
                  </a:cubicBezTo>
                  <a:cubicBezTo>
                    <a:pt x="201" y="668"/>
                    <a:pt x="195" y="678"/>
                    <a:pt x="189" y="676"/>
                  </a:cubicBezTo>
                  <a:cubicBezTo>
                    <a:pt x="194" y="696"/>
                    <a:pt x="207" y="725"/>
                    <a:pt x="189" y="739"/>
                  </a:cubicBezTo>
                  <a:cubicBezTo>
                    <a:pt x="181" y="745"/>
                    <a:pt x="176" y="744"/>
                    <a:pt x="173" y="758"/>
                  </a:cubicBezTo>
                  <a:cubicBezTo>
                    <a:pt x="171" y="768"/>
                    <a:pt x="173" y="780"/>
                    <a:pt x="164" y="785"/>
                  </a:cubicBezTo>
                  <a:cubicBezTo>
                    <a:pt x="163" y="782"/>
                    <a:pt x="161" y="779"/>
                    <a:pt x="159" y="777"/>
                  </a:cubicBezTo>
                  <a:cubicBezTo>
                    <a:pt x="157" y="775"/>
                    <a:pt x="157" y="775"/>
                    <a:pt x="157" y="775"/>
                  </a:cubicBezTo>
                  <a:cubicBezTo>
                    <a:pt x="157" y="775"/>
                    <a:pt x="158" y="769"/>
                    <a:pt x="153" y="770"/>
                  </a:cubicBezTo>
                  <a:cubicBezTo>
                    <a:pt x="149" y="771"/>
                    <a:pt x="146" y="774"/>
                    <a:pt x="145" y="766"/>
                  </a:cubicBezTo>
                  <a:cubicBezTo>
                    <a:pt x="144" y="758"/>
                    <a:pt x="145" y="751"/>
                    <a:pt x="145" y="751"/>
                  </a:cubicBezTo>
                  <a:cubicBezTo>
                    <a:pt x="145" y="751"/>
                    <a:pt x="148" y="731"/>
                    <a:pt x="143" y="733"/>
                  </a:cubicBezTo>
                  <a:cubicBezTo>
                    <a:pt x="138" y="735"/>
                    <a:pt x="135" y="737"/>
                    <a:pt x="137" y="742"/>
                  </a:cubicBezTo>
                  <a:cubicBezTo>
                    <a:pt x="140" y="746"/>
                    <a:pt x="137" y="751"/>
                    <a:pt x="137" y="751"/>
                  </a:cubicBezTo>
                  <a:cubicBezTo>
                    <a:pt x="140" y="758"/>
                    <a:pt x="140" y="758"/>
                    <a:pt x="140" y="758"/>
                  </a:cubicBezTo>
                  <a:cubicBezTo>
                    <a:pt x="139" y="762"/>
                    <a:pt x="139" y="762"/>
                    <a:pt x="139" y="762"/>
                  </a:cubicBezTo>
                  <a:cubicBezTo>
                    <a:pt x="139" y="762"/>
                    <a:pt x="147" y="766"/>
                    <a:pt x="137" y="772"/>
                  </a:cubicBezTo>
                  <a:cubicBezTo>
                    <a:pt x="128" y="779"/>
                    <a:pt x="122" y="782"/>
                    <a:pt x="119" y="781"/>
                  </a:cubicBezTo>
                  <a:cubicBezTo>
                    <a:pt x="117" y="779"/>
                    <a:pt x="114" y="786"/>
                    <a:pt x="114" y="786"/>
                  </a:cubicBezTo>
                  <a:cubicBezTo>
                    <a:pt x="112" y="795"/>
                    <a:pt x="112" y="795"/>
                    <a:pt x="112" y="795"/>
                  </a:cubicBezTo>
                  <a:cubicBezTo>
                    <a:pt x="112" y="795"/>
                    <a:pt x="99" y="814"/>
                    <a:pt x="97" y="813"/>
                  </a:cubicBezTo>
                  <a:cubicBezTo>
                    <a:pt x="94" y="812"/>
                    <a:pt x="90" y="811"/>
                    <a:pt x="90" y="811"/>
                  </a:cubicBezTo>
                  <a:cubicBezTo>
                    <a:pt x="80" y="821"/>
                    <a:pt x="80" y="821"/>
                    <a:pt x="80" y="821"/>
                  </a:cubicBezTo>
                  <a:cubicBezTo>
                    <a:pt x="69" y="824"/>
                    <a:pt x="69" y="824"/>
                    <a:pt x="69" y="824"/>
                  </a:cubicBezTo>
                  <a:cubicBezTo>
                    <a:pt x="57" y="828"/>
                    <a:pt x="57" y="828"/>
                    <a:pt x="57" y="828"/>
                  </a:cubicBezTo>
                  <a:cubicBezTo>
                    <a:pt x="57" y="828"/>
                    <a:pt x="52" y="832"/>
                    <a:pt x="48" y="829"/>
                  </a:cubicBezTo>
                  <a:cubicBezTo>
                    <a:pt x="44" y="825"/>
                    <a:pt x="43" y="816"/>
                    <a:pt x="43" y="816"/>
                  </a:cubicBezTo>
                  <a:cubicBezTo>
                    <a:pt x="43" y="816"/>
                    <a:pt x="38" y="811"/>
                    <a:pt x="31" y="810"/>
                  </a:cubicBezTo>
                  <a:cubicBezTo>
                    <a:pt x="23" y="808"/>
                    <a:pt x="19" y="807"/>
                    <a:pt x="17" y="805"/>
                  </a:cubicBezTo>
                  <a:cubicBezTo>
                    <a:pt x="15" y="802"/>
                    <a:pt x="12" y="799"/>
                    <a:pt x="12" y="795"/>
                  </a:cubicBezTo>
                  <a:cubicBezTo>
                    <a:pt x="13" y="791"/>
                    <a:pt x="12" y="784"/>
                    <a:pt x="17" y="782"/>
                  </a:cubicBezTo>
                  <a:cubicBezTo>
                    <a:pt x="23" y="781"/>
                    <a:pt x="29" y="786"/>
                    <a:pt x="29" y="786"/>
                  </a:cubicBezTo>
                  <a:cubicBezTo>
                    <a:pt x="31" y="779"/>
                    <a:pt x="31" y="779"/>
                    <a:pt x="31" y="779"/>
                  </a:cubicBezTo>
                  <a:cubicBezTo>
                    <a:pt x="31" y="779"/>
                    <a:pt x="29" y="777"/>
                    <a:pt x="27" y="775"/>
                  </a:cubicBezTo>
                  <a:cubicBezTo>
                    <a:pt x="26" y="772"/>
                    <a:pt x="32" y="761"/>
                    <a:pt x="33" y="757"/>
                  </a:cubicBezTo>
                  <a:cubicBezTo>
                    <a:pt x="33" y="753"/>
                    <a:pt x="33" y="751"/>
                    <a:pt x="33" y="751"/>
                  </a:cubicBezTo>
                  <a:cubicBezTo>
                    <a:pt x="33" y="751"/>
                    <a:pt x="28" y="755"/>
                    <a:pt x="25" y="758"/>
                  </a:cubicBezTo>
                  <a:cubicBezTo>
                    <a:pt x="23" y="762"/>
                    <a:pt x="18" y="759"/>
                    <a:pt x="15" y="763"/>
                  </a:cubicBezTo>
                  <a:cubicBezTo>
                    <a:pt x="12" y="767"/>
                    <a:pt x="8" y="772"/>
                    <a:pt x="6" y="766"/>
                  </a:cubicBezTo>
                  <a:cubicBezTo>
                    <a:pt x="4" y="759"/>
                    <a:pt x="6" y="748"/>
                    <a:pt x="9" y="748"/>
                  </a:cubicBezTo>
                  <a:cubicBezTo>
                    <a:pt x="11" y="748"/>
                    <a:pt x="13" y="743"/>
                    <a:pt x="15" y="747"/>
                  </a:cubicBezTo>
                  <a:cubicBezTo>
                    <a:pt x="17" y="752"/>
                    <a:pt x="16" y="748"/>
                    <a:pt x="20" y="747"/>
                  </a:cubicBezTo>
                  <a:cubicBezTo>
                    <a:pt x="23" y="746"/>
                    <a:pt x="36" y="738"/>
                    <a:pt x="31" y="737"/>
                  </a:cubicBezTo>
                  <a:cubicBezTo>
                    <a:pt x="26" y="737"/>
                    <a:pt x="22" y="738"/>
                    <a:pt x="24" y="735"/>
                  </a:cubicBezTo>
                  <a:cubicBezTo>
                    <a:pt x="27" y="731"/>
                    <a:pt x="28" y="730"/>
                    <a:pt x="30" y="726"/>
                  </a:cubicBezTo>
                  <a:cubicBezTo>
                    <a:pt x="32" y="723"/>
                    <a:pt x="27" y="724"/>
                    <a:pt x="32" y="718"/>
                  </a:cubicBezTo>
                  <a:cubicBezTo>
                    <a:pt x="37" y="712"/>
                    <a:pt x="41" y="698"/>
                    <a:pt x="43" y="702"/>
                  </a:cubicBezTo>
                  <a:cubicBezTo>
                    <a:pt x="45" y="705"/>
                    <a:pt x="49" y="697"/>
                    <a:pt x="49" y="697"/>
                  </a:cubicBezTo>
                  <a:cubicBezTo>
                    <a:pt x="49" y="697"/>
                    <a:pt x="41" y="692"/>
                    <a:pt x="39" y="695"/>
                  </a:cubicBezTo>
                  <a:cubicBezTo>
                    <a:pt x="36" y="698"/>
                    <a:pt x="33" y="699"/>
                    <a:pt x="33" y="702"/>
                  </a:cubicBezTo>
                  <a:cubicBezTo>
                    <a:pt x="32" y="705"/>
                    <a:pt x="32" y="707"/>
                    <a:pt x="31" y="710"/>
                  </a:cubicBezTo>
                  <a:cubicBezTo>
                    <a:pt x="30" y="713"/>
                    <a:pt x="34" y="712"/>
                    <a:pt x="26" y="718"/>
                  </a:cubicBezTo>
                  <a:cubicBezTo>
                    <a:pt x="19" y="723"/>
                    <a:pt x="11" y="722"/>
                    <a:pt x="10" y="719"/>
                  </a:cubicBezTo>
                  <a:cubicBezTo>
                    <a:pt x="10" y="717"/>
                    <a:pt x="14" y="715"/>
                    <a:pt x="9" y="716"/>
                  </a:cubicBezTo>
                  <a:cubicBezTo>
                    <a:pt x="4" y="716"/>
                    <a:pt x="3" y="723"/>
                    <a:pt x="2" y="716"/>
                  </a:cubicBezTo>
                  <a:cubicBezTo>
                    <a:pt x="2" y="708"/>
                    <a:pt x="7" y="703"/>
                    <a:pt x="10" y="705"/>
                  </a:cubicBezTo>
                  <a:cubicBezTo>
                    <a:pt x="14" y="708"/>
                    <a:pt x="14" y="705"/>
                    <a:pt x="16" y="705"/>
                  </a:cubicBezTo>
                  <a:cubicBezTo>
                    <a:pt x="19" y="705"/>
                    <a:pt x="21" y="703"/>
                    <a:pt x="21" y="703"/>
                  </a:cubicBezTo>
                  <a:cubicBezTo>
                    <a:pt x="21" y="703"/>
                    <a:pt x="18" y="698"/>
                    <a:pt x="17" y="696"/>
                  </a:cubicBezTo>
                  <a:cubicBezTo>
                    <a:pt x="17" y="694"/>
                    <a:pt x="15" y="693"/>
                    <a:pt x="13" y="695"/>
                  </a:cubicBezTo>
                  <a:cubicBezTo>
                    <a:pt x="11" y="697"/>
                    <a:pt x="6" y="696"/>
                    <a:pt x="6" y="694"/>
                  </a:cubicBezTo>
                  <a:cubicBezTo>
                    <a:pt x="6" y="693"/>
                    <a:pt x="10" y="681"/>
                    <a:pt x="7" y="680"/>
                  </a:cubicBezTo>
                  <a:cubicBezTo>
                    <a:pt x="4" y="680"/>
                    <a:pt x="0" y="680"/>
                    <a:pt x="2" y="676"/>
                  </a:cubicBezTo>
                  <a:cubicBezTo>
                    <a:pt x="3" y="672"/>
                    <a:pt x="4" y="671"/>
                    <a:pt x="4" y="671"/>
                  </a:cubicBezTo>
                  <a:cubicBezTo>
                    <a:pt x="14" y="673"/>
                    <a:pt x="14" y="673"/>
                    <a:pt x="14" y="673"/>
                  </a:cubicBezTo>
                  <a:cubicBezTo>
                    <a:pt x="14" y="673"/>
                    <a:pt x="21" y="672"/>
                    <a:pt x="23" y="672"/>
                  </a:cubicBezTo>
                  <a:cubicBezTo>
                    <a:pt x="25" y="672"/>
                    <a:pt x="35" y="672"/>
                    <a:pt x="39" y="671"/>
                  </a:cubicBezTo>
                  <a:cubicBezTo>
                    <a:pt x="42" y="669"/>
                    <a:pt x="44" y="668"/>
                    <a:pt x="48" y="674"/>
                  </a:cubicBezTo>
                  <a:cubicBezTo>
                    <a:pt x="52" y="680"/>
                    <a:pt x="58" y="680"/>
                    <a:pt x="58" y="677"/>
                  </a:cubicBezTo>
                  <a:cubicBezTo>
                    <a:pt x="58" y="673"/>
                    <a:pt x="50" y="668"/>
                    <a:pt x="56" y="667"/>
                  </a:cubicBezTo>
                  <a:cubicBezTo>
                    <a:pt x="61" y="666"/>
                    <a:pt x="62" y="668"/>
                    <a:pt x="65" y="665"/>
                  </a:cubicBezTo>
                  <a:cubicBezTo>
                    <a:pt x="68" y="662"/>
                    <a:pt x="59" y="655"/>
                    <a:pt x="63" y="649"/>
                  </a:cubicBezTo>
                  <a:cubicBezTo>
                    <a:pt x="63" y="649"/>
                    <a:pt x="56" y="652"/>
                    <a:pt x="57" y="656"/>
                  </a:cubicBezTo>
                  <a:cubicBezTo>
                    <a:pt x="58" y="660"/>
                    <a:pt x="53" y="661"/>
                    <a:pt x="49" y="662"/>
                  </a:cubicBezTo>
                  <a:cubicBezTo>
                    <a:pt x="45" y="662"/>
                    <a:pt x="42" y="665"/>
                    <a:pt x="41" y="665"/>
                  </a:cubicBezTo>
                  <a:cubicBezTo>
                    <a:pt x="39" y="665"/>
                    <a:pt x="40" y="657"/>
                    <a:pt x="38" y="657"/>
                  </a:cubicBezTo>
                  <a:cubicBezTo>
                    <a:pt x="36" y="657"/>
                    <a:pt x="31" y="663"/>
                    <a:pt x="25" y="665"/>
                  </a:cubicBezTo>
                  <a:cubicBezTo>
                    <a:pt x="19" y="666"/>
                    <a:pt x="20" y="666"/>
                    <a:pt x="16" y="666"/>
                  </a:cubicBezTo>
                  <a:cubicBezTo>
                    <a:pt x="12" y="667"/>
                    <a:pt x="9" y="667"/>
                    <a:pt x="9" y="667"/>
                  </a:cubicBezTo>
                  <a:cubicBezTo>
                    <a:pt x="9" y="667"/>
                    <a:pt x="5" y="666"/>
                    <a:pt x="5" y="662"/>
                  </a:cubicBezTo>
                  <a:cubicBezTo>
                    <a:pt x="6" y="657"/>
                    <a:pt x="10" y="655"/>
                    <a:pt x="12" y="653"/>
                  </a:cubicBezTo>
                  <a:cubicBezTo>
                    <a:pt x="14" y="651"/>
                    <a:pt x="10" y="645"/>
                    <a:pt x="10" y="645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2" y="627"/>
                    <a:pt x="12" y="628"/>
                    <a:pt x="15" y="630"/>
                  </a:cubicBezTo>
                  <a:cubicBezTo>
                    <a:pt x="19" y="632"/>
                    <a:pt x="22" y="630"/>
                    <a:pt x="25" y="629"/>
                  </a:cubicBezTo>
                  <a:cubicBezTo>
                    <a:pt x="28" y="629"/>
                    <a:pt x="34" y="630"/>
                    <a:pt x="34" y="630"/>
                  </a:cubicBezTo>
                  <a:cubicBezTo>
                    <a:pt x="32" y="619"/>
                    <a:pt x="32" y="619"/>
                    <a:pt x="32" y="619"/>
                  </a:cubicBezTo>
                  <a:cubicBezTo>
                    <a:pt x="28" y="611"/>
                    <a:pt x="28" y="611"/>
                    <a:pt x="28" y="611"/>
                  </a:cubicBezTo>
                  <a:cubicBezTo>
                    <a:pt x="32" y="604"/>
                    <a:pt x="32" y="604"/>
                    <a:pt x="32" y="604"/>
                  </a:cubicBezTo>
                  <a:cubicBezTo>
                    <a:pt x="32" y="604"/>
                    <a:pt x="36" y="611"/>
                    <a:pt x="38" y="611"/>
                  </a:cubicBezTo>
                  <a:cubicBezTo>
                    <a:pt x="41" y="611"/>
                    <a:pt x="38" y="601"/>
                    <a:pt x="42" y="599"/>
                  </a:cubicBezTo>
                  <a:cubicBezTo>
                    <a:pt x="45" y="597"/>
                    <a:pt x="42" y="593"/>
                    <a:pt x="46" y="598"/>
                  </a:cubicBezTo>
                  <a:cubicBezTo>
                    <a:pt x="50" y="603"/>
                    <a:pt x="44" y="607"/>
                    <a:pt x="47" y="610"/>
                  </a:cubicBezTo>
                  <a:cubicBezTo>
                    <a:pt x="50" y="614"/>
                    <a:pt x="46" y="614"/>
                    <a:pt x="54" y="609"/>
                  </a:cubicBezTo>
                  <a:cubicBezTo>
                    <a:pt x="62" y="604"/>
                    <a:pt x="61" y="598"/>
                    <a:pt x="61" y="598"/>
                  </a:cubicBezTo>
                  <a:cubicBezTo>
                    <a:pt x="61" y="598"/>
                    <a:pt x="52" y="586"/>
                    <a:pt x="49" y="586"/>
                  </a:cubicBezTo>
                  <a:cubicBezTo>
                    <a:pt x="47" y="587"/>
                    <a:pt x="47" y="587"/>
                    <a:pt x="47" y="587"/>
                  </a:cubicBezTo>
                  <a:cubicBezTo>
                    <a:pt x="47" y="587"/>
                    <a:pt x="55" y="579"/>
                    <a:pt x="58" y="584"/>
                  </a:cubicBezTo>
                  <a:cubicBezTo>
                    <a:pt x="61" y="589"/>
                    <a:pt x="65" y="587"/>
                    <a:pt x="68" y="585"/>
                  </a:cubicBezTo>
                  <a:cubicBezTo>
                    <a:pt x="70" y="584"/>
                    <a:pt x="70" y="580"/>
                    <a:pt x="70" y="580"/>
                  </a:cubicBezTo>
                  <a:cubicBezTo>
                    <a:pt x="70" y="580"/>
                    <a:pt x="68" y="577"/>
                    <a:pt x="64" y="578"/>
                  </a:cubicBezTo>
                  <a:cubicBezTo>
                    <a:pt x="61" y="578"/>
                    <a:pt x="59" y="574"/>
                    <a:pt x="58" y="574"/>
                  </a:cubicBezTo>
                  <a:cubicBezTo>
                    <a:pt x="56" y="575"/>
                    <a:pt x="53" y="573"/>
                    <a:pt x="53" y="573"/>
                  </a:cubicBezTo>
                  <a:cubicBezTo>
                    <a:pt x="53" y="573"/>
                    <a:pt x="49" y="567"/>
                    <a:pt x="52" y="566"/>
                  </a:cubicBezTo>
                  <a:cubicBezTo>
                    <a:pt x="56" y="565"/>
                    <a:pt x="58" y="560"/>
                    <a:pt x="60" y="562"/>
                  </a:cubicBezTo>
                  <a:cubicBezTo>
                    <a:pt x="61" y="565"/>
                    <a:pt x="62" y="564"/>
                    <a:pt x="65" y="566"/>
                  </a:cubicBezTo>
                  <a:cubicBezTo>
                    <a:pt x="68" y="568"/>
                    <a:pt x="71" y="565"/>
                    <a:pt x="71" y="565"/>
                  </a:cubicBezTo>
                  <a:cubicBezTo>
                    <a:pt x="71" y="565"/>
                    <a:pt x="79" y="567"/>
                    <a:pt x="79" y="565"/>
                  </a:cubicBezTo>
                  <a:cubicBezTo>
                    <a:pt x="80" y="564"/>
                    <a:pt x="76" y="555"/>
                    <a:pt x="73" y="557"/>
                  </a:cubicBezTo>
                  <a:cubicBezTo>
                    <a:pt x="71" y="559"/>
                    <a:pt x="65" y="556"/>
                    <a:pt x="65" y="556"/>
                  </a:cubicBezTo>
                  <a:cubicBezTo>
                    <a:pt x="77" y="550"/>
                    <a:pt x="77" y="550"/>
                    <a:pt x="77" y="550"/>
                  </a:cubicBezTo>
                  <a:cubicBezTo>
                    <a:pt x="77" y="550"/>
                    <a:pt x="79" y="544"/>
                    <a:pt x="81" y="547"/>
                  </a:cubicBezTo>
                  <a:cubicBezTo>
                    <a:pt x="83" y="550"/>
                    <a:pt x="81" y="550"/>
                    <a:pt x="85" y="549"/>
                  </a:cubicBezTo>
                  <a:cubicBezTo>
                    <a:pt x="89" y="548"/>
                    <a:pt x="89" y="548"/>
                    <a:pt x="90" y="545"/>
                  </a:cubicBezTo>
                  <a:cubicBezTo>
                    <a:pt x="90" y="542"/>
                    <a:pt x="88" y="536"/>
                    <a:pt x="93" y="539"/>
                  </a:cubicBezTo>
                  <a:cubicBezTo>
                    <a:pt x="98" y="541"/>
                    <a:pt x="96" y="537"/>
                    <a:pt x="99" y="536"/>
                  </a:cubicBezTo>
                  <a:cubicBezTo>
                    <a:pt x="103" y="534"/>
                    <a:pt x="106" y="533"/>
                    <a:pt x="106" y="533"/>
                  </a:cubicBezTo>
                  <a:cubicBezTo>
                    <a:pt x="106" y="533"/>
                    <a:pt x="110" y="541"/>
                    <a:pt x="111" y="541"/>
                  </a:cubicBezTo>
                  <a:cubicBezTo>
                    <a:pt x="113" y="540"/>
                    <a:pt x="113" y="534"/>
                    <a:pt x="113" y="534"/>
                  </a:cubicBezTo>
                  <a:cubicBezTo>
                    <a:pt x="115" y="525"/>
                    <a:pt x="115" y="525"/>
                    <a:pt x="115" y="525"/>
                  </a:cubicBezTo>
                  <a:cubicBezTo>
                    <a:pt x="115" y="525"/>
                    <a:pt x="113" y="518"/>
                    <a:pt x="121" y="521"/>
                  </a:cubicBezTo>
                  <a:cubicBezTo>
                    <a:pt x="129" y="524"/>
                    <a:pt x="129" y="526"/>
                    <a:pt x="129" y="526"/>
                  </a:cubicBezTo>
                  <a:cubicBezTo>
                    <a:pt x="129" y="526"/>
                    <a:pt x="128" y="535"/>
                    <a:pt x="129" y="537"/>
                  </a:cubicBezTo>
                  <a:cubicBezTo>
                    <a:pt x="131" y="540"/>
                    <a:pt x="137" y="534"/>
                    <a:pt x="137" y="534"/>
                  </a:cubicBezTo>
                  <a:cubicBezTo>
                    <a:pt x="137" y="534"/>
                    <a:pt x="142" y="531"/>
                    <a:pt x="144" y="528"/>
                  </a:cubicBezTo>
                  <a:cubicBezTo>
                    <a:pt x="146" y="524"/>
                    <a:pt x="154" y="515"/>
                    <a:pt x="158" y="515"/>
                  </a:cubicBezTo>
                  <a:cubicBezTo>
                    <a:pt x="162" y="514"/>
                    <a:pt x="163" y="511"/>
                    <a:pt x="165" y="514"/>
                  </a:cubicBezTo>
                  <a:cubicBezTo>
                    <a:pt x="167" y="517"/>
                    <a:pt x="171" y="517"/>
                    <a:pt x="170" y="512"/>
                  </a:cubicBezTo>
                  <a:cubicBezTo>
                    <a:pt x="169" y="507"/>
                    <a:pt x="164" y="508"/>
                    <a:pt x="164" y="504"/>
                  </a:cubicBezTo>
                  <a:cubicBezTo>
                    <a:pt x="164" y="500"/>
                    <a:pt x="168" y="497"/>
                    <a:pt x="165" y="498"/>
                  </a:cubicBezTo>
                  <a:cubicBezTo>
                    <a:pt x="163" y="498"/>
                    <a:pt x="154" y="501"/>
                    <a:pt x="155" y="504"/>
                  </a:cubicBezTo>
                  <a:cubicBezTo>
                    <a:pt x="156" y="508"/>
                    <a:pt x="129" y="519"/>
                    <a:pt x="130" y="517"/>
                  </a:cubicBezTo>
                  <a:cubicBezTo>
                    <a:pt x="130" y="514"/>
                    <a:pt x="134" y="510"/>
                    <a:pt x="130" y="511"/>
                  </a:cubicBezTo>
                  <a:cubicBezTo>
                    <a:pt x="126" y="513"/>
                    <a:pt x="119" y="514"/>
                    <a:pt x="121" y="509"/>
                  </a:cubicBezTo>
                  <a:cubicBezTo>
                    <a:pt x="123" y="504"/>
                    <a:pt x="130" y="501"/>
                    <a:pt x="130" y="501"/>
                  </a:cubicBezTo>
                  <a:cubicBezTo>
                    <a:pt x="134" y="498"/>
                    <a:pt x="134" y="498"/>
                    <a:pt x="134" y="498"/>
                  </a:cubicBezTo>
                  <a:cubicBezTo>
                    <a:pt x="127" y="495"/>
                    <a:pt x="127" y="495"/>
                    <a:pt x="127" y="495"/>
                  </a:cubicBezTo>
                  <a:cubicBezTo>
                    <a:pt x="127" y="495"/>
                    <a:pt x="134" y="489"/>
                    <a:pt x="136" y="487"/>
                  </a:cubicBezTo>
                  <a:cubicBezTo>
                    <a:pt x="137" y="484"/>
                    <a:pt x="144" y="477"/>
                    <a:pt x="146" y="476"/>
                  </a:cubicBezTo>
                  <a:cubicBezTo>
                    <a:pt x="148" y="474"/>
                    <a:pt x="146" y="471"/>
                    <a:pt x="148" y="468"/>
                  </a:cubicBezTo>
                  <a:cubicBezTo>
                    <a:pt x="150" y="466"/>
                    <a:pt x="150" y="459"/>
                    <a:pt x="154" y="461"/>
                  </a:cubicBezTo>
                  <a:cubicBezTo>
                    <a:pt x="158" y="463"/>
                    <a:pt x="158" y="470"/>
                    <a:pt x="162" y="468"/>
                  </a:cubicBezTo>
                  <a:cubicBezTo>
                    <a:pt x="165" y="466"/>
                    <a:pt x="164" y="459"/>
                    <a:pt x="166" y="457"/>
                  </a:cubicBezTo>
                  <a:cubicBezTo>
                    <a:pt x="168" y="456"/>
                    <a:pt x="169" y="447"/>
                    <a:pt x="166" y="447"/>
                  </a:cubicBezTo>
                  <a:cubicBezTo>
                    <a:pt x="164" y="447"/>
                    <a:pt x="162" y="443"/>
                    <a:pt x="165" y="441"/>
                  </a:cubicBezTo>
                  <a:cubicBezTo>
                    <a:pt x="168" y="438"/>
                    <a:pt x="169" y="423"/>
                    <a:pt x="173" y="431"/>
                  </a:cubicBezTo>
                  <a:cubicBezTo>
                    <a:pt x="177" y="439"/>
                    <a:pt x="174" y="432"/>
                    <a:pt x="178" y="429"/>
                  </a:cubicBezTo>
                  <a:cubicBezTo>
                    <a:pt x="182" y="427"/>
                    <a:pt x="182" y="429"/>
                    <a:pt x="185" y="430"/>
                  </a:cubicBezTo>
                  <a:cubicBezTo>
                    <a:pt x="188" y="432"/>
                    <a:pt x="187" y="429"/>
                    <a:pt x="190" y="426"/>
                  </a:cubicBezTo>
                  <a:cubicBezTo>
                    <a:pt x="192" y="423"/>
                    <a:pt x="192" y="419"/>
                    <a:pt x="192" y="419"/>
                  </a:cubicBezTo>
                  <a:cubicBezTo>
                    <a:pt x="186" y="416"/>
                    <a:pt x="186" y="416"/>
                    <a:pt x="186" y="416"/>
                  </a:cubicBezTo>
                  <a:cubicBezTo>
                    <a:pt x="186" y="416"/>
                    <a:pt x="183" y="403"/>
                    <a:pt x="189" y="406"/>
                  </a:cubicBezTo>
                  <a:cubicBezTo>
                    <a:pt x="195" y="409"/>
                    <a:pt x="196" y="410"/>
                    <a:pt x="196" y="405"/>
                  </a:cubicBezTo>
                  <a:cubicBezTo>
                    <a:pt x="196" y="401"/>
                    <a:pt x="194" y="399"/>
                    <a:pt x="193" y="396"/>
                  </a:cubicBezTo>
                  <a:cubicBezTo>
                    <a:pt x="193" y="394"/>
                    <a:pt x="189" y="391"/>
                    <a:pt x="195" y="389"/>
                  </a:cubicBezTo>
                  <a:cubicBezTo>
                    <a:pt x="200" y="387"/>
                    <a:pt x="189" y="388"/>
                    <a:pt x="197" y="383"/>
                  </a:cubicBezTo>
                  <a:cubicBezTo>
                    <a:pt x="204" y="379"/>
                    <a:pt x="195" y="376"/>
                    <a:pt x="201" y="372"/>
                  </a:cubicBezTo>
                  <a:cubicBezTo>
                    <a:pt x="207" y="369"/>
                    <a:pt x="191" y="367"/>
                    <a:pt x="202" y="364"/>
                  </a:cubicBezTo>
                  <a:cubicBezTo>
                    <a:pt x="213" y="361"/>
                    <a:pt x="210" y="353"/>
                    <a:pt x="214" y="358"/>
                  </a:cubicBezTo>
                  <a:cubicBezTo>
                    <a:pt x="219" y="364"/>
                    <a:pt x="232" y="361"/>
                    <a:pt x="228" y="357"/>
                  </a:cubicBezTo>
                  <a:cubicBezTo>
                    <a:pt x="224" y="354"/>
                    <a:pt x="218" y="354"/>
                    <a:pt x="216" y="350"/>
                  </a:cubicBezTo>
                  <a:cubicBezTo>
                    <a:pt x="213" y="347"/>
                    <a:pt x="209" y="340"/>
                    <a:pt x="214" y="336"/>
                  </a:cubicBezTo>
                  <a:cubicBezTo>
                    <a:pt x="220" y="332"/>
                    <a:pt x="217" y="329"/>
                    <a:pt x="221" y="326"/>
                  </a:cubicBezTo>
                  <a:cubicBezTo>
                    <a:pt x="226" y="322"/>
                    <a:pt x="218" y="320"/>
                    <a:pt x="224" y="316"/>
                  </a:cubicBezTo>
                  <a:cubicBezTo>
                    <a:pt x="230" y="311"/>
                    <a:pt x="228" y="306"/>
                    <a:pt x="232" y="306"/>
                  </a:cubicBezTo>
                  <a:cubicBezTo>
                    <a:pt x="237" y="306"/>
                    <a:pt x="241" y="304"/>
                    <a:pt x="244" y="301"/>
                  </a:cubicBezTo>
                  <a:cubicBezTo>
                    <a:pt x="246" y="298"/>
                    <a:pt x="241" y="296"/>
                    <a:pt x="247" y="294"/>
                  </a:cubicBezTo>
                  <a:cubicBezTo>
                    <a:pt x="254" y="293"/>
                    <a:pt x="255" y="293"/>
                    <a:pt x="257" y="296"/>
                  </a:cubicBezTo>
                  <a:cubicBezTo>
                    <a:pt x="258" y="299"/>
                    <a:pt x="258" y="297"/>
                    <a:pt x="261" y="296"/>
                  </a:cubicBezTo>
                  <a:cubicBezTo>
                    <a:pt x="265" y="295"/>
                    <a:pt x="264" y="290"/>
                    <a:pt x="264" y="290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248" y="279"/>
                    <a:pt x="249" y="270"/>
                    <a:pt x="254" y="271"/>
                  </a:cubicBezTo>
                  <a:cubicBezTo>
                    <a:pt x="260" y="272"/>
                    <a:pt x="261" y="272"/>
                    <a:pt x="261" y="272"/>
                  </a:cubicBezTo>
                  <a:cubicBezTo>
                    <a:pt x="269" y="273"/>
                    <a:pt x="269" y="273"/>
                    <a:pt x="269" y="273"/>
                  </a:cubicBezTo>
                  <a:cubicBezTo>
                    <a:pt x="269" y="273"/>
                    <a:pt x="277" y="266"/>
                    <a:pt x="274" y="266"/>
                  </a:cubicBezTo>
                  <a:cubicBezTo>
                    <a:pt x="271" y="266"/>
                    <a:pt x="265" y="267"/>
                    <a:pt x="266" y="263"/>
                  </a:cubicBezTo>
                  <a:cubicBezTo>
                    <a:pt x="268" y="258"/>
                    <a:pt x="270" y="253"/>
                    <a:pt x="272" y="251"/>
                  </a:cubicBezTo>
                  <a:cubicBezTo>
                    <a:pt x="274" y="249"/>
                    <a:pt x="262" y="249"/>
                    <a:pt x="271" y="243"/>
                  </a:cubicBezTo>
                  <a:cubicBezTo>
                    <a:pt x="279" y="238"/>
                    <a:pt x="272" y="229"/>
                    <a:pt x="279" y="232"/>
                  </a:cubicBezTo>
                  <a:cubicBezTo>
                    <a:pt x="285" y="234"/>
                    <a:pt x="283" y="234"/>
                    <a:pt x="286" y="239"/>
                  </a:cubicBezTo>
                  <a:cubicBezTo>
                    <a:pt x="289" y="243"/>
                    <a:pt x="289" y="243"/>
                    <a:pt x="293" y="241"/>
                  </a:cubicBezTo>
                  <a:cubicBezTo>
                    <a:pt x="296" y="239"/>
                    <a:pt x="295" y="232"/>
                    <a:pt x="295" y="232"/>
                  </a:cubicBezTo>
                  <a:cubicBezTo>
                    <a:pt x="295" y="232"/>
                    <a:pt x="293" y="222"/>
                    <a:pt x="291" y="222"/>
                  </a:cubicBezTo>
                  <a:cubicBezTo>
                    <a:pt x="289" y="222"/>
                    <a:pt x="283" y="216"/>
                    <a:pt x="287" y="216"/>
                  </a:cubicBezTo>
                  <a:cubicBezTo>
                    <a:pt x="292" y="215"/>
                    <a:pt x="297" y="206"/>
                    <a:pt x="300" y="210"/>
                  </a:cubicBezTo>
                  <a:cubicBezTo>
                    <a:pt x="304" y="215"/>
                    <a:pt x="299" y="207"/>
                    <a:pt x="304" y="213"/>
                  </a:cubicBezTo>
                  <a:cubicBezTo>
                    <a:pt x="309" y="218"/>
                    <a:pt x="307" y="216"/>
                    <a:pt x="312" y="215"/>
                  </a:cubicBezTo>
                  <a:cubicBezTo>
                    <a:pt x="316" y="213"/>
                    <a:pt x="318" y="209"/>
                    <a:pt x="318" y="205"/>
                  </a:cubicBezTo>
                  <a:cubicBezTo>
                    <a:pt x="319" y="201"/>
                    <a:pt x="318" y="192"/>
                    <a:pt x="314" y="198"/>
                  </a:cubicBezTo>
                  <a:cubicBezTo>
                    <a:pt x="309" y="204"/>
                    <a:pt x="307" y="202"/>
                    <a:pt x="304" y="202"/>
                  </a:cubicBezTo>
                  <a:cubicBezTo>
                    <a:pt x="300" y="203"/>
                    <a:pt x="300" y="195"/>
                    <a:pt x="297" y="197"/>
                  </a:cubicBezTo>
                  <a:cubicBezTo>
                    <a:pt x="295" y="199"/>
                    <a:pt x="292" y="192"/>
                    <a:pt x="300" y="190"/>
                  </a:cubicBezTo>
                  <a:cubicBezTo>
                    <a:pt x="307" y="187"/>
                    <a:pt x="293" y="191"/>
                    <a:pt x="308" y="178"/>
                  </a:cubicBezTo>
                  <a:cubicBezTo>
                    <a:pt x="323" y="165"/>
                    <a:pt x="320" y="163"/>
                    <a:pt x="323" y="164"/>
                  </a:cubicBezTo>
                  <a:cubicBezTo>
                    <a:pt x="325" y="164"/>
                    <a:pt x="325" y="161"/>
                    <a:pt x="329" y="159"/>
                  </a:cubicBezTo>
                  <a:cubicBezTo>
                    <a:pt x="333" y="157"/>
                    <a:pt x="332" y="153"/>
                    <a:pt x="333" y="152"/>
                  </a:cubicBezTo>
                  <a:cubicBezTo>
                    <a:pt x="334" y="150"/>
                    <a:pt x="334" y="147"/>
                    <a:pt x="334" y="144"/>
                  </a:cubicBezTo>
                  <a:cubicBezTo>
                    <a:pt x="334" y="140"/>
                    <a:pt x="335" y="136"/>
                    <a:pt x="336" y="134"/>
                  </a:cubicBezTo>
                  <a:cubicBezTo>
                    <a:pt x="337" y="132"/>
                    <a:pt x="338" y="127"/>
                    <a:pt x="338" y="127"/>
                  </a:cubicBezTo>
                  <a:cubicBezTo>
                    <a:pt x="338" y="127"/>
                    <a:pt x="340" y="135"/>
                    <a:pt x="342" y="138"/>
                  </a:cubicBezTo>
                  <a:cubicBezTo>
                    <a:pt x="344" y="140"/>
                    <a:pt x="345" y="133"/>
                    <a:pt x="347" y="139"/>
                  </a:cubicBezTo>
                  <a:cubicBezTo>
                    <a:pt x="348" y="144"/>
                    <a:pt x="348" y="143"/>
                    <a:pt x="351" y="142"/>
                  </a:cubicBezTo>
                  <a:cubicBezTo>
                    <a:pt x="354" y="141"/>
                    <a:pt x="355" y="138"/>
                    <a:pt x="355" y="138"/>
                  </a:cubicBezTo>
                  <a:cubicBezTo>
                    <a:pt x="355" y="138"/>
                    <a:pt x="349" y="126"/>
                    <a:pt x="353" y="128"/>
                  </a:cubicBezTo>
                  <a:cubicBezTo>
                    <a:pt x="357" y="129"/>
                    <a:pt x="360" y="128"/>
                    <a:pt x="360" y="134"/>
                  </a:cubicBezTo>
                  <a:cubicBezTo>
                    <a:pt x="360" y="140"/>
                    <a:pt x="362" y="134"/>
                    <a:pt x="364" y="142"/>
                  </a:cubicBezTo>
                  <a:cubicBezTo>
                    <a:pt x="365" y="150"/>
                    <a:pt x="368" y="148"/>
                    <a:pt x="370" y="151"/>
                  </a:cubicBezTo>
                  <a:cubicBezTo>
                    <a:pt x="371" y="153"/>
                    <a:pt x="375" y="151"/>
                    <a:pt x="375" y="148"/>
                  </a:cubicBezTo>
                  <a:cubicBezTo>
                    <a:pt x="375" y="145"/>
                    <a:pt x="372" y="137"/>
                    <a:pt x="369" y="134"/>
                  </a:cubicBezTo>
                  <a:cubicBezTo>
                    <a:pt x="367" y="131"/>
                    <a:pt x="364" y="125"/>
                    <a:pt x="365" y="122"/>
                  </a:cubicBezTo>
                  <a:cubicBezTo>
                    <a:pt x="366" y="120"/>
                    <a:pt x="361" y="114"/>
                    <a:pt x="367" y="113"/>
                  </a:cubicBezTo>
                  <a:cubicBezTo>
                    <a:pt x="372" y="113"/>
                    <a:pt x="374" y="111"/>
                    <a:pt x="374" y="111"/>
                  </a:cubicBezTo>
                  <a:cubicBezTo>
                    <a:pt x="374" y="111"/>
                    <a:pt x="376" y="122"/>
                    <a:pt x="377" y="127"/>
                  </a:cubicBezTo>
                  <a:cubicBezTo>
                    <a:pt x="378" y="131"/>
                    <a:pt x="383" y="121"/>
                    <a:pt x="383" y="119"/>
                  </a:cubicBezTo>
                  <a:cubicBezTo>
                    <a:pt x="383" y="116"/>
                    <a:pt x="381" y="110"/>
                    <a:pt x="383" y="110"/>
                  </a:cubicBezTo>
                  <a:cubicBezTo>
                    <a:pt x="385" y="110"/>
                    <a:pt x="383" y="105"/>
                    <a:pt x="385" y="104"/>
                  </a:cubicBezTo>
                  <a:cubicBezTo>
                    <a:pt x="387" y="103"/>
                    <a:pt x="392" y="96"/>
                    <a:pt x="393" y="100"/>
                  </a:cubicBezTo>
                  <a:cubicBezTo>
                    <a:pt x="395" y="103"/>
                    <a:pt x="392" y="113"/>
                    <a:pt x="391" y="115"/>
                  </a:cubicBezTo>
                  <a:cubicBezTo>
                    <a:pt x="390" y="116"/>
                    <a:pt x="389" y="119"/>
                    <a:pt x="389" y="119"/>
                  </a:cubicBezTo>
                  <a:cubicBezTo>
                    <a:pt x="389" y="119"/>
                    <a:pt x="388" y="138"/>
                    <a:pt x="392" y="136"/>
                  </a:cubicBezTo>
                  <a:cubicBezTo>
                    <a:pt x="396" y="134"/>
                    <a:pt x="394" y="129"/>
                    <a:pt x="397" y="128"/>
                  </a:cubicBezTo>
                  <a:cubicBezTo>
                    <a:pt x="401" y="127"/>
                    <a:pt x="391" y="126"/>
                    <a:pt x="398" y="120"/>
                  </a:cubicBezTo>
                  <a:cubicBezTo>
                    <a:pt x="405" y="114"/>
                    <a:pt x="403" y="111"/>
                    <a:pt x="405" y="108"/>
                  </a:cubicBezTo>
                  <a:cubicBezTo>
                    <a:pt x="408" y="105"/>
                    <a:pt x="401" y="102"/>
                    <a:pt x="407" y="100"/>
                  </a:cubicBezTo>
                  <a:cubicBezTo>
                    <a:pt x="412" y="99"/>
                    <a:pt x="407" y="107"/>
                    <a:pt x="413" y="103"/>
                  </a:cubicBezTo>
                  <a:cubicBezTo>
                    <a:pt x="420" y="99"/>
                    <a:pt x="415" y="94"/>
                    <a:pt x="416" y="92"/>
                  </a:cubicBezTo>
                  <a:cubicBezTo>
                    <a:pt x="417" y="90"/>
                    <a:pt x="425" y="100"/>
                    <a:pt x="426" y="102"/>
                  </a:cubicBezTo>
                  <a:cubicBezTo>
                    <a:pt x="427" y="103"/>
                    <a:pt x="428" y="99"/>
                    <a:pt x="431" y="103"/>
                  </a:cubicBezTo>
                  <a:cubicBezTo>
                    <a:pt x="434" y="106"/>
                    <a:pt x="434" y="111"/>
                    <a:pt x="436" y="113"/>
                  </a:cubicBezTo>
                  <a:cubicBezTo>
                    <a:pt x="438" y="114"/>
                    <a:pt x="441" y="105"/>
                    <a:pt x="439" y="101"/>
                  </a:cubicBezTo>
                  <a:cubicBezTo>
                    <a:pt x="436" y="96"/>
                    <a:pt x="439" y="91"/>
                    <a:pt x="439" y="91"/>
                  </a:cubicBezTo>
                  <a:cubicBezTo>
                    <a:pt x="439" y="91"/>
                    <a:pt x="436" y="86"/>
                    <a:pt x="435" y="86"/>
                  </a:cubicBezTo>
                  <a:cubicBezTo>
                    <a:pt x="433" y="85"/>
                    <a:pt x="431" y="77"/>
                    <a:pt x="431" y="77"/>
                  </a:cubicBezTo>
                  <a:cubicBezTo>
                    <a:pt x="437" y="68"/>
                    <a:pt x="437" y="68"/>
                    <a:pt x="437" y="68"/>
                  </a:cubicBezTo>
                  <a:cubicBezTo>
                    <a:pt x="442" y="75"/>
                    <a:pt x="442" y="75"/>
                    <a:pt x="442" y="75"/>
                  </a:cubicBezTo>
                  <a:cubicBezTo>
                    <a:pt x="442" y="75"/>
                    <a:pt x="441" y="87"/>
                    <a:pt x="445" y="85"/>
                  </a:cubicBezTo>
                  <a:cubicBezTo>
                    <a:pt x="449" y="83"/>
                    <a:pt x="450" y="83"/>
                    <a:pt x="451" y="78"/>
                  </a:cubicBezTo>
                  <a:cubicBezTo>
                    <a:pt x="452" y="74"/>
                    <a:pt x="456" y="74"/>
                    <a:pt x="456" y="74"/>
                  </a:cubicBezTo>
                  <a:cubicBezTo>
                    <a:pt x="456" y="74"/>
                    <a:pt x="452" y="78"/>
                    <a:pt x="458" y="78"/>
                  </a:cubicBezTo>
                  <a:cubicBezTo>
                    <a:pt x="464" y="77"/>
                    <a:pt x="466" y="75"/>
                    <a:pt x="464" y="80"/>
                  </a:cubicBezTo>
                  <a:cubicBezTo>
                    <a:pt x="463" y="85"/>
                    <a:pt x="460" y="84"/>
                    <a:pt x="462" y="89"/>
                  </a:cubicBezTo>
                  <a:cubicBezTo>
                    <a:pt x="463" y="94"/>
                    <a:pt x="463" y="96"/>
                    <a:pt x="467" y="94"/>
                  </a:cubicBezTo>
                  <a:cubicBezTo>
                    <a:pt x="471" y="92"/>
                    <a:pt x="473" y="83"/>
                    <a:pt x="472" y="77"/>
                  </a:cubicBezTo>
                  <a:cubicBezTo>
                    <a:pt x="471" y="72"/>
                    <a:pt x="469" y="74"/>
                    <a:pt x="474" y="71"/>
                  </a:cubicBezTo>
                  <a:cubicBezTo>
                    <a:pt x="478" y="67"/>
                    <a:pt x="479" y="66"/>
                    <a:pt x="482" y="62"/>
                  </a:cubicBezTo>
                  <a:cubicBezTo>
                    <a:pt x="484" y="58"/>
                    <a:pt x="483" y="58"/>
                    <a:pt x="485" y="54"/>
                  </a:cubicBezTo>
                  <a:cubicBezTo>
                    <a:pt x="487" y="51"/>
                    <a:pt x="492" y="53"/>
                    <a:pt x="492" y="53"/>
                  </a:cubicBezTo>
                  <a:cubicBezTo>
                    <a:pt x="492" y="53"/>
                    <a:pt x="494" y="54"/>
                    <a:pt x="497" y="55"/>
                  </a:cubicBezTo>
                  <a:cubicBezTo>
                    <a:pt x="501" y="56"/>
                    <a:pt x="503" y="49"/>
                    <a:pt x="501" y="44"/>
                  </a:cubicBezTo>
                  <a:cubicBezTo>
                    <a:pt x="498" y="39"/>
                    <a:pt x="508" y="28"/>
                    <a:pt x="503" y="27"/>
                  </a:cubicBezTo>
                  <a:cubicBezTo>
                    <a:pt x="497" y="26"/>
                    <a:pt x="498" y="21"/>
                    <a:pt x="501" y="19"/>
                  </a:cubicBezTo>
                  <a:cubicBezTo>
                    <a:pt x="503" y="17"/>
                    <a:pt x="503" y="11"/>
                    <a:pt x="503" y="11"/>
                  </a:cubicBezTo>
                  <a:cubicBezTo>
                    <a:pt x="511" y="14"/>
                    <a:pt x="511" y="14"/>
                    <a:pt x="511" y="14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6" y="18"/>
                    <a:pt x="517" y="17"/>
                    <a:pt x="517" y="23"/>
                  </a:cubicBezTo>
                  <a:cubicBezTo>
                    <a:pt x="517" y="29"/>
                    <a:pt x="520" y="24"/>
                    <a:pt x="521" y="25"/>
                  </a:cubicBezTo>
                  <a:cubicBezTo>
                    <a:pt x="523" y="25"/>
                    <a:pt x="518" y="20"/>
                    <a:pt x="525" y="22"/>
                  </a:cubicBezTo>
                  <a:cubicBezTo>
                    <a:pt x="532" y="25"/>
                    <a:pt x="532" y="28"/>
                    <a:pt x="529" y="31"/>
                  </a:cubicBezTo>
                  <a:cubicBezTo>
                    <a:pt x="525" y="35"/>
                    <a:pt x="519" y="43"/>
                    <a:pt x="519" y="47"/>
                  </a:cubicBezTo>
                  <a:cubicBezTo>
                    <a:pt x="520" y="51"/>
                    <a:pt x="520" y="55"/>
                    <a:pt x="518" y="60"/>
                  </a:cubicBezTo>
                  <a:cubicBezTo>
                    <a:pt x="516" y="65"/>
                    <a:pt x="515" y="66"/>
                    <a:pt x="516" y="69"/>
                  </a:cubicBezTo>
                  <a:cubicBezTo>
                    <a:pt x="517" y="73"/>
                    <a:pt x="512" y="74"/>
                    <a:pt x="512" y="77"/>
                  </a:cubicBezTo>
                  <a:cubicBezTo>
                    <a:pt x="512" y="80"/>
                    <a:pt x="519" y="80"/>
                    <a:pt x="519" y="80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24" y="69"/>
                    <a:pt x="524" y="68"/>
                    <a:pt x="524" y="63"/>
                  </a:cubicBezTo>
                  <a:cubicBezTo>
                    <a:pt x="525" y="58"/>
                    <a:pt x="532" y="54"/>
                    <a:pt x="532" y="54"/>
                  </a:cubicBezTo>
                  <a:cubicBezTo>
                    <a:pt x="532" y="54"/>
                    <a:pt x="534" y="51"/>
                    <a:pt x="536" y="46"/>
                  </a:cubicBezTo>
                  <a:cubicBezTo>
                    <a:pt x="538" y="41"/>
                    <a:pt x="538" y="45"/>
                    <a:pt x="540" y="39"/>
                  </a:cubicBezTo>
                  <a:cubicBezTo>
                    <a:pt x="542" y="32"/>
                    <a:pt x="550" y="30"/>
                    <a:pt x="550" y="26"/>
                  </a:cubicBezTo>
                  <a:cubicBezTo>
                    <a:pt x="550" y="22"/>
                    <a:pt x="551" y="19"/>
                    <a:pt x="553" y="18"/>
                  </a:cubicBezTo>
                  <a:cubicBezTo>
                    <a:pt x="555" y="17"/>
                    <a:pt x="557" y="12"/>
                    <a:pt x="558" y="21"/>
                  </a:cubicBezTo>
                  <a:cubicBezTo>
                    <a:pt x="558" y="31"/>
                    <a:pt x="560" y="29"/>
                    <a:pt x="556" y="35"/>
                  </a:cubicBezTo>
                  <a:cubicBezTo>
                    <a:pt x="551" y="41"/>
                    <a:pt x="544" y="41"/>
                    <a:pt x="550" y="42"/>
                  </a:cubicBezTo>
                  <a:cubicBezTo>
                    <a:pt x="556" y="43"/>
                    <a:pt x="560" y="41"/>
                    <a:pt x="559" y="45"/>
                  </a:cubicBezTo>
                  <a:cubicBezTo>
                    <a:pt x="557" y="48"/>
                    <a:pt x="549" y="51"/>
                    <a:pt x="554" y="54"/>
                  </a:cubicBezTo>
                  <a:cubicBezTo>
                    <a:pt x="559" y="58"/>
                    <a:pt x="560" y="53"/>
                    <a:pt x="563" y="53"/>
                  </a:cubicBezTo>
                  <a:cubicBezTo>
                    <a:pt x="565" y="52"/>
                    <a:pt x="568" y="48"/>
                    <a:pt x="568" y="48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40"/>
                    <a:pt x="569" y="30"/>
                    <a:pt x="571" y="31"/>
                  </a:cubicBezTo>
                  <a:cubicBezTo>
                    <a:pt x="573" y="32"/>
                    <a:pt x="572" y="30"/>
                    <a:pt x="573" y="28"/>
                  </a:cubicBezTo>
                  <a:cubicBezTo>
                    <a:pt x="575" y="27"/>
                    <a:pt x="580" y="22"/>
                    <a:pt x="579" y="19"/>
                  </a:cubicBezTo>
                  <a:cubicBezTo>
                    <a:pt x="578" y="17"/>
                    <a:pt x="572" y="15"/>
                    <a:pt x="577" y="12"/>
                  </a:cubicBezTo>
                  <a:cubicBezTo>
                    <a:pt x="581" y="9"/>
                    <a:pt x="581" y="6"/>
                    <a:pt x="584" y="6"/>
                  </a:cubicBezTo>
                  <a:cubicBezTo>
                    <a:pt x="586" y="6"/>
                    <a:pt x="578" y="0"/>
                    <a:pt x="585" y="1"/>
                  </a:cubicBezTo>
                  <a:cubicBezTo>
                    <a:pt x="591" y="2"/>
                    <a:pt x="586" y="5"/>
                    <a:pt x="590" y="5"/>
                  </a:cubicBezTo>
                  <a:cubicBezTo>
                    <a:pt x="594" y="5"/>
                    <a:pt x="591" y="1"/>
                    <a:pt x="595" y="3"/>
                  </a:cubicBezTo>
                  <a:cubicBezTo>
                    <a:pt x="599" y="5"/>
                    <a:pt x="598" y="10"/>
                    <a:pt x="598" y="13"/>
                  </a:cubicBezTo>
                  <a:cubicBezTo>
                    <a:pt x="598" y="15"/>
                    <a:pt x="601" y="14"/>
                    <a:pt x="601" y="14"/>
                  </a:cubicBezTo>
                  <a:cubicBezTo>
                    <a:pt x="605" y="17"/>
                    <a:pt x="605" y="17"/>
                    <a:pt x="605" y="17"/>
                  </a:cubicBezTo>
                  <a:cubicBezTo>
                    <a:pt x="602" y="24"/>
                    <a:pt x="602" y="24"/>
                    <a:pt x="602" y="24"/>
                  </a:cubicBezTo>
                  <a:cubicBezTo>
                    <a:pt x="602" y="24"/>
                    <a:pt x="592" y="25"/>
                    <a:pt x="590" y="26"/>
                  </a:cubicBezTo>
                  <a:cubicBezTo>
                    <a:pt x="588" y="27"/>
                    <a:pt x="579" y="33"/>
                    <a:pt x="585" y="34"/>
                  </a:cubicBezTo>
                  <a:cubicBezTo>
                    <a:pt x="591" y="34"/>
                    <a:pt x="595" y="34"/>
                    <a:pt x="595" y="34"/>
                  </a:cubicBezTo>
                  <a:cubicBezTo>
                    <a:pt x="585" y="43"/>
                    <a:pt x="585" y="43"/>
                    <a:pt x="585" y="43"/>
                  </a:cubicBezTo>
                  <a:cubicBezTo>
                    <a:pt x="585" y="43"/>
                    <a:pt x="589" y="53"/>
                    <a:pt x="591" y="53"/>
                  </a:cubicBezTo>
                  <a:cubicBezTo>
                    <a:pt x="594" y="53"/>
                    <a:pt x="595" y="67"/>
                    <a:pt x="596" y="68"/>
                  </a:cubicBezTo>
                  <a:cubicBezTo>
                    <a:pt x="597" y="69"/>
                    <a:pt x="603" y="55"/>
                    <a:pt x="605" y="52"/>
                  </a:cubicBezTo>
                  <a:cubicBezTo>
                    <a:pt x="606" y="50"/>
                    <a:pt x="599" y="52"/>
                    <a:pt x="601" y="46"/>
                  </a:cubicBezTo>
                  <a:cubicBezTo>
                    <a:pt x="602" y="41"/>
                    <a:pt x="605" y="36"/>
                    <a:pt x="609" y="37"/>
                  </a:cubicBezTo>
                  <a:cubicBezTo>
                    <a:pt x="613" y="38"/>
                    <a:pt x="605" y="32"/>
                    <a:pt x="612" y="29"/>
                  </a:cubicBezTo>
                  <a:cubicBezTo>
                    <a:pt x="618" y="26"/>
                    <a:pt x="608" y="15"/>
                    <a:pt x="616" y="22"/>
                  </a:cubicBezTo>
                  <a:cubicBezTo>
                    <a:pt x="623" y="28"/>
                    <a:pt x="618" y="22"/>
                    <a:pt x="624" y="33"/>
                  </a:cubicBezTo>
                  <a:cubicBezTo>
                    <a:pt x="630" y="44"/>
                    <a:pt x="636" y="40"/>
                    <a:pt x="638" y="40"/>
                  </a:cubicBezTo>
                  <a:cubicBezTo>
                    <a:pt x="640" y="39"/>
                    <a:pt x="641" y="31"/>
                    <a:pt x="644" y="34"/>
                  </a:cubicBezTo>
                  <a:cubicBezTo>
                    <a:pt x="647" y="36"/>
                    <a:pt x="648" y="34"/>
                    <a:pt x="648" y="34"/>
                  </a:cubicBezTo>
                  <a:cubicBezTo>
                    <a:pt x="648" y="34"/>
                    <a:pt x="643" y="48"/>
                    <a:pt x="646" y="50"/>
                  </a:cubicBezTo>
                  <a:cubicBezTo>
                    <a:pt x="648" y="52"/>
                    <a:pt x="649" y="50"/>
                    <a:pt x="654" y="48"/>
                  </a:cubicBezTo>
                  <a:cubicBezTo>
                    <a:pt x="659" y="46"/>
                    <a:pt x="661" y="49"/>
                    <a:pt x="662" y="53"/>
                  </a:cubicBezTo>
                  <a:cubicBezTo>
                    <a:pt x="663" y="57"/>
                    <a:pt x="671" y="55"/>
                    <a:pt x="668" y="61"/>
                  </a:cubicBezTo>
                  <a:cubicBezTo>
                    <a:pt x="666" y="66"/>
                    <a:pt x="663" y="71"/>
                    <a:pt x="663" y="71"/>
                  </a:cubicBezTo>
                  <a:cubicBezTo>
                    <a:pt x="663" y="71"/>
                    <a:pt x="658" y="64"/>
                    <a:pt x="653" y="72"/>
                  </a:cubicBezTo>
                  <a:cubicBezTo>
                    <a:pt x="648" y="80"/>
                    <a:pt x="642" y="78"/>
                    <a:pt x="642" y="78"/>
                  </a:cubicBezTo>
                  <a:cubicBezTo>
                    <a:pt x="642" y="78"/>
                    <a:pt x="638" y="67"/>
                    <a:pt x="633" y="73"/>
                  </a:cubicBezTo>
                  <a:cubicBezTo>
                    <a:pt x="629" y="78"/>
                    <a:pt x="630" y="78"/>
                    <a:pt x="625" y="75"/>
                  </a:cubicBezTo>
                  <a:cubicBezTo>
                    <a:pt x="620" y="72"/>
                    <a:pt x="624" y="64"/>
                    <a:pt x="620" y="70"/>
                  </a:cubicBezTo>
                  <a:cubicBezTo>
                    <a:pt x="616" y="77"/>
                    <a:pt x="615" y="72"/>
                    <a:pt x="612" y="74"/>
                  </a:cubicBezTo>
                  <a:cubicBezTo>
                    <a:pt x="609" y="76"/>
                    <a:pt x="603" y="72"/>
                    <a:pt x="613" y="80"/>
                  </a:cubicBezTo>
                  <a:cubicBezTo>
                    <a:pt x="624" y="88"/>
                    <a:pt x="625" y="90"/>
                    <a:pt x="625" y="90"/>
                  </a:cubicBezTo>
                  <a:cubicBezTo>
                    <a:pt x="630" y="94"/>
                    <a:pt x="630" y="94"/>
                    <a:pt x="630" y="94"/>
                  </a:cubicBezTo>
                  <a:cubicBezTo>
                    <a:pt x="630" y="94"/>
                    <a:pt x="640" y="96"/>
                    <a:pt x="637" y="99"/>
                  </a:cubicBezTo>
                  <a:cubicBezTo>
                    <a:pt x="634" y="102"/>
                    <a:pt x="645" y="106"/>
                    <a:pt x="645" y="106"/>
                  </a:cubicBezTo>
                  <a:cubicBezTo>
                    <a:pt x="645" y="106"/>
                    <a:pt x="632" y="112"/>
                    <a:pt x="638" y="114"/>
                  </a:cubicBezTo>
                  <a:cubicBezTo>
                    <a:pt x="643" y="116"/>
                    <a:pt x="639" y="126"/>
                    <a:pt x="643" y="127"/>
                  </a:cubicBezTo>
                  <a:cubicBezTo>
                    <a:pt x="647" y="128"/>
                    <a:pt x="649" y="121"/>
                    <a:pt x="649" y="121"/>
                  </a:cubicBezTo>
                  <a:cubicBezTo>
                    <a:pt x="649" y="121"/>
                    <a:pt x="639" y="106"/>
                    <a:pt x="648" y="108"/>
                  </a:cubicBezTo>
                  <a:cubicBezTo>
                    <a:pt x="658" y="110"/>
                    <a:pt x="651" y="105"/>
                    <a:pt x="655" y="104"/>
                  </a:cubicBezTo>
                  <a:cubicBezTo>
                    <a:pt x="659" y="104"/>
                    <a:pt x="659" y="106"/>
                    <a:pt x="662" y="108"/>
                  </a:cubicBezTo>
                  <a:cubicBezTo>
                    <a:pt x="663" y="109"/>
                    <a:pt x="663" y="109"/>
                    <a:pt x="663" y="109"/>
                  </a:cubicBezTo>
                  <a:close/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73" name="Freeform 1286"/>
            <p:cNvSpPr>
              <a:spLocks/>
            </p:cNvSpPr>
            <p:nvPr/>
          </p:nvSpPr>
          <p:spPr bwMode="auto">
            <a:xfrm>
              <a:off x="4189413" y="2459571"/>
              <a:ext cx="298450" cy="714375"/>
            </a:xfrm>
            <a:custGeom>
              <a:avLst/>
              <a:gdLst>
                <a:gd name="T0" fmla="*/ 2147483647 w 337"/>
                <a:gd name="T1" fmla="*/ 2147483647 h 809"/>
                <a:gd name="T2" fmla="*/ 2147483647 w 337"/>
                <a:gd name="T3" fmla="*/ 2147483647 h 809"/>
                <a:gd name="T4" fmla="*/ 2147483647 w 337"/>
                <a:gd name="T5" fmla="*/ 2147483647 h 809"/>
                <a:gd name="T6" fmla="*/ 2147483647 w 337"/>
                <a:gd name="T7" fmla="*/ 2147483647 h 809"/>
                <a:gd name="T8" fmla="*/ 2147483647 w 337"/>
                <a:gd name="T9" fmla="*/ 2147483647 h 809"/>
                <a:gd name="T10" fmla="*/ 2147483647 w 337"/>
                <a:gd name="T11" fmla="*/ 2147483647 h 809"/>
                <a:gd name="T12" fmla="*/ 2147483647 w 337"/>
                <a:gd name="T13" fmla="*/ 2147483647 h 809"/>
                <a:gd name="T14" fmla="*/ 2147483647 w 337"/>
                <a:gd name="T15" fmla="*/ 2147483647 h 809"/>
                <a:gd name="T16" fmla="*/ 2147483647 w 337"/>
                <a:gd name="T17" fmla="*/ 2147483647 h 809"/>
                <a:gd name="T18" fmla="*/ 2147483647 w 337"/>
                <a:gd name="T19" fmla="*/ 2147483647 h 809"/>
                <a:gd name="T20" fmla="*/ 2147483647 w 337"/>
                <a:gd name="T21" fmla="*/ 2147483647 h 809"/>
                <a:gd name="T22" fmla="*/ 2147483647 w 337"/>
                <a:gd name="T23" fmla="*/ 2147483647 h 809"/>
                <a:gd name="T24" fmla="*/ 2147483647 w 337"/>
                <a:gd name="T25" fmla="*/ 2147483647 h 809"/>
                <a:gd name="T26" fmla="*/ 2147483647 w 337"/>
                <a:gd name="T27" fmla="*/ 2147483647 h 809"/>
                <a:gd name="T28" fmla="*/ 2147483647 w 337"/>
                <a:gd name="T29" fmla="*/ 2147483647 h 809"/>
                <a:gd name="T30" fmla="*/ 2147483647 w 337"/>
                <a:gd name="T31" fmla="*/ 2147483647 h 809"/>
                <a:gd name="T32" fmla="*/ 2147483647 w 337"/>
                <a:gd name="T33" fmla="*/ 2147483647 h 809"/>
                <a:gd name="T34" fmla="*/ 2147483647 w 337"/>
                <a:gd name="T35" fmla="*/ 2147483647 h 809"/>
                <a:gd name="T36" fmla="*/ 2147483647 w 337"/>
                <a:gd name="T37" fmla="*/ 2147483647 h 809"/>
                <a:gd name="T38" fmla="*/ 2147483647 w 337"/>
                <a:gd name="T39" fmla="*/ 2147483647 h 809"/>
                <a:gd name="T40" fmla="*/ 2147483647 w 337"/>
                <a:gd name="T41" fmla="*/ 2147483647 h 809"/>
                <a:gd name="T42" fmla="*/ 2147483647 w 337"/>
                <a:gd name="T43" fmla="*/ 2147483647 h 809"/>
                <a:gd name="T44" fmla="*/ 2147483647 w 337"/>
                <a:gd name="T45" fmla="*/ 2147483647 h 809"/>
                <a:gd name="T46" fmla="*/ 2147483647 w 337"/>
                <a:gd name="T47" fmla="*/ 2147483647 h 809"/>
                <a:gd name="T48" fmla="*/ 2147483647 w 337"/>
                <a:gd name="T49" fmla="*/ 2147483647 h 809"/>
                <a:gd name="T50" fmla="*/ 2147483647 w 337"/>
                <a:gd name="T51" fmla="*/ 2147483647 h 809"/>
                <a:gd name="T52" fmla="*/ 2147483647 w 337"/>
                <a:gd name="T53" fmla="*/ 2147483647 h 809"/>
                <a:gd name="T54" fmla="*/ 2147483647 w 337"/>
                <a:gd name="T55" fmla="*/ 2147483647 h 809"/>
                <a:gd name="T56" fmla="*/ 2147483647 w 337"/>
                <a:gd name="T57" fmla="*/ 2147483647 h 809"/>
                <a:gd name="T58" fmla="*/ 2147483647 w 337"/>
                <a:gd name="T59" fmla="*/ 2147483647 h 809"/>
                <a:gd name="T60" fmla="*/ 2147483647 w 337"/>
                <a:gd name="T61" fmla="*/ 2147483647 h 809"/>
                <a:gd name="T62" fmla="*/ 2147483647 w 337"/>
                <a:gd name="T63" fmla="*/ 2147483647 h 809"/>
                <a:gd name="T64" fmla="*/ 2147483647 w 337"/>
                <a:gd name="T65" fmla="*/ 2147483647 h 809"/>
                <a:gd name="T66" fmla="*/ 2147483647 w 337"/>
                <a:gd name="T67" fmla="*/ 2147483647 h 809"/>
                <a:gd name="T68" fmla="*/ 2147483647 w 337"/>
                <a:gd name="T69" fmla="*/ 2147483647 h 809"/>
                <a:gd name="T70" fmla="*/ 2147483647 w 337"/>
                <a:gd name="T71" fmla="*/ 2147483647 h 809"/>
                <a:gd name="T72" fmla="*/ 2147483647 w 337"/>
                <a:gd name="T73" fmla="*/ 2147483647 h 809"/>
                <a:gd name="T74" fmla="*/ 2147483647 w 337"/>
                <a:gd name="T75" fmla="*/ 2147483647 h 809"/>
                <a:gd name="T76" fmla="*/ 2147483647 w 337"/>
                <a:gd name="T77" fmla="*/ 2147483647 h 809"/>
                <a:gd name="T78" fmla="*/ 2147483647 w 337"/>
                <a:gd name="T79" fmla="*/ 2147483647 h 809"/>
                <a:gd name="T80" fmla="*/ 2147483647 w 337"/>
                <a:gd name="T81" fmla="*/ 2147483647 h 809"/>
                <a:gd name="T82" fmla="*/ 2147483647 w 337"/>
                <a:gd name="T83" fmla="*/ 2147483647 h 809"/>
                <a:gd name="T84" fmla="*/ 2147483647 w 337"/>
                <a:gd name="T85" fmla="*/ 2147483647 h 809"/>
                <a:gd name="T86" fmla="*/ 2147483647 w 337"/>
                <a:gd name="T87" fmla="*/ 2147483647 h 809"/>
                <a:gd name="T88" fmla="*/ 2147483647 w 337"/>
                <a:gd name="T89" fmla="*/ 2147483647 h 809"/>
                <a:gd name="T90" fmla="*/ 2147483647 w 337"/>
                <a:gd name="T91" fmla="*/ 2147483647 h 809"/>
                <a:gd name="T92" fmla="*/ 2147483647 w 337"/>
                <a:gd name="T93" fmla="*/ 2147483647 h 809"/>
                <a:gd name="T94" fmla="*/ 2147483647 w 337"/>
                <a:gd name="T95" fmla="*/ 2147483647 h 809"/>
                <a:gd name="T96" fmla="*/ 2147483647 w 337"/>
                <a:gd name="T97" fmla="*/ 2147483647 h 8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7" h="809">
                  <a:moveTo>
                    <a:pt x="1" y="617"/>
                  </a:moveTo>
                  <a:cubicBezTo>
                    <a:pt x="3" y="619"/>
                    <a:pt x="5" y="622"/>
                    <a:pt x="6" y="625"/>
                  </a:cubicBezTo>
                  <a:cubicBezTo>
                    <a:pt x="15" y="620"/>
                    <a:pt x="13" y="608"/>
                    <a:pt x="15" y="598"/>
                  </a:cubicBezTo>
                  <a:cubicBezTo>
                    <a:pt x="18" y="584"/>
                    <a:pt x="23" y="585"/>
                    <a:pt x="31" y="579"/>
                  </a:cubicBezTo>
                  <a:cubicBezTo>
                    <a:pt x="49" y="565"/>
                    <a:pt x="36" y="536"/>
                    <a:pt x="31" y="516"/>
                  </a:cubicBezTo>
                  <a:cubicBezTo>
                    <a:pt x="37" y="518"/>
                    <a:pt x="43" y="508"/>
                    <a:pt x="43" y="501"/>
                  </a:cubicBezTo>
                  <a:cubicBezTo>
                    <a:pt x="43" y="490"/>
                    <a:pt x="33" y="486"/>
                    <a:pt x="29" y="477"/>
                  </a:cubicBezTo>
                  <a:cubicBezTo>
                    <a:pt x="22" y="461"/>
                    <a:pt x="34" y="440"/>
                    <a:pt x="28" y="423"/>
                  </a:cubicBezTo>
                  <a:cubicBezTo>
                    <a:pt x="24" y="412"/>
                    <a:pt x="19" y="415"/>
                    <a:pt x="19" y="402"/>
                  </a:cubicBezTo>
                  <a:cubicBezTo>
                    <a:pt x="20" y="391"/>
                    <a:pt x="25" y="376"/>
                    <a:pt x="27" y="364"/>
                  </a:cubicBezTo>
                  <a:cubicBezTo>
                    <a:pt x="29" y="353"/>
                    <a:pt x="29" y="336"/>
                    <a:pt x="42" y="334"/>
                  </a:cubicBezTo>
                  <a:cubicBezTo>
                    <a:pt x="49" y="333"/>
                    <a:pt x="62" y="338"/>
                    <a:pt x="68" y="341"/>
                  </a:cubicBezTo>
                  <a:cubicBezTo>
                    <a:pt x="78" y="329"/>
                    <a:pt x="64" y="320"/>
                    <a:pt x="63" y="309"/>
                  </a:cubicBezTo>
                  <a:cubicBezTo>
                    <a:pt x="62" y="296"/>
                    <a:pt x="70" y="276"/>
                    <a:pt x="74" y="263"/>
                  </a:cubicBezTo>
                  <a:cubicBezTo>
                    <a:pt x="76" y="254"/>
                    <a:pt x="82" y="242"/>
                    <a:pt x="82" y="233"/>
                  </a:cubicBezTo>
                  <a:cubicBezTo>
                    <a:pt x="82" y="226"/>
                    <a:pt x="76" y="222"/>
                    <a:pt x="76" y="217"/>
                  </a:cubicBezTo>
                  <a:cubicBezTo>
                    <a:pt x="75" y="194"/>
                    <a:pt x="91" y="206"/>
                    <a:pt x="102" y="208"/>
                  </a:cubicBezTo>
                  <a:cubicBezTo>
                    <a:pt x="102" y="187"/>
                    <a:pt x="114" y="158"/>
                    <a:pt x="127" y="142"/>
                  </a:cubicBezTo>
                  <a:cubicBezTo>
                    <a:pt x="124" y="141"/>
                    <a:pt x="121" y="138"/>
                    <a:pt x="117" y="137"/>
                  </a:cubicBezTo>
                  <a:cubicBezTo>
                    <a:pt x="121" y="131"/>
                    <a:pt x="128" y="125"/>
                    <a:pt x="131" y="118"/>
                  </a:cubicBezTo>
                  <a:cubicBezTo>
                    <a:pt x="133" y="111"/>
                    <a:pt x="132" y="105"/>
                    <a:pt x="135" y="100"/>
                  </a:cubicBezTo>
                  <a:cubicBezTo>
                    <a:pt x="141" y="90"/>
                    <a:pt x="155" y="72"/>
                    <a:pt x="166" y="84"/>
                  </a:cubicBezTo>
                  <a:cubicBezTo>
                    <a:pt x="174" y="72"/>
                    <a:pt x="168" y="52"/>
                    <a:pt x="182" y="46"/>
                  </a:cubicBezTo>
                  <a:cubicBezTo>
                    <a:pt x="190" y="42"/>
                    <a:pt x="194" y="47"/>
                    <a:pt x="201" y="50"/>
                  </a:cubicBezTo>
                  <a:cubicBezTo>
                    <a:pt x="208" y="52"/>
                    <a:pt x="214" y="53"/>
                    <a:pt x="222" y="52"/>
                  </a:cubicBezTo>
                  <a:cubicBezTo>
                    <a:pt x="207" y="40"/>
                    <a:pt x="245" y="26"/>
                    <a:pt x="220" y="13"/>
                  </a:cubicBezTo>
                  <a:cubicBezTo>
                    <a:pt x="225" y="6"/>
                    <a:pt x="237" y="0"/>
                    <a:pt x="245" y="6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253" y="26"/>
                    <a:pt x="264" y="34"/>
                    <a:pt x="272" y="46"/>
                  </a:cubicBezTo>
                  <a:cubicBezTo>
                    <a:pt x="276" y="43"/>
                    <a:pt x="279" y="44"/>
                    <a:pt x="283" y="43"/>
                  </a:cubicBezTo>
                  <a:cubicBezTo>
                    <a:pt x="283" y="48"/>
                    <a:pt x="284" y="52"/>
                    <a:pt x="285" y="57"/>
                  </a:cubicBezTo>
                  <a:cubicBezTo>
                    <a:pt x="286" y="56"/>
                    <a:pt x="290" y="55"/>
                    <a:pt x="292" y="52"/>
                  </a:cubicBezTo>
                  <a:cubicBezTo>
                    <a:pt x="297" y="71"/>
                    <a:pt x="317" y="55"/>
                    <a:pt x="313" y="80"/>
                  </a:cubicBezTo>
                  <a:cubicBezTo>
                    <a:pt x="315" y="80"/>
                    <a:pt x="318" y="80"/>
                    <a:pt x="320" y="80"/>
                  </a:cubicBezTo>
                  <a:cubicBezTo>
                    <a:pt x="321" y="91"/>
                    <a:pt x="316" y="105"/>
                    <a:pt x="316" y="116"/>
                  </a:cubicBezTo>
                  <a:cubicBezTo>
                    <a:pt x="315" y="128"/>
                    <a:pt x="315" y="140"/>
                    <a:pt x="316" y="152"/>
                  </a:cubicBezTo>
                  <a:cubicBezTo>
                    <a:pt x="319" y="153"/>
                    <a:pt x="321" y="155"/>
                    <a:pt x="323" y="156"/>
                  </a:cubicBezTo>
                  <a:cubicBezTo>
                    <a:pt x="320" y="159"/>
                    <a:pt x="320" y="164"/>
                    <a:pt x="319" y="166"/>
                  </a:cubicBezTo>
                  <a:cubicBezTo>
                    <a:pt x="321" y="166"/>
                    <a:pt x="324" y="169"/>
                    <a:pt x="327" y="168"/>
                  </a:cubicBezTo>
                  <a:cubicBezTo>
                    <a:pt x="321" y="183"/>
                    <a:pt x="314" y="184"/>
                    <a:pt x="322" y="199"/>
                  </a:cubicBezTo>
                  <a:cubicBezTo>
                    <a:pt x="326" y="208"/>
                    <a:pt x="331" y="215"/>
                    <a:pt x="336" y="223"/>
                  </a:cubicBezTo>
                  <a:cubicBezTo>
                    <a:pt x="337" y="226"/>
                    <a:pt x="337" y="226"/>
                    <a:pt x="337" y="226"/>
                  </a:cubicBezTo>
                  <a:cubicBezTo>
                    <a:pt x="335" y="225"/>
                    <a:pt x="335" y="225"/>
                    <a:pt x="335" y="225"/>
                  </a:cubicBezTo>
                  <a:cubicBezTo>
                    <a:pt x="333" y="224"/>
                    <a:pt x="331" y="223"/>
                    <a:pt x="331" y="223"/>
                  </a:cubicBezTo>
                  <a:cubicBezTo>
                    <a:pt x="317" y="227"/>
                    <a:pt x="317" y="227"/>
                    <a:pt x="317" y="227"/>
                  </a:cubicBezTo>
                  <a:cubicBezTo>
                    <a:pt x="306" y="228"/>
                    <a:pt x="306" y="228"/>
                    <a:pt x="306" y="228"/>
                  </a:cubicBezTo>
                  <a:cubicBezTo>
                    <a:pt x="294" y="229"/>
                    <a:pt x="294" y="229"/>
                    <a:pt x="294" y="229"/>
                  </a:cubicBezTo>
                  <a:cubicBezTo>
                    <a:pt x="287" y="233"/>
                    <a:pt x="287" y="233"/>
                    <a:pt x="287" y="233"/>
                  </a:cubicBezTo>
                  <a:cubicBezTo>
                    <a:pt x="287" y="233"/>
                    <a:pt x="278" y="240"/>
                    <a:pt x="279" y="244"/>
                  </a:cubicBezTo>
                  <a:cubicBezTo>
                    <a:pt x="280" y="249"/>
                    <a:pt x="278" y="251"/>
                    <a:pt x="273" y="256"/>
                  </a:cubicBezTo>
                  <a:cubicBezTo>
                    <a:pt x="269" y="261"/>
                    <a:pt x="264" y="260"/>
                    <a:pt x="268" y="263"/>
                  </a:cubicBezTo>
                  <a:cubicBezTo>
                    <a:pt x="271" y="266"/>
                    <a:pt x="268" y="273"/>
                    <a:pt x="268" y="273"/>
                  </a:cubicBezTo>
                  <a:cubicBezTo>
                    <a:pt x="268" y="273"/>
                    <a:pt x="263" y="277"/>
                    <a:pt x="262" y="286"/>
                  </a:cubicBezTo>
                  <a:cubicBezTo>
                    <a:pt x="261" y="294"/>
                    <a:pt x="261" y="294"/>
                    <a:pt x="266" y="296"/>
                  </a:cubicBezTo>
                  <a:cubicBezTo>
                    <a:pt x="271" y="299"/>
                    <a:pt x="271" y="305"/>
                    <a:pt x="271" y="305"/>
                  </a:cubicBezTo>
                  <a:cubicBezTo>
                    <a:pt x="271" y="305"/>
                    <a:pt x="267" y="307"/>
                    <a:pt x="269" y="310"/>
                  </a:cubicBezTo>
                  <a:cubicBezTo>
                    <a:pt x="271" y="314"/>
                    <a:pt x="277" y="321"/>
                    <a:pt x="271" y="325"/>
                  </a:cubicBezTo>
                  <a:cubicBezTo>
                    <a:pt x="265" y="329"/>
                    <a:pt x="260" y="333"/>
                    <a:pt x="257" y="336"/>
                  </a:cubicBezTo>
                  <a:cubicBezTo>
                    <a:pt x="254" y="339"/>
                    <a:pt x="253" y="341"/>
                    <a:pt x="250" y="346"/>
                  </a:cubicBezTo>
                  <a:cubicBezTo>
                    <a:pt x="247" y="351"/>
                    <a:pt x="243" y="352"/>
                    <a:pt x="243" y="352"/>
                  </a:cubicBezTo>
                  <a:cubicBezTo>
                    <a:pt x="243" y="352"/>
                    <a:pt x="240" y="356"/>
                    <a:pt x="237" y="360"/>
                  </a:cubicBezTo>
                  <a:cubicBezTo>
                    <a:pt x="235" y="365"/>
                    <a:pt x="235" y="362"/>
                    <a:pt x="230" y="367"/>
                  </a:cubicBezTo>
                  <a:cubicBezTo>
                    <a:pt x="226" y="372"/>
                    <a:pt x="217" y="368"/>
                    <a:pt x="218" y="374"/>
                  </a:cubicBezTo>
                  <a:cubicBezTo>
                    <a:pt x="218" y="381"/>
                    <a:pt x="217" y="382"/>
                    <a:pt x="212" y="382"/>
                  </a:cubicBezTo>
                  <a:cubicBezTo>
                    <a:pt x="206" y="382"/>
                    <a:pt x="205" y="380"/>
                    <a:pt x="205" y="380"/>
                  </a:cubicBezTo>
                  <a:cubicBezTo>
                    <a:pt x="205" y="380"/>
                    <a:pt x="197" y="386"/>
                    <a:pt x="192" y="384"/>
                  </a:cubicBezTo>
                  <a:cubicBezTo>
                    <a:pt x="188" y="382"/>
                    <a:pt x="187" y="383"/>
                    <a:pt x="187" y="383"/>
                  </a:cubicBezTo>
                  <a:cubicBezTo>
                    <a:pt x="187" y="383"/>
                    <a:pt x="189" y="389"/>
                    <a:pt x="187" y="395"/>
                  </a:cubicBezTo>
                  <a:cubicBezTo>
                    <a:pt x="184" y="400"/>
                    <a:pt x="179" y="399"/>
                    <a:pt x="178" y="404"/>
                  </a:cubicBezTo>
                  <a:cubicBezTo>
                    <a:pt x="178" y="408"/>
                    <a:pt x="178" y="410"/>
                    <a:pt x="173" y="413"/>
                  </a:cubicBezTo>
                  <a:cubicBezTo>
                    <a:pt x="168" y="415"/>
                    <a:pt x="162" y="416"/>
                    <a:pt x="165" y="419"/>
                  </a:cubicBezTo>
                  <a:cubicBezTo>
                    <a:pt x="168" y="422"/>
                    <a:pt x="168" y="424"/>
                    <a:pt x="168" y="424"/>
                  </a:cubicBezTo>
                  <a:cubicBezTo>
                    <a:pt x="163" y="429"/>
                    <a:pt x="163" y="429"/>
                    <a:pt x="163" y="429"/>
                  </a:cubicBezTo>
                  <a:cubicBezTo>
                    <a:pt x="163" y="429"/>
                    <a:pt x="167" y="428"/>
                    <a:pt x="164" y="434"/>
                  </a:cubicBezTo>
                  <a:cubicBezTo>
                    <a:pt x="161" y="441"/>
                    <a:pt x="160" y="440"/>
                    <a:pt x="163" y="441"/>
                  </a:cubicBezTo>
                  <a:cubicBezTo>
                    <a:pt x="167" y="443"/>
                    <a:pt x="165" y="448"/>
                    <a:pt x="165" y="448"/>
                  </a:cubicBezTo>
                  <a:cubicBezTo>
                    <a:pt x="165" y="448"/>
                    <a:pt x="151" y="456"/>
                    <a:pt x="156" y="462"/>
                  </a:cubicBezTo>
                  <a:cubicBezTo>
                    <a:pt x="162" y="469"/>
                    <a:pt x="161" y="466"/>
                    <a:pt x="157" y="475"/>
                  </a:cubicBezTo>
                  <a:cubicBezTo>
                    <a:pt x="154" y="485"/>
                    <a:pt x="154" y="479"/>
                    <a:pt x="156" y="485"/>
                  </a:cubicBezTo>
                  <a:cubicBezTo>
                    <a:pt x="157" y="492"/>
                    <a:pt x="156" y="500"/>
                    <a:pt x="158" y="507"/>
                  </a:cubicBezTo>
                  <a:cubicBezTo>
                    <a:pt x="159" y="514"/>
                    <a:pt x="155" y="522"/>
                    <a:pt x="158" y="523"/>
                  </a:cubicBezTo>
                  <a:cubicBezTo>
                    <a:pt x="161" y="525"/>
                    <a:pt x="163" y="529"/>
                    <a:pt x="163" y="529"/>
                  </a:cubicBezTo>
                  <a:cubicBezTo>
                    <a:pt x="157" y="538"/>
                    <a:pt x="157" y="538"/>
                    <a:pt x="157" y="538"/>
                  </a:cubicBezTo>
                  <a:cubicBezTo>
                    <a:pt x="157" y="538"/>
                    <a:pt x="159" y="536"/>
                    <a:pt x="161" y="540"/>
                  </a:cubicBezTo>
                  <a:cubicBezTo>
                    <a:pt x="162" y="544"/>
                    <a:pt x="164" y="539"/>
                    <a:pt x="164" y="539"/>
                  </a:cubicBezTo>
                  <a:cubicBezTo>
                    <a:pt x="164" y="539"/>
                    <a:pt x="168" y="535"/>
                    <a:pt x="171" y="537"/>
                  </a:cubicBezTo>
                  <a:cubicBezTo>
                    <a:pt x="174" y="538"/>
                    <a:pt x="174" y="537"/>
                    <a:pt x="178" y="541"/>
                  </a:cubicBezTo>
                  <a:cubicBezTo>
                    <a:pt x="182" y="545"/>
                    <a:pt x="182" y="541"/>
                    <a:pt x="187" y="549"/>
                  </a:cubicBezTo>
                  <a:cubicBezTo>
                    <a:pt x="192" y="557"/>
                    <a:pt x="189" y="559"/>
                    <a:pt x="192" y="563"/>
                  </a:cubicBezTo>
                  <a:cubicBezTo>
                    <a:pt x="194" y="568"/>
                    <a:pt x="192" y="569"/>
                    <a:pt x="195" y="572"/>
                  </a:cubicBezTo>
                  <a:cubicBezTo>
                    <a:pt x="198" y="576"/>
                    <a:pt x="197" y="580"/>
                    <a:pt x="197" y="580"/>
                  </a:cubicBezTo>
                  <a:cubicBezTo>
                    <a:pt x="197" y="580"/>
                    <a:pt x="189" y="585"/>
                    <a:pt x="189" y="588"/>
                  </a:cubicBezTo>
                  <a:cubicBezTo>
                    <a:pt x="188" y="592"/>
                    <a:pt x="183" y="595"/>
                    <a:pt x="178" y="595"/>
                  </a:cubicBezTo>
                  <a:cubicBezTo>
                    <a:pt x="174" y="595"/>
                    <a:pt x="172" y="592"/>
                    <a:pt x="168" y="593"/>
                  </a:cubicBezTo>
                  <a:cubicBezTo>
                    <a:pt x="164" y="593"/>
                    <a:pt x="160" y="592"/>
                    <a:pt x="157" y="589"/>
                  </a:cubicBezTo>
                  <a:cubicBezTo>
                    <a:pt x="155" y="587"/>
                    <a:pt x="151" y="591"/>
                    <a:pt x="151" y="591"/>
                  </a:cubicBezTo>
                  <a:cubicBezTo>
                    <a:pt x="151" y="591"/>
                    <a:pt x="146" y="595"/>
                    <a:pt x="141" y="592"/>
                  </a:cubicBezTo>
                  <a:cubicBezTo>
                    <a:pt x="136" y="590"/>
                    <a:pt x="132" y="590"/>
                    <a:pt x="130" y="591"/>
                  </a:cubicBezTo>
                  <a:cubicBezTo>
                    <a:pt x="128" y="591"/>
                    <a:pt x="124" y="590"/>
                    <a:pt x="124" y="590"/>
                  </a:cubicBezTo>
                  <a:cubicBezTo>
                    <a:pt x="124" y="590"/>
                    <a:pt x="137" y="597"/>
                    <a:pt x="142" y="596"/>
                  </a:cubicBezTo>
                  <a:cubicBezTo>
                    <a:pt x="146" y="596"/>
                    <a:pt x="147" y="597"/>
                    <a:pt x="149" y="597"/>
                  </a:cubicBezTo>
                  <a:cubicBezTo>
                    <a:pt x="151" y="597"/>
                    <a:pt x="156" y="596"/>
                    <a:pt x="156" y="596"/>
                  </a:cubicBezTo>
                  <a:cubicBezTo>
                    <a:pt x="156" y="596"/>
                    <a:pt x="156" y="598"/>
                    <a:pt x="159" y="603"/>
                  </a:cubicBezTo>
                  <a:cubicBezTo>
                    <a:pt x="162" y="608"/>
                    <a:pt x="162" y="600"/>
                    <a:pt x="166" y="603"/>
                  </a:cubicBezTo>
                  <a:cubicBezTo>
                    <a:pt x="170" y="606"/>
                    <a:pt x="172" y="604"/>
                    <a:pt x="172" y="604"/>
                  </a:cubicBezTo>
                  <a:cubicBezTo>
                    <a:pt x="179" y="603"/>
                    <a:pt x="179" y="603"/>
                    <a:pt x="179" y="603"/>
                  </a:cubicBezTo>
                  <a:cubicBezTo>
                    <a:pt x="179" y="603"/>
                    <a:pt x="181" y="601"/>
                    <a:pt x="183" y="606"/>
                  </a:cubicBezTo>
                  <a:cubicBezTo>
                    <a:pt x="186" y="610"/>
                    <a:pt x="180" y="618"/>
                    <a:pt x="180" y="618"/>
                  </a:cubicBezTo>
                  <a:cubicBezTo>
                    <a:pt x="180" y="618"/>
                    <a:pt x="172" y="621"/>
                    <a:pt x="169" y="622"/>
                  </a:cubicBezTo>
                  <a:cubicBezTo>
                    <a:pt x="167" y="623"/>
                    <a:pt x="160" y="613"/>
                    <a:pt x="162" y="619"/>
                  </a:cubicBezTo>
                  <a:cubicBezTo>
                    <a:pt x="163" y="624"/>
                    <a:pt x="162" y="630"/>
                    <a:pt x="159" y="629"/>
                  </a:cubicBezTo>
                  <a:cubicBezTo>
                    <a:pt x="155" y="629"/>
                    <a:pt x="155" y="629"/>
                    <a:pt x="155" y="629"/>
                  </a:cubicBezTo>
                  <a:cubicBezTo>
                    <a:pt x="155" y="629"/>
                    <a:pt x="147" y="631"/>
                    <a:pt x="144" y="634"/>
                  </a:cubicBezTo>
                  <a:cubicBezTo>
                    <a:pt x="142" y="637"/>
                    <a:pt x="140" y="637"/>
                    <a:pt x="137" y="636"/>
                  </a:cubicBezTo>
                  <a:cubicBezTo>
                    <a:pt x="135" y="634"/>
                    <a:pt x="129" y="637"/>
                    <a:pt x="134" y="638"/>
                  </a:cubicBezTo>
                  <a:cubicBezTo>
                    <a:pt x="139" y="639"/>
                    <a:pt x="143" y="637"/>
                    <a:pt x="146" y="640"/>
                  </a:cubicBezTo>
                  <a:cubicBezTo>
                    <a:pt x="149" y="643"/>
                    <a:pt x="145" y="647"/>
                    <a:pt x="145" y="647"/>
                  </a:cubicBezTo>
                  <a:cubicBezTo>
                    <a:pt x="145" y="647"/>
                    <a:pt x="141" y="649"/>
                    <a:pt x="139" y="649"/>
                  </a:cubicBezTo>
                  <a:cubicBezTo>
                    <a:pt x="138" y="649"/>
                    <a:pt x="133" y="643"/>
                    <a:pt x="133" y="649"/>
                  </a:cubicBezTo>
                  <a:cubicBezTo>
                    <a:pt x="134" y="655"/>
                    <a:pt x="137" y="653"/>
                    <a:pt x="139" y="662"/>
                  </a:cubicBezTo>
                  <a:cubicBezTo>
                    <a:pt x="142" y="672"/>
                    <a:pt x="138" y="679"/>
                    <a:pt x="140" y="680"/>
                  </a:cubicBezTo>
                  <a:cubicBezTo>
                    <a:pt x="142" y="681"/>
                    <a:pt x="141" y="679"/>
                    <a:pt x="143" y="684"/>
                  </a:cubicBezTo>
                  <a:cubicBezTo>
                    <a:pt x="145" y="689"/>
                    <a:pt x="144" y="675"/>
                    <a:pt x="141" y="696"/>
                  </a:cubicBezTo>
                  <a:cubicBezTo>
                    <a:pt x="137" y="716"/>
                    <a:pt x="133" y="719"/>
                    <a:pt x="132" y="731"/>
                  </a:cubicBezTo>
                  <a:cubicBezTo>
                    <a:pt x="131" y="743"/>
                    <a:pt x="130" y="748"/>
                    <a:pt x="125" y="756"/>
                  </a:cubicBezTo>
                  <a:cubicBezTo>
                    <a:pt x="120" y="763"/>
                    <a:pt x="118" y="759"/>
                    <a:pt x="113" y="760"/>
                  </a:cubicBezTo>
                  <a:cubicBezTo>
                    <a:pt x="108" y="760"/>
                    <a:pt x="107" y="764"/>
                    <a:pt x="103" y="761"/>
                  </a:cubicBezTo>
                  <a:cubicBezTo>
                    <a:pt x="99" y="758"/>
                    <a:pt x="100" y="749"/>
                    <a:pt x="95" y="756"/>
                  </a:cubicBezTo>
                  <a:cubicBezTo>
                    <a:pt x="91" y="763"/>
                    <a:pt x="87" y="768"/>
                    <a:pt x="87" y="768"/>
                  </a:cubicBezTo>
                  <a:cubicBezTo>
                    <a:pt x="87" y="768"/>
                    <a:pt x="76" y="774"/>
                    <a:pt x="80" y="782"/>
                  </a:cubicBezTo>
                  <a:cubicBezTo>
                    <a:pt x="84" y="789"/>
                    <a:pt x="88" y="796"/>
                    <a:pt x="77" y="796"/>
                  </a:cubicBezTo>
                  <a:cubicBezTo>
                    <a:pt x="67" y="795"/>
                    <a:pt x="67" y="789"/>
                    <a:pt x="62" y="796"/>
                  </a:cubicBezTo>
                  <a:cubicBezTo>
                    <a:pt x="57" y="803"/>
                    <a:pt x="55" y="809"/>
                    <a:pt x="50" y="803"/>
                  </a:cubicBezTo>
                  <a:cubicBezTo>
                    <a:pt x="45" y="797"/>
                    <a:pt x="42" y="799"/>
                    <a:pt x="42" y="796"/>
                  </a:cubicBezTo>
                  <a:cubicBezTo>
                    <a:pt x="43" y="793"/>
                    <a:pt x="47" y="783"/>
                    <a:pt x="46" y="778"/>
                  </a:cubicBezTo>
                  <a:cubicBezTo>
                    <a:pt x="45" y="773"/>
                    <a:pt x="42" y="769"/>
                    <a:pt x="41" y="767"/>
                  </a:cubicBezTo>
                  <a:cubicBezTo>
                    <a:pt x="40" y="765"/>
                    <a:pt x="28" y="765"/>
                    <a:pt x="36" y="761"/>
                  </a:cubicBezTo>
                  <a:cubicBezTo>
                    <a:pt x="45" y="758"/>
                    <a:pt x="47" y="760"/>
                    <a:pt x="46" y="755"/>
                  </a:cubicBezTo>
                  <a:cubicBezTo>
                    <a:pt x="45" y="749"/>
                    <a:pt x="40" y="751"/>
                    <a:pt x="43" y="746"/>
                  </a:cubicBezTo>
                  <a:cubicBezTo>
                    <a:pt x="47" y="741"/>
                    <a:pt x="51" y="741"/>
                    <a:pt x="46" y="737"/>
                  </a:cubicBezTo>
                  <a:cubicBezTo>
                    <a:pt x="40" y="733"/>
                    <a:pt x="25" y="724"/>
                    <a:pt x="26" y="714"/>
                  </a:cubicBezTo>
                  <a:cubicBezTo>
                    <a:pt x="26" y="705"/>
                    <a:pt x="26" y="703"/>
                    <a:pt x="22" y="697"/>
                  </a:cubicBezTo>
                  <a:cubicBezTo>
                    <a:pt x="18" y="692"/>
                    <a:pt x="14" y="685"/>
                    <a:pt x="18" y="683"/>
                  </a:cubicBezTo>
                  <a:cubicBezTo>
                    <a:pt x="22" y="682"/>
                    <a:pt x="28" y="685"/>
                    <a:pt x="22" y="680"/>
                  </a:cubicBezTo>
                  <a:cubicBezTo>
                    <a:pt x="16" y="674"/>
                    <a:pt x="9" y="681"/>
                    <a:pt x="10" y="669"/>
                  </a:cubicBezTo>
                  <a:cubicBezTo>
                    <a:pt x="11" y="657"/>
                    <a:pt x="20" y="655"/>
                    <a:pt x="15" y="652"/>
                  </a:cubicBezTo>
                  <a:cubicBezTo>
                    <a:pt x="10" y="649"/>
                    <a:pt x="4" y="644"/>
                    <a:pt x="4" y="644"/>
                  </a:cubicBezTo>
                  <a:cubicBezTo>
                    <a:pt x="4" y="644"/>
                    <a:pt x="4" y="632"/>
                    <a:pt x="3" y="629"/>
                  </a:cubicBezTo>
                  <a:cubicBezTo>
                    <a:pt x="2" y="626"/>
                    <a:pt x="1" y="621"/>
                    <a:pt x="0" y="618"/>
                  </a:cubicBezTo>
                </a:path>
              </a:pathLst>
            </a:custGeom>
            <a:solidFill>
              <a:srgbClr val="FF6600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374" name="Freeform 71"/>
          <p:cNvSpPr>
            <a:spLocks noEditPoints="1"/>
          </p:cNvSpPr>
          <p:nvPr/>
        </p:nvSpPr>
        <p:spPr bwMode="auto">
          <a:xfrm>
            <a:off x="179388" y="2030413"/>
            <a:ext cx="446087" cy="936625"/>
          </a:xfrm>
          <a:custGeom>
            <a:avLst/>
            <a:gdLst>
              <a:gd name="T0" fmla="*/ 810 w 1120"/>
              <a:gd name="T1" fmla="*/ 1053 h 2926"/>
              <a:gd name="T2" fmla="*/ 563 w 1120"/>
              <a:gd name="T3" fmla="*/ 384 h 2926"/>
              <a:gd name="T4" fmla="*/ 533 w 1120"/>
              <a:gd name="T5" fmla="*/ 280 h 2926"/>
              <a:gd name="T6" fmla="*/ 538 w 1120"/>
              <a:gd name="T7" fmla="*/ 259 h 2926"/>
              <a:gd name="T8" fmla="*/ 539 w 1120"/>
              <a:gd name="T9" fmla="*/ 248 h 2926"/>
              <a:gd name="T10" fmla="*/ 549 w 1120"/>
              <a:gd name="T11" fmla="*/ 241 h 2926"/>
              <a:gd name="T12" fmla="*/ 566 w 1120"/>
              <a:gd name="T13" fmla="*/ 161 h 2926"/>
              <a:gd name="T14" fmla="*/ 559 w 1120"/>
              <a:gd name="T15" fmla="*/ 88 h 2926"/>
              <a:gd name="T16" fmla="*/ 449 w 1120"/>
              <a:gd name="T17" fmla="*/ 2 h 2926"/>
              <a:gd name="T18" fmla="*/ 335 w 1120"/>
              <a:gd name="T19" fmla="*/ 103 h 2926"/>
              <a:gd name="T20" fmla="*/ 332 w 1120"/>
              <a:gd name="T21" fmla="*/ 165 h 2926"/>
              <a:gd name="T22" fmla="*/ 351 w 1120"/>
              <a:gd name="T23" fmla="*/ 241 h 2926"/>
              <a:gd name="T24" fmla="*/ 360 w 1120"/>
              <a:gd name="T25" fmla="*/ 248 h 2926"/>
              <a:gd name="T26" fmla="*/ 361 w 1120"/>
              <a:gd name="T27" fmla="*/ 258 h 2926"/>
              <a:gd name="T28" fmla="*/ 363 w 1120"/>
              <a:gd name="T29" fmla="*/ 269 h 2926"/>
              <a:gd name="T30" fmla="*/ 365 w 1120"/>
              <a:gd name="T31" fmla="*/ 280 h 2926"/>
              <a:gd name="T32" fmla="*/ 368 w 1120"/>
              <a:gd name="T33" fmla="*/ 288 h 2926"/>
              <a:gd name="T34" fmla="*/ 337 w 1120"/>
              <a:gd name="T35" fmla="*/ 384 h 2926"/>
              <a:gd name="T36" fmla="*/ 90 w 1120"/>
              <a:gd name="T37" fmla="*/ 1053 h 2926"/>
              <a:gd name="T38" fmla="*/ 14 w 1120"/>
              <a:gd name="T39" fmla="*/ 1323 h 2926"/>
              <a:gd name="T40" fmla="*/ 108 w 1120"/>
              <a:gd name="T41" fmla="*/ 1404 h 2926"/>
              <a:gd name="T42" fmla="*/ 140 w 1120"/>
              <a:gd name="T43" fmla="*/ 1375 h 2926"/>
              <a:gd name="T44" fmla="*/ 142 w 1120"/>
              <a:gd name="T45" fmla="*/ 1378 h 2926"/>
              <a:gd name="T46" fmla="*/ 162 w 1120"/>
              <a:gd name="T47" fmla="*/ 1190 h 2926"/>
              <a:gd name="T48" fmla="*/ 237 w 1120"/>
              <a:gd name="T49" fmla="*/ 723 h 2926"/>
              <a:gd name="T50" fmla="*/ 263 w 1120"/>
              <a:gd name="T51" fmla="*/ 1014 h 2926"/>
              <a:gd name="T52" fmla="*/ 251 w 1120"/>
              <a:gd name="T53" fmla="*/ 1062 h 2926"/>
              <a:gd name="T54" fmla="*/ 247 w 1120"/>
              <a:gd name="T55" fmla="*/ 1080 h 2926"/>
              <a:gd name="T56" fmla="*/ 244 w 1120"/>
              <a:gd name="T57" fmla="*/ 1098 h 2926"/>
              <a:gd name="T58" fmla="*/ 241 w 1120"/>
              <a:gd name="T59" fmla="*/ 1116 h 2926"/>
              <a:gd name="T60" fmla="*/ 238 w 1120"/>
              <a:gd name="T61" fmla="*/ 1131 h 2926"/>
              <a:gd name="T62" fmla="*/ 238 w 1120"/>
              <a:gd name="T63" fmla="*/ 1145 h 2926"/>
              <a:gd name="T64" fmla="*/ 339 w 1120"/>
              <a:gd name="T65" fmla="*/ 2173 h 2926"/>
              <a:gd name="T66" fmla="*/ 276 w 1120"/>
              <a:gd name="T67" fmla="*/ 2314 h 2926"/>
              <a:gd name="T68" fmla="*/ 328 w 1120"/>
              <a:gd name="T69" fmla="*/ 2338 h 2926"/>
              <a:gd name="T70" fmla="*/ 354 w 1120"/>
              <a:gd name="T71" fmla="*/ 2334 h 2926"/>
              <a:gd name="T72" fmla="*/ 392 w 1120"/>
              <a:gd name="T73" fmla="*/ 2341 h 2926"/>
              <a:gd name="T74" fmla="*/ 401 w 1120"/>
              <a:gd name="T75" fmla="*/ 2335 h 2926"/>
              <a:gd name="T76" fmla="*/ 420 w 1120"/>
              <a:gd name="T77" fmla="*/ 2306 h 2926"/>
              <a:gd name="T78" fmla="*/ 409 w 1120"/>
              <a:gd name="T79" fmla="*/ 1721 h 2926"/>
              <a:gd name="T80" fmla="*/ 490 w 1120"/>
              <a:gd name="T81" fmla="*/ 1721 h 2926"/>
              <a:gd name="T82" fmla="*/ 479 w 1120"/>
              <a:gd name="T83" fmla="*/ 2306 h 2926"/>
              <a:gd name="T84" fmla="*/ 498 w 1120"/>
              <a:gd name="T85" fmla="*/ 2335 h 2926"/>
              <a:gd name="T86" fmla="*/ 507 w 1120"/>
              <a:gd name="T87" fmla="*/ 2341 h 2926"/>
              <a:gd name="T88" fmla="*/ 520 w 1120"/>
              <a:gd name="T89" fmla="*/ 2342 h 2926"/>
              <a:gd name="T90" fmla="*/ 565 w 1120"/>
              <a:gd name="T91" fmla="*/ 2338 h 2926"/>
              <a:gd name="T92" fmla="*/ 606 w 1120"/>
              <a:gd name="T93" fmla="*/ 2326 h 2926"/>
              <a:gd name="T94" fmla="*/ 607 w 1120"/>
              <a:gd name="T95" fmla="*/ 2275 h 2926"/>
              <a:gd name="T96" fmla="*/ 623 w 1120"/>
              <a:gd name="T97" fmla="*/ 1688 h 2926"/>
              <a:gd name="T98" fmla="*/ 661 w 1120"/>
              <a:gd name="T99" fmla="*/ 1138 h 2926"/>
              <a:gd name="T100" fmla="*/ 660 w 1120"/>
              <a:gd name="T101" fmla="*/ 1126 h 2926"/>
              <a:gd name="T102" fmla="*/ 657 w 1120"/>
              <a:gd name="T103" fmla="*/ 1109 h 2926"/>
              <a:gd name="T104" fmla="*/ 654 w 1120"/>
              <a:gd name="T105" fmla="*/ 1091 h 2926"/>
              <a:gd name="T106" fmla="*/ 650 w 1120"/>
              <a:gd name="T107" fmla="*/ 1072 h 2926"/>
              <a:gd name="T108" fmla="*/ 646 w 1120"/>
              <a:gd name="T109" fmla="*/ 1054 h 2926"/>
              <a:gd name="T110" fmla="*/ 643 w 1120"/>
              <a:gd name="T111" fmla="*/ 1040 h 2926"/>
              <a:gd name="T112" fmla="*/ 645 w 1120"/>
              <a:gd name="T113" fmla="*/ 880 h 2926"/>
              <a:gd name="T114" fmla="*/ 683 w 1120"/>
              <a:gd name="T115" fmla="*/ 977 h 2926"/>
              <a:gd name="T116" fmla="*/ 754 w 1120"/>
              <a:gd name="T117" fmla="*/ 1378 h 2926"/>
              <a:gd name="T118" fmla="*/ 759 w 1120"/>
              <a:gd name="T119" fmla="*/ 1377 h 2926"/>
              <a:gd name="T120" fmla="*/ 760 w 1120"/>
              <a:gd name="T121" fmla="*/ 1375 h 2926"/>
              <a:gd name="T122" fmla="*/ 828 w 1120"/>
              <a:gd name="T123" fmla="*/ 1342 h 2926"/>
              <a:gd name="T124" fmla="*/ 539 w 1120"/>
              <a:gd name="T125" fmla="*/ 248 h 29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0" h="2926">
                <a:moveTo>
                  <a:pt x="1111" y="1628"/>
                </a:moveTo>
                <a:cubicBezTo>
                  <a:pt x="1106" y="1614"/>
                  <a:pt x="1105" y="1598"/>
                  <a:pt x="1100" y="1592"/>
                </a:cubicBezTo>
                <a:cubicBezTo>
                  <a:pt x="1095" y="1586"/>
                  <a:pt x="1087" y="1551"/>
                  <a:pt x="1078" y="1540"/>
                </a:cubicBezTo>
                <a:cubicBezTo>
                  <a:pt x="1069" y="1528"/>
                  <a:pt x="1035" y="1477"/>
                  <a:pt x="1026" y="1469"/>
                </a:cubicBezTo>
                <a:cubicBezTo>
                  <a:pt x="1023" y="1464"/>
                  <a:pt x="1025" y="1444"/>
                  <a:pt x="1021" y="1430"/>
                </a:cubicBezTo>
                <a:cubicBezTo>
                  <a:pt x="1017" y="1416"/>
                  <a:pt x="1018" y="1402"/>
                  <a:pt x="1014" y="1386"/>
                </a:cubicBezTo>
                <a:cubicBezTo>
                  <a:pt x="1010" y="1369"/>
                  <a:pt x="1010" y="1337"/>
                  <a:pt x="1009" y="1315"/>
                </a:cubicBezTo>
                <a:cubicBezTo>
                  <a:pt x="1007" y="1277"/>
                  <a:pt x="1007" y="1129"/>
                  <a:pt x="985" y="1075"/>
                </a:cubicBezTo>
                <a:cubicBezTo>
                  <a:pt x="981" y="1058"/>
                  <a:pt x="976" y="1031"/>
                  <a:pt x="977" y="992"/>
                </a:cubicBezTo>
                <a:cubicBezTo>
                  <a:pt x="975" y="886"/>
                  <a:pt x="951" y="825"/>
                  <a:pt x="953" y="792"/>
                </a:cubicBezTo>
                <a:cubicBezTo>
                  <a:pt x="960" y="744"/>
                  <a:pt x="949" y="693"/>
                  <a:pt x="940" y="653"/>
                </a:cubicBezTo>
                <a:cubicBezTo>
                  <a:pt x="921" y="567"/>
                  <a:pt x="879" y="544"/>
                  <a:pt x="860" y="540"/>
                </a:cubicBezTo>
                <a:cubicBezTo>
                  <a:pt x="840" y="536"/>
                  <a:pt x="810" y="533"/>
                  <a:pt x="797" y="520"/>
                </a:cubicBezTo>
                <a:cubicBezTo>
                  <a:pt x="787" y="512"/>
                  <a:pt x="720" y="481"/>
                  <a:pt x="701" y="479"/>
                </a:cubicBezTo>
                <a:cubicBezTo>
                  <a:pt x="651" y="470"/>
                  <a:pt x="660" y="380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1" y="360"/>
                  <a:pt x="661" y="358"/>
                  <a:pt x="662" y="357"/>
                </a:cubicBezTo>
                <a:cubicBezTo>
                  <a:pt x="662" y="357"/>
                  <a:pt x="662" y="356"/>
                  <a:pt x="662" y="356"/>
                </a:cubicBezTo>
                <a:cubicBezTo>
                  <a:pt x="663" y="355"/>
                  <a:pt x="663" y="353"/>
                  <a:pt x="664" y="351"/>
                </a:cubicBezTo>
                <a:cubicBezTo>
                  <a:pt x="664" y="350"/>
                  <a:pt x="664" y="350"/>
                  <a:pt x="664" y="350"/>
                </a:cubicBezTo>
                <a:cubicBezTo>
                  <a:pt x="665" y="348"/>
                  <a:pt x="665" y="346"/>
                  <a:pt x="666" y="344"/>
                </a:cubicBezTo>
                <a:cubicBezTo>
                  <a:pt x="666" y="344"/>
                  <a:pt x="666" y="344"/>
                  <a:pt x="666" y="343"/>
                </a:cubicBezTo>
                <a:cubicBezTo>
                  <a:pt x="666" y="341"/>
                  <a:pt x="667" y="339"/>
                  <a:pt x="667" y="337"/>
                </a:cubicBezTo>
                <a:cubicBezTo>
                  <a:pt x="667" y="337"/>
                  <a:pt x="667" y="337"/>
                  <a:pt x="668" y="337"/>
                </a:cubicBezTo>
                <a:cubicBezTo>
                  <a:pt x="668" y="334"/>
                  <a:pt x="669" y="332"/>
                  <a:pt x="669" y="330"/>
                </a:cubicBezTo>
                <a:cubicBezTo>
                  <a:pt x="669" y="330"/>
                  <a:pt x="669" y="330"/>
                  <a:pt x="669" y="330"/>
                </a:cubicBezTo>
                <a:cubicBezTo>
                  <a:pt x="669" y="328"/>
                  <a:pt x="670" y="325"/>
                  <a:pt x="670" y="323"/>
                </a:cubicBezTo>
                <a:cubicBezTo>
                  <a:pt x="670" y="323"/>
                  <a:pt x="670" y="323"/>
                  <a:pt x="670" y="323"/>
                </a:cubicBezTo>
                <a:cubicBezTo>
                  <a:pt x="671" y="321"/>
                  <a:pt x="671" y="319"/>
                  <a:pt x="671" y="317"/>
                </a:cubicBezTo>
                <a:cubicBezTo>
                  <a:pt x="671" y="317"/>
                  <a:pt x="671" y="317"/>
                  <a:pt x="671" y="317"/>
                </a:cubicBezTo>
                <a:cubicBezTo>
                  <a:pt x="672" y="315"/>
                  <a:pt x="672" y="313"/>
                  <a:pt x="672" y="312"/>
                </a:cubicBezTo>
                <a:cubicBezTo>
                  <a:pt x="672" y="312"/>
                  <a:pt x="672" y="312"/>
                  <a:pt x="672" y="312"/>
                </a:cubicBezTo>
                <a:cubicBezTo>
                  <a:pt x="672" y="311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4" y="309"/>
                  <a:pt x="676" y="308"/>
                  <a:pt x="679" y="306"/>
                </a:cubicBezTo>
                <a:cubicBezTo>
                  <a:pt x="679" y="306"/>
                  <a:pt x="679" y="306"/>
                  <a:pt x="679" y="306"/>
                </a:cubicBezTo>
                <a:cubicBezTo>
                  <a:pt x="680" y="305"/>
                  <a:pt x="680" y="305"/>
                  <a:pt x="681" y="305"/>
                </a:cubicBezTo>
                <a:cubicBezTo>
                  <a:pt x="681" y="304"/>
                  <a:pt x="681" y="304"/>
                  <a:pt x="681" y="304"/>
                </a:cubicBezTo>
                <a:cubicBezTo>
                  <a:pt x="682" y="304"/>
                  <a:pt x="682" y="303"/>
                  <a:pt x="682" y="303"/>
                </a:cubicBezTo>
                <a:cubicBezTo>
                  <a:pt x="683" y="303"/>
                  <a:pt x="683" y="302"/>
                  <a:pt x="683" y="302"/>
                </a:cubicBezTo>
                <a:cubicBezTo>
                  <a:pt x="683" y="302"/>
                  <a:pt x="684" y="302"/>
                  <a:pt x="684" y="301"/>
                </a:cubicBezTo>
                <a:cubicBezTo>
                  <a:pt x="684" y="301"/>
                  <a:pt x="685" y="300"/>
                  <a:pt x="685" y="300"/>
                </a:cubicBezTo>
                <a:cubicBezTo>
                  <a:pt x="688" y="296"/>
                  <a:pt x="689" y="291"/>
                  <a:pt x="693" y="286"/>
                </a:cubicBezTo>
                <a:cubicBezTo>
                  <a:pt x="696" y="280"/>
                  <a:pt x="695" y="276"/>
                  <a:pt x="698" y="267"/>
                </a:cubicBezTo>
                <a:cubicBezTo>
                  <a:pt x="701" y="258"/>
                  <a:pt x="703" y="244"/>
                  <a:pt x="703" y="239"/>
                </a:cubicBezTo>
                <a:cubicBezTo>
                  <a:pt x="703" y="233"/>
                  <a:pt x="709" y="218"/>
                  <a:pt x="709" y="211"/>
                </a:cubicBezTo>
                <a:cubicBezTo>
                  <a:pt x="709" y="206"/>
                  <a:pt x="707" y="202"/>
                  <a:pt x="705" y="201"/>
                </a:cubicBezTo>
                <a:cubicBezTo>
                  <a:pt x="705" y="201"/>
                  <a:pt x="705" y="201"/>
                  <a:pt x="705" y="201"/>
                </a:cubicBezTo>
                <a:cubicBezTo>
                  <a:pt x="705" y="201"/>
                  <a:pt x="706" y="201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7" y="200"/>
                  <a:pt x="707" y="199"/>
                  <a:pt x="707" y="199"/>
                </a:cubicBezTo>
                <a:cubicBezTo>
                  <a:pt x="707" y="192"/>
                  <a:pt x="704" y="175"/>
                  <a:pt x="705" y="168"/>
                </a:cubicBezTo>
                <a:cubicBezTo>
                  <a:pt x="705" y="163"/>
                  <a:pt x="706" y="148"/>
                  <a:pt x="706" y="142"/>
                </a:cubicBezTo>
                <a:cubicBezTo>
                  <a:pt x="706" y="131"/>
                  <a:pt x="700" y="120"/>
                  <a:pt x="697" y="110"/>
                </a:cubicBezTo>
                <a:cubicBezTo>
                  <a:pt x="694" y="99"/>
                  <a:pt x="694" y="87"/>
                  <a:pt x="691" y="77"/>
                </a:cubicBezTo>
                <a:cubicBezTo>
                  <a:pt x="687" y="64"/>
                  <a:pt x="678" y="56"/>
                  <a:pt x="666" y="49"/>
                </a:cubicBezTo>
                <a:cubicBezTo>
                  <a:pt x="657" y="44"/>
                  <a:pt x="646" y="43"/>
                  <a:pt x="641" y="35"/>
                </a:cubicBezTo>
                <a:cubicBezTo>
                  <a:pt x="638" y="31"/>
                  <a:pt x="641" y="30"/>
                  <a:pt x="635" y="27"/>
                </a:cubicBezTo>
                <a:cubicBezTo>
                  <a:pt x="632" y="25"/>
                  <a:pt x="626" y="24"/>
                  <a:pt x="623" y="23"/>
                </a:cubicBezTo>
                <a:cubicBezTo>
                  <a:pt x="614" y="21"/>
                  <a:pt x="602" y="16"/>
                  <a:pt x="604" y="5"/>
                </a:cubicBezTo>
                <a:cubicBezTo>
                  <a:pt x="591" y="2"/>
                  <a:pt x="570" y="13"/>
                  <a:pt x="559" y="2"/>
                </a:cubicBezTo>
                <a:cubicBezTo>
                  <a:pt x="551" y="2"/>
                  <a:pt x="551" y="2"/>
                  <a:pt x="551" y="2"/>
                </a:cubicBezTo>
                <a:cubicBezTo>
                  <a:pt x="544" y="4"/>
                  <a:pt x="535" y="3"/>
                  <a:pt x="528" y="0"/>
                </a:cubicBezTo>
                <a:cubicBezTo>
                  <a:pt x="525" y="6"/>
                  <a:pt x="511" y="12"/>
                  <a:pt x="503" y="12"/>
                </a:cubicBezTo>
                <a:cubicBezTo>
                  <a:pt x="493" y="12"/>
                  <a:pt x="482" y="14"/>
                  <a:pt x="476" y="23"/>
                </a:cubicBezTo>
                <a:cubicBezTo>
                  <a:pt x="480" y="22"/>
                  <a:pt x="485" y="20"/>
                  <a:pt x="487" y="23"/>
                </a:cubicBezTo>
                <a:cubicBezTo>
                  <a:pt x="461" y="37"/>
                  <a:pt x="429" y="57"/>
                  <a:pt x="426" y="89"/>
                </a:cubicBezTo>
                <a:cubicBezTo>
                  <a:pt x="425" y="103"/>
                  <a:pt x="418" y="114"/>
                  <a:pt x="417" y="128"/>
                </a:cubicBezTo>
                <a:cubicBezTo>
                  <a:pt x="416" y="142"/>
                  <a:pt x="405" y="149"/>
                  <a:pt x="410" y="163"/>
                </a:cubicBezTo>
                <a:cubicBezTo>
                  <a:pt x="409" y="172"/>
                  <a:pt x="412" y="172"/>
                  <a:pt x="412" y="180"/>
                </a:cubicBezTo>
                <a:cubicBezTo>
                  <a:pt x="409" y="189"/>
                  <a:pt x="417" y="200"/>
                  <a:pt x="417" y="200"/>
                </a:cubicBezTo>
                <a:cubicBezTo>
                  <a:pt x="417" y="200"/>
                  <a:pt x="417" y="200"/>
                  <a:pt x="417" y="200"/>
                </a:cubicBezTo>
                <a:cubicBezTo>
                  <a:pt x="416" y="200"/>
                  <a:pt x="415" y="202"/>
                  <a:pt x="414" y="204"/>
                </a:cubicBezTo>
                <a:cubicBezTo>
                  <a:pt x="414" y="204"/>
                  <a:pt x="414" y="204"/>
                  <a:pt x="414" y="204"/>
                </a:cubicBezTo>
                <a:cubicBezTo>
                  <a:pt x="413" y="205"/>
                  <a:pt x="413" y="205"/>
                  <a:pt x="413" y="206"/>
                </a:cubicBezTo>
                <a:cubicBezTo>
                  <a:pt x="413" y="207"/>
                  <a:pt x="413" y="207"/>
                  <a:pt x="413" y="207"/>
                </a:cubicBezTo>
                <a:cubicBezTo>
                  <a:pt x="412" y="208"/>
                  <a:pt x="412" y="209"/>
                  <a:pt x="412" y="211"/>
                </a:cubicBezTo>
                <a:cubicBezTo>
                  <a:pt x="412" y="218"/>
                  <a:pt x="419" y="233"/>
                  <a:pt x="419" y="239"/>
                </a:cubicBezTo>
                <a:cubicBezTo>
                  <a:pt x="419" y="244"/>
                  <a:pt x="420" y="258"/>
                  <a:pt x="424" y="267"/>
                </a:cubicBezTo>
                <a:cubicBezTo>
                  <a:pt x="427" y="276"/>
                  <a:pt x="425" y="280"/>
                  <a:pt x="429" y="286"/>
                </a:cubicBezTo>
                <a:cubicBezTo>
                  <a:pt x="432" y="291"/>
                  <a:pt x="433" y="296"/>
                  <a:pt x="436" y="300"/>
                </a:cubicBezTo>
                <a:cubicBezTo>
                  <a:pt x="437" y="300"/>
                  <a:pt x="437" y="301"/>
                  <a:pt x="437" y="301"/>
                </a:cubicBezTo>
                <a:cubicBezTo>
                  <a:pt x="438" y="302"/>
                  <a:pt x="438" y="302"/>
                  <a:pt x="438" y="302"/>
                </a:cubicBezTo>
                <a:cubicBezTo>
                  <a:pt x="438" y="302"/>
                  <a:pt x="439" y="303"/>
                  <a:pt x="439" y="303"/>
                </a:cubicBezTo>
                <a:cubicBezTo>
                  <a:pt x="439" y="303"/>
                  <a:pt x="440" y="304"/>
                  <a:pt x="440" y="304"/>
                </a:cubicBezTo>
                <a:cubicBezTo>
                  <a:pt x="440" y="304"/>
                  <a:pt x="441" y="305"/>
                  <a:pt x="441" y="305"/>
                </a:cubicBezTo>
                <a:cubicBezTo>
                  <a:pt x="441" y="305"/>
                  <a:pt x="442" y="306"/>
                  <a:pt x="442" y="306"/>
                </a:cubicBezTo>
                <a:cubicBezTo>
                  <a:pt x="442" y="306"/>
                  <a:pt x="443" y="306"/>
                  <a:pt x="443" y="306"/>
                </a:cubicBezTo>
                <a:cubicBezTo>
                  <a:pt x="445" y="308"/>
                  <a:pt x="448" y="310"/>
                  <a:pt x="449" y="310"/>
                </a:cubicBezTo>
                <a:cubicBezTo>
                  <a:pt x="449" y="310"/>
                  <a:pt x="449" y="310"/>
                  <a:pt x="449" y="310"/>
                </a:cubicBezTo>
                <a:cubicBezTo>
                  <a:pt x="449" y="312"/>
                  <a:pt x="450" y="314"/>
                  <a:pt x="450" y="316"/>
                </a:cubicBezTo>
                <a:cubicBezTo>
                  <a:pt x="450" y="316"/>
                  <a:pt x="450" y="316"/>
                  <a:pt x="450" y="316"/>
                </a:cubicBezTo>
                <a:cubicBezTo>
                  <a:pt x="450" y="317"/>
                  <a:pt x="450" y="318"/>
                  <a:pt x="450" y="319"/>
                </a:cubicBezTo>
                <a:cubicBezTo>
                  <a:pt x="450" y="319"/>
                  <a:pt x="450" y="319"/>
                  <a:pt x="450" y="319"/>
                </a:cubicBezTo>
                <a:cubicBezTo>
                  <a:pt x="450" y="320"/>
                  <a:pt x="450" y="321"/>
                  <a:pt x="450" y="322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0" y="323"/>
                  <a:pt x="451" y="324"/>
                  <a:pt x="451" y="326"/>
                </a:cubicBezTo>
                <a:cubicBezTo>
                  <a:pt x="451" y="326"/>
                  <a:pt x="451" y="326"/>
                  <a:pt x="451" y="326"/>
                </a:cubicBezTo>
                <a:cubicBezTo>
                  <a:pt x="451" y="327"/>
                  <a:pt x="451" y="328"/>
                  <a:pt x="451" y="329"/>
                </a:cubicBezTo>
                <a:cubicBezTo>
                  <a:pt x="451" y="329"/>
                  <a:pt x="451" y="330"/>
                  <a:pt x="451" y="330"/>
                </a:cubicBezTo>
                <a:cubicBezTo>
                  <a:pt x="451" y="331"/>
                  <a:pt x="452" y="332"/>
                  <a:pt x="452" y="333"/>
                </a:cubicBezTo>
                <a:cubicBezTo>
                  <a:pt x="452" y="333"/>
                  <a:pt x="452" y="333"/>
                  <a:pt x="452" y="334"/>
                </a:cubicBezTo>
                <a:cubicBezTo>
                  <a:pt x="452" y="335"/>
                  <a:pt x="452" y="336"/>
                  <a:pt x="452" y="336"/>
                </a:cubicBezTo>
                <a:cubicBezTo>
                  <a:pt x="452" y="337"/>
                  <a:pt x="452" y="337"/>
                  <a:pt x="453" y="338"/>
                </a:cubicBezTo>
                <a:cubicBezTo>
                  <a:pt x="453" y="339"/>
                  <a:pt x="453" y="339"/>
                  <a:pt x="453" y="340"/>
                </a:cubicBezTo>
                <a:cubicBezTo>
                  <a:pt x="453" y="341"/>
                  <a:pt x="453" y="341"/>
                  <a:pt x="453" y="342"/>
                </a:cubicBezTo>
                <a:cubicBezTo>
                  <a:pt x="453" y="342"/>
                  <a:pt x="454" y="343"/>
                  <a:pt x="454" y="344"/>
                </a:cubicBezTo>
                <a:cubicBezTo>
                  <a:pt x="454" y="344"/>
                  <a:pt x="454" y="345"/>
                  <a:pt x="454" y="345"/>
                </a:cubicBezTo>
                <a:cubicBezTo>
                  <a:pt x="454" y="346"/>
                  <a:pt x="454" y="347"/>
                  <a:pt x="454" y="347"/>
                </a:cubicBezTo>
                <a:cubicBezTo>
                  <a:pt x="455" y="348"/>
                  <a:pt x="455" y="348"/>
                  <a:pt x="455" y="349"/>
                </a:cubicBezTo>
                <a:cubicBezTo>
                  <a:pt x="455" y="349"/>
                  <a:pt x="455" y="350"/>
                  <a:pt x="455" y="351"/>
                </a:cubicBezTo>
                <a:cubicBezTo>
                  <a:pt x="455" y="351"/>
                  <a:pt x="456" y="352"/>
                  <a:pt x="456" y="352"/>
                </a:cubicBezTo>
                <a:cubicBezTo>
                  <a:pt x="456" y="353"/>
                  <a:pt x="456" y="353"/>
                  <a:pt x="456" y="354"/>
                </a:cubicBezTo>
                <a:cubicBezTo>
                  <a:pt x="456" y="354"/>
                  <a:pt x="457" y="355"/>
                  <a:pt x="457" y="355"/>
                </a:cubicBezTo>
                <a:cubicBezTo>
                  <a:pt x="457" y="356"/>
                  <a:pt x="457" y="356"/>
                  <a:pt x="457" y="357"/>
                </a:cubicBezTo>
                <a:cubicBezTo>
                  <a:pt x="457" y="357"/>
                  <a:pt x="458" y="358"/>
                  <a:pt x="458" y="358"/>
                </a:cubicBezTo>
                <a:cubicBezTo>
                  <a:pt x="458" y="359"/>
                  <a:pt x="458" y="359"/>
                  <a:pt x="458" y="359"/>
                </a:cubicBezTo>
                <a:cubicBezTo>
                  <a:pt x="459" y="360"/>
                  <a:pt x="459" y="361"/>
                  <a:pt x="459" y="362"/>
                </a:cubicBezTo>
                <a:cubicBezTo>
                  <a:pt x="460" y="362"/>
                  <a:pt x="460" y="363"/>
                  <a:pt x="461" y="364"/>
                </a:cubicBezTo>
                <a:cubicBezTo>
                  <a:pt x="461" y="365"/>
                  <a:pt x="461" y="365"/>
                  <a:pt x="461" y="366"/>
                </a:cubicBezTo>
                <a:cubicBezTo>
                  <a:pt x="461" y="377"/>
                  <a:pt x="463" y="401"/>
                  <a:pt x="459" y="425"/>
                </a:cubicBezTo>
                <a:cubicBezTo>
                  <a:pt x="459" y="425"/>
                  <a:pt x="459" y="426"/>
                  <a:pt x="459" y="426"/>
                </a:cubicBezTo>
                <a:cubicBezTo>
                  <a:pt x="458" y="427"/>
                  <a:pt x="458" y="427"/>
                  <a:pt x="458" y="427"/>
                </a:cubicBezTo>
                <a:cubicBezTo>
                  <a:pt x="454" y="452"/>
                  <a:pt x="443" y="475"/>
                  <a:pt x="420" y="479"/>
                </a:cubicBezTo>
                <a:cubicBezTo>
                  <a:pt x="400" y="481"/>
                  <a:pt x="333" y="512"/>
                  <a:pt x="324" y="520"/>
                </a:cubicBezTo>
                <a:cubicBezTo>
                  <a:pt x="311" y="533"/>
                  <a:pt x="280" y="536"/>
                  <a:pt x="261" y="540"/>
                </a:cubicBezTo>
                <a:cubicBezTo>
                  <a:pt x="241" y="544"/>
                  <a:pt x="200" y="567"/>
                  <a:pt x="180" y="653"/>
                </a:cubicBezTo>
                <a:cubicBezTo>
                  <a:pt x="171" y="693"/>
                  <a:pt x="161" y="744"/>
                  <a:pt x="167" y="792"/>
                </a:cubicBezTo>
                <a:cubicBezTo>
                  <a:pt x="170" y="825"/>
                  <a:pt x="146" y="886"/>
                  <a:pt x="143" y="992"/>
                </a:cubicBezTo>
                <a:cubicBezTo>
                  <a:pt x="144" y="1031"/>
                  <a:pt x="140" y="1058"/>
                  <a:pt x="135" y="1075"/>
                </a:cubicBezTo>
                <a:cubicBezTo>
                  <a:pt x="113" y="1129"/>
                  <a:pt x="113" y="1277"/>
                  <a:pt x="112" y="1315"/>
                </a:cubicBezTo>
                <a:cubicBezTo>
                  <a:pt x="111" y="1337"/>
                  <a:pt x="111" y="1369"/>
                  <a:pt x="107" y="1386"/>
                </a:cubicBezTo>
                <a:cubicBezTo>
                  <a:pt x="103" y="1402"/>
                  <a:pt x="106" y="1416"/>
                  <a:pt x="101" y="1430"/>
                </a:cubicBezTo>
                <a:cubicBezTo>
                  <a:pt x="97" y="1444"/>
                  <a:pt x="99" y="1464"/>
                  <a:pt x="96" y="1469"/>
                </a:cubicBezTo>
                <a:cubicBezTo>
                  <a:pt x="88" y="1477"/>
                  <a:pt x="53" y="1528"/>
                  <a:pt x="44" y="1540"/>
                </a:cubicBezTo>
                <a:cubicBezTo>
                  <a:pt x="36" y="1551"/>
                  <a:pt x="26" y="1586"/>
                  <a:pt x="21" y="1592"/>
                </a:cubicBezTo>
                <a:cubicBezTo>
                  <a:pt x="16" y="1598"/>
                  <a:pt x="15" y="1614"/>
                  <a:pt x="9" y="1628"/>
                </a:cubicBezTo>
                <a:cubicBezTo>
                  <a:pt x="4" y="1641"/>
                  <a:pt x="0" y="1653"/>
                  <a:pt x="17" y="1652"/>
                </a:cubicBezTo>
                <a:cubicBezTo>
                  <a:pt x="31" y="1651"/>
                  <a:pt x="46" y="1627"/>
                  <a:pt x="48" y="1611"/>
                </a:cubicBezTo>
                <a:cubicBezTo>
                  <a:pt x="53" y="1609"/>
                  <a:pt x="61" y="1599"/>
                  <a:pt x="70" y="1589"/>
                </a:cubicBezTo>
                <a:cubicBezTo>
                  <a:pt x="68" y="1597"/>
                  <a:pt x="74" y="1606"/>
                  <a:pt x="81" y="1633"/>
                </a:cubicBezTo>
                <a:cubicBezTo>
                  <a:pt x="81" y="1642"/>
                  <a:pt x="89" y="1665"/>
                  <a:pt x="88" y="1675"/>
                </a:cubicBezTo>
                <a:cubicBezTo>
                  <a:pt x="87" y="1686"/>
                  <a:pt x="94" y="1714"/>
                  <a:pt x="97" y="1728"/>
                </a:cubicBezTo>
                <a:cubicBezTo>
                  <a:pt x="100" y="1742"/>
                  <a:pt x="113" y="1743"/>
                  <a:pt x="122" y="1739"/>
                </a:cubicBezTo>
                <a:cubicBezTo>
                  <a:pt x="122" y="1739"/>
                  <a:pt x="121" y="1751"/>
                  <a:pt x="134" y="1753"/>
                </a:cubicBezTo>
                <a:cubicBezTo>
                  <a:pt x="146" y="1755"/>
                  <a:pt x="148" y="1733"/>
                  <a:pt x="148" y="1733"/>
                </a:cubicBezTo>
                <a:cubicBezTo>
                  <a:pt x="148" y="1733"/>
                  <a:pt x="148" y="1741"/>
                  <a:pt x="157" y="1742"/>
                </a:cubicBezTo>
                <a:cubicBezTo>
                  <a:pt x="171" y="1742"/>
                  <a:pt x="173" y="1715"/>
                  <a:pt x="173" y="1715"/>
                </a:cubicBezTo>
                <a:cubicBezTo>
                  <a:pt x="173" y="1715"/>
                  <a:pt x="174" y="1716"/>
                  <a:pt x="174" y="1716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6"/>
                  <a:pt x="174" y="1717"/>
                  <a:pt x="174" y="1717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8"/>
                  <a:pt x="175" y="1718"/>
                  <a:pt x="175" y="1719"/>
                </a:cubicBezTo>
                <a:cubicBezTo>
                  <a:pt x="175" y="1719"/>
                  <a:pt x="176" y="1719"/>
                  <a:pt x="176" y="1719"/>
                </a:cubicBezTo>
                <a:cubicBezTo>
                  <a:pt x="176" y="1719"/>
                  <a:pt x="176" y="1719"/>
                  <a:pt x="176" y="1719"/>
                </a:cubicBezTo>
                <a:cubicBezTo>
                  <a:pt x="176" y="1720"/>
                  <a:pt x="177" y="1720"/>
                  <a:pt x="177" y="1720"/>
                </a:cubicBezTo>
                <a:cubicBezTo>
                  <a:pt x="177" y="1720"/>
                  <a:pt x="177" y="1720"/>
                  <a:pt x="177" y="1720"/>
                </a:cubicBezTo>
                <a:cubicBezTo>
                  <a:pt x="178" y="1720"/>
                  <a:pt x="178" y="1720"/>
                  <a:pt x="179" y="1720"/>
                </a:cubicBezTo>
                <a:cubicBezTo>
                  <a:pt x="179" y="1720"/>
                  <a:pt x="179" y="1720"/>
                  <a:pt x="179" y="1720"/>
                </a:cubicBezTo>
                <a:cubicBezTo>
                  <a:pt x="180" y="1720"/>
                  <a:pt x="180" y="1720"/>
                  <a:pt x="181" y="1720"/>
                </a:cubicBezTo>
                <a:cubicBezTo>
                  <a:pt x="188" y="1720"/>
                  <a:pt x="194" y="1691"/>
                  <a:pt x="197" y="1679"/>
                </a:cubicBezTo>
                <a:cubicBezTo>
                  <a:pt x="200" y="1667"/>
                  <a:pt x="205" y="1657"/>
                  <a:pt x="206" y="1647"/>
                </a:cubicBezTo>
                <a:cubicBezTo>
                  <a:pt x="207" y="1638"/>
                  <a:pt x="208" y="1632"/>
                  <a:pt x="216" y="1589"/>
                </a:cubicBezTo>
                <a:cubicBezTo>
                  <a:pt x="224" y="1546"/>
                  <a:pt x="199" y="1500"/>
                  <a:pt x="202" y="1486"/>
                </a:cubicBezTo>
                <a:cubicBezTo>
                  <a:pt x="206" y="1471"/>
                  <a:pt x="193" y="1449"/>
                  <a:pt x="195" y="1445"/>
                </a:cubicBezTo>
                <a:cubicBezTo>
                  <a:pt x="197" y="1441"/>
                  <a:pt x="201" y="1425"/>
                  <a:pt x="204" y="1409"/>
                </a:cubicBezTo>
                <a:cubicBezTo>
                  <a:pt x="206" y="1393"/>
                  <a:pt x="264" y="1251"/>
                  <a:pt x="270" y="1219"/>
                </a:cubicBezTo>
                <a:cubicBezTo>
                  <a:pt x="281" y="1159"/>
                  <a:pt x="281" y="1132"/>
                  <a:pt x="274" y="1090"/>
                </a:cubicBezTo>
                <a:cubicBezTo>
                  <a:pt x="275" y="1059"/>
                  <a:pt x="288" y="975"/>
                  <a:pt x="290" y="960"/>
                </a:cubicBezTo>
                <a:cubicBezTo>
                  <a:pt x="291" y="957"/>
                  <a:pt x="291" y="942"/>
                  <a:pt x="293" y="932"/>
                </a:cubicBezTo>
                <a:cubicBezTo>
                  <a:pt x="294" y="926"/>
                  <a:pt x="295" y="915"/>
                  <a:pt x="295" y="902"/>
                </a:cubicBezTo>
                <a:cubicBezTo>
                  <a:pt x="296" y="904"/>
                  <a:pt x="296" y="904"/>
                  <a:pt x="296" y="904"/>
                </a:cubicBezTo>
                <a:cubicBezTo>
                  <a:pt x="296" y="918"/>
                  <a:pt x="300" y="942"/>
                  <a:pt x="302" y="980"/>
                </a:cubicBezTo>
                <a:cubicBezTo>
                  <a:pt x="301" y="1011"/>
                  <a:pt x="316" y="1068"/>
                  <a:pt x="318" y="1098"/>
                </a:cubicBezTo>
                <a:cubicBezTo>
                  <a:pt x="314" y="1107"/>
                  <a:pt x="329" y="1264"/>
                  <a:pt x="329" y="1264"/>
                </a:cubicBezTo>
                <a:cubicBezTo>
                  <a:pt x="328" y="1265"/>
                  <a:pt x="328" y="1265"/>
                  <a:pt x="328" y="1265"/>
                </a:cubicBezTo>
                <a:cubicBezTo>
                  <a:pt x="328" y="1265"/>
                  <a:pt x="328" y="1265"/>
                  <a:pt x="328" y="1266"/>
                </a:cubicBezTo>
                <a:cubicBezTo>
                  <a:pt x="328" y="1266"/>
                  <a:pt x="328" y="1266"/>
                  <a:pt x="328" y="1266"/>
                </a:cubicBezTo>
                <a:cubicBezTo>
                  <a:pt x="326" y="1272"/>
                  <a:pt x="321" y="1288"/>
                  <a:pt x="317" y="1309"/>
                </a:cubicBezTo>
                <a:cubicBezTo>
                  <a:pt x="317" y="1309"/>
                  <a:pt x="317" y="1309"/>
                  <a:pt x="316" y="1310"/>
                </a:cubicBezTo>
                <a:cubicBezTo>
                  <a:pt x="316" y="1311"/>
                  <a:pt x="316" y="1313"/>
                  <a:pt x="315" y="1314"/>
                </a:cubicBezTo>
                <a:cubicBezTo>
                  <a:pt x="315" y="1315"/>
                  <a:pt x="315" y="1315"/>
                  <a:pt x="315" y="1316"/>
                </a:cubicBezTo>
                <a:cubicBezTo>
                  <a:pt x="315" y="1317"/>
                  <a:pt x="314" y="1319"/>
                  <a:pt x="314" y="1320"/>
                </a:cubicBezTo>
                <a:cubicBezTo>
                  <a:pt x="314" y="1321"/>
                  <a:pt x="314" y="1321"/>
                  <a:pt x="314" y="1322"/>
                </a:cubicBezTo>
                <a:cubicBezTo>
                  <a:pt x="313" y="1323"/>
                  <a:pt x="313" y="1325"/>
                  <a:pt x="313" y="1326"/>
                </a:cubicBezTo>
                <a:cubicBezTo>
                  <a:pt x="313" y="1327"/>
                  <a:pt x="312" y="1328"/>
                  <a:pt x="312" y="1328"/>
                </a:cubicBezTo>
                <a:cubicBezTo>
                  <a:pt x="312" y="1330"/>
                  <a:pt x="312" y="1331"/>
                  <a:pt x="311" y="1332"/>
                </a:cubicBezTo>
                <a:cubicBezTo>
                  <a:pt x="311" y="1333"/>
                  <a:pt x="311" y="1334"/>
                  <a:pt x="311" y="1335"/>
                </a:cubicBezTo>
                <a:cubicBezTo>
                  <a:pt x="311" y="1336"/>
                  <a:pt x="310" y="1337"/>
                  <a:pt x="310" y="1339"/>
                </a:cubicBezTo>
                <a:cubicBezTo>
                  <a:pt x="310" y="1340"/>
                  <a:pt x="310" y="1341"/>
                  <a:pt x="310" y="1341"/>
                </a:cubicBezTo>
                <a:cubicBezTo>
                  <a:pt x="309" y="1343"/>
                  <a:pt x="309" y="1344"/>
                  <a:pt x="309" y="1345"/>
                </a:cubicBezTo>
                <a:cubicBezTo>
                  <a:pt x="309" y="1346"/>
                  <a:pt x="308" y="1347"/>
                  <a:pt x="308" y="1348"/>
                </a:cubicBezTo>
                <a:cubicBezTo>
                  <a:pt x="308" y="1349"/>
                  <a:pt x="308" y="1350"/>
                  <a:pt x="307" y="1352"/>
                </a:cubicBezTo>
                <a:cubicBezTo>
                  <a:pt x="307" y="1353"/>
                  <a:pt x="307" y="1354"/>
                  <a:pt x="307" y="1355"/>
                </a:cubicBezTo>
                <a:cubicBezTo>
                  <a:pt x="307" y="1356"/>
                  <a:pt x="306" y="1357"/>
                  <a:pt x="306" y="1358"/>
                </a:cubicBezTo>
                <a:cubicBezTo>
                  <a:pt x="306" y="1359"/>
                  <a:pt x="306" y="1360"/>
                  <a:pt x="306" y="1361"/>
                </a:cubicBezTo>
                <a:cubicBezTo>
                  <a:pt x="305" y="1363"/>
                  <a:pt x="305" y="1364"/>
                  <a:pt x="305" y="1365"/>
                </a:cubicBezTo>
                <a:cubicBezTo>
                  <a:pt x="305" y="1366"/>
                  <a:pt x="304" y="1367"/>
                  <a:pt x="304" y="1368"/>
                </a:cubicBezTo>
                <a:cubicBezTo>
                  <a:pt x="304" y="1369"/>
                  <a:pt x="304" y="1370"/>
                  <a:pt x="304" y="1371"/>
                </a:cubicBezTo>
                <a:cubicBezTo>
                  <a:pt x="303" y="1372"/>
                  <a:pt x="303" y="1373"/>
                  <a:pt x="303" y="1375"/>
                </a:cubicBezTo>
                <a:cubicBezTo>
                  <a:pt x="303" y="1376"/>
                  <a:pt x="303" y="1377"/>
                  <a:pt x="303" y="1378"/>
                </a:cubicBezTo>
                <a:cubicBezTo>
                  <a:pt x="302" y="1379"/>
                  <a:pt x="302" y="1380"/>
                  <a:pt x="302" y="1381"/>
                </a:cubicBezTo>
                <a:cubicBezTo>
                  <a:pt x="302" y="1382"/>
                  <a:pt x="302" y="1383"/>
                  <a:pt x="301" y="1384"/>
                </a:cubicBezTo>
                <a:cubicBezTo>
                  <a:pt x="301" y="1385"/>
                  <a:pt x="301" y="1386"/>
                  <a:pt x="301" y="1387"/>
                </a:cubicBezTo>
                <a:cubicBezTo>
                  <a:pt x="301" y="1388"/>
                  <a:pt x="301" y="1389"/>
                  <a:pt x="300" y="1390"/>
                </a:cubicBezTo>
                <a:cubicBezTo>
                  <a:pt x="300" y="1391"/>
                  <a:pt x="300" y="1392"/>
                  <a:pt x="300" y="1393"/>
                </a:cubicBezTo>
                <a:cubicBezTo>
                  <a:pt x="300" y="1394"/>
                  <a:pt x="300" y="1395"/>
                  <a:pt x="299" y="1396"/>
                </a:cubicBezTo>
                <a:cubicBezTo>
                  <a:pt x="299" y="1397"/>
                  <a:pt x="299" y="1398"/>
                  <a:pt x="299" y="1399"/>
                </a:cubicBezTo>
                <a:cubicBezTo>
                  <a:pt x="299" y="1400"/>
                  <a:pt x="299" y="1401"/>
                  <a:pt x="299" y="1401"/>
                </a:cubicBezTo>
                <a:cubicBezTo>
                  <a:pt x="298" y="1403"/>
                  <a:pt x="298" y="1404"/>
                  <a:pt x="298" y="1405"/>
                </a:cubicBezTo>
                <a:cubicBezTo>
                  <a:pt x="298" y="1405"/>
                  <a:pt x="298" y="1406"/>
                  <a:pt x="298" y="1407"/>
                </a:cubicBezTo>
                <a:cubicBezTo>
                  <a:pt x="298" y="1408"/>
                  <a:pt x="298" y="1409"/>
                  <a:pt x="297" y="1410"/>
                </a:cubicBezTo>
                <a:cubicBezTo>
                  <a:pt x="297" y="1411"/>
                  <a:pt x="297" y="1411"/>
                  <a:pt x="297" y="1412"/>
                </a:cubicBezTo>
                <a:cubicBezTo>
                  <a:pt x="297" y="1413"/>
                  <a:pt x="297" y="1414"/>
                  <a:pt x="297" y="1415"/>
                </a:cubicBezTo>
                <a:cubicBezTo>
                  <a:pt x="297" y="1415"/>
                  <a:pt x="297" y="1416"/>
                  <a:pt x="297" y="1417"/>
                </a:cubicBezTo>
                <a:cubicBezTo>
                  <a:pt x="296" y="1418"/>
                  <a:pt x="296" y="1419"/>
                  <a:pt x="296" y="1419"/>
                </a:cubicBezTo>
                <a:cubicBezTo>
                  <a:pt x="296" y="1420"/>
                  <a:pt x="296" y="1421"/>
                  <a:pt x="296" y="1421"/>
                </a:cubicBezTo>
                <a:cubicBezTo>
                  <a:pt x="296" y="1422"/>
                  <a:pt x="296" y="1423"/>
                  <a:pt x="296" y="1424"/>
                </a:cubicBezTo>
                <a:cubicBezTo>
                  <a:pt x="296" y="1424"/>
                  <a:pt x="296" y="1425"/>
                  <a:pt x="296" y="1425"/>
                </a:cubicBezTo>
                <a:cubicBezTo>
                  <a:pt x="296" y="1427"/>
                  <a:pt x="296" y="1428"/>
                  <a:pt x="296" y="1429"/>
                </a:cubicBezTo>
                <a:cubicBezTo>
                  <a:pt x="293" y="1447"/>
                  <a:pt x="300" y="1472"/>
                  <a:pt x="298" y="1512"/>
                </a:cubicBezTo>
                <a:cubicBezTo>
                  <a:pt x="295" y="1562"/>
                  <a:pt x="251" y="1762"/>
                  <a:pt x="333" y="2014"/>
                </a:cubicBezTo>
                <a:cubicBezTo>
                  <a:pt x="338" y="2029"/>
                  <a:pt x="338" y="2079"/>
                  <a:pt x="344" y="2107"/>
                </a:cubicBezTo>
                <a:cubicBezTo>
                  <a:pt x="345" y="2114"/>
                  <a:pt x="359" y="2145"/>
                  <a:pt x="360" y="2189"/>
                </a:cubicBezTo>
                <a:cubicBezTo>
                  <a:pt x="361" y="2259"/>
                  <a:pt x="354" y="2349"/>
                  <a:pt x="356" y="2399"/>
                </a:cubicBezTo>
                <a:cubicBezTo>
                  <a:pt x="359" y="2481"/>
                  <a:pt x="393" y="2556"/>
                  <a:pt x="406" y="2609"/>
                </a:cubicBezTo>
                <a:cubicBezTo>
                  <a:pt x="420" y="2661"/>
                  <a:pt x="425" y="2703"/>
                  <a:pt x="422" y="2713"/>
                </a:cubicBezTo>
                <a:cubicBezTo>
                  <a:pt x="420" y="2722"/>
                  <a:pt x="418" y="2740"/>
                  <a:pt x="425" y="2755"/>
                </a:cubicBezTo>
                <a:cubicBezTo>
                  <a:pt x="426" y="2756"/>
                  <a:pt x="402" y="2808"/>
                  <a:pt x="389" y="2817"/>
                </a:cubicBezTo>
                <a:cubicBezTo>
                  <a:pt x="377" y="2827"/>
                  <a:pt x="373" y="2835"/>
                  <a:pt x="364" y="2840"/>
                </a:cubicBezTo>
                <a:cubicBezTo>
                  <a:pt x="354" y="2845"/>
                  <a:pt x="349" y="2850"/>
                  <a:pt x="345" y="2861"/>
                </a:cubicBezTo>
                <a:cubicBezTo>
                  <a:pt x="342" y="2869"/>
                  <a:pt x="333" y="2881"/>
                  <a:pt x="340" y="2887"/>
                </a:cubicBezTo>
                <a:cubicBezTo>
                  <a:pt x="341" y="2888"/>
                  <a:pt x="342" y="2888"/>
                  <a:pt x="343" y="2889"/>
                </a:cubicBezTo>
                <a:cubicBezTo>
                  <a:pt x="344" y="2889"/>
                  <a:pt x="344" y="2889"/>
                  <a:pt x="344" y="2889"/>
                </a:cubicBezTo>
                <a:cubicBezTo>
                  <a:pt x="343" y="2892"/>
                  <a:pt x="343" y="2894"/>
                  <a:pt x="344" y="2896"/>
                </a:cubicBezTo>
                <a:cubicBezTo>
                  <a:pt x="348" y="2903"/>
                  <a:pt x="355" y="2905"/>
                  <a:pt x="364" y="2904"/>
                </a:cubicBezTo>
                <a:cubicBezTo>
                  <a:pt x="365" y="2902"/>
                  <a:pt x="365" y="2902"/>
                  <a:pt x="365" y="2902"/>
                </a:cubicBezTo>
                <a:cubicBezTo>
                  <a:pt x="366" y="2905"/>
                  <a:pt x="366" y="2908"/>
                  <a:pt x="368" y="2910"/>
                </a:cubicBezTo>
                <a:cubicBezTo>
                  <a:pt x="374" y="2919"/>
                  <a:pt x="394" y="2923"/>
                  <a:pt x="402" y="2915"/>
                </a:cubicBezTo>
                <a:cubicBezTo>
                  <a:pt x="403" y="2916"/>
                  <a:pt x="404" y="2916"/>
                  <a:pt x="406" y="2917"/>
                </a:cubicBezTo>
                <a:cubicBezTo>
                  <a:pt x="407" y="2917"/>
                  <a:pt x="408" y="2917"/>
                  <a:pt x="409" y="2918"/>
                </a:cubicBezTo>
                <a:cubicBezTo>
                  <a:pt x="410" y="2918"/>
                  <a:pt x="410" y="2918"/>
                  <a:pt x="411" y="2918"/>
                </a:cubicBezTo>
                <a:cubicBezTo>
                  <a:pt x="413" y="2919"/>
                  <a:pt x="414" y="2919"/>
                  <a:pt x="416" y="2919"/>
                </a:cubicBezTo>
                <a:cubicBezTo>
                  <a:pt x="416" y="2919"/>
                  <a:pt x="416" y="2919"/>
                  <a:pt x="416" y="2919"/>
                </a:cubicBezTo>
                <a:cubicBezTo>
                  <a:pt x="425" y="2920"/>
                  <a:pt x="435" y="2918"/>
                  <a:pt x="440" y="2913"/>
                </a:cubicBezTo>
                <a:cubicBezTo>
                  <a:pt x="440" y="2912"/>
                  <a:pt x="440" y="2912"/>
                  <a:pt x="440" y="2912"/>
                </a:cubicBezTo>
                <a:cubicBezTo>
                  <a:pt x="440" y="2913"/>
                  <a:pt x="441" y="2913"/>
                  <a:pt x="441" y="2914"/>
                </a:cubicBezTo>
                <a:cubicBezTo>
                  <a:pt x="441" y="2913"/>
                  <a:pt x="441" y="2913"/>
                  <a:pt x="441" y="2913"/>
                </a:cubicBezTo>
                <a:cubicBezTo>
                  <a:pt x="446" y="2925"/>
                  <a:pt x="462" y="2926"/>
                  <a:pt x="475" y="2924"/>
                </a:cubicBezTo>
                <a:cubicBezTo>
                  <a:pt x="475" y="2924"/>
                  <a:pt x="475" y="2924"/>
                  <a:pt x="475" y="2924"/>
                </a:cubicBezTo>
                <a:cubicBezTo>
                  <a:pt x="476" y="2924"/>
                  <a:pt x="477" y="2924"/>
                  <a:pt x="478" y="2924"/>
                </a:cubicBezTo>
                <a:cubicBezTo>
                  <a:pt x="478" y="2924"/>
                  <a:pt x="479" y="2923"/>
                  <a:pt x="479" y="2923"/>
                </a:cubicBezTo>
                <a:cubicBezTo>
                  <a:pt x="480" y="2923"/>
                  <a:pt x="480" y="2923"/>
                  <a:pt x="481" y="2923"/>
                </a:cubicBezTo>
                <a:cubicBezTo>
                  <a:pt x="482" y="2923"/>
                  <a:pt x="482" y="2923"/>
                  <a:pt x="483" y="2923"/>
                </a:cubicBezTo>
                <a:cubicBezTo>
                  <a:pt x="485" y="2922"/>
                  <a:pt x="486" y="2922"/>
                  <a:pt x="488" y="2922"/>
                </a:cubicBezTo>
                <a:cubicBezTo>
                  <a:pt x="488" y="2921"/>
                  <a:pt x="489" y="2921"/>
                  <a:pt x="489" y="2921"/>
                </a:cubicBezTo>
                <a:cubicBezTo>
                  <a:pt x="490" y="2921"/>
                  <a:pt x="491" y="2920"/>
                  <a:pt x="492" y="2920"/>
                </a:cubicBezTo>
                <a:cubicBezTo>
                  <a:pt x="492" y="2920"/>
                  <a:pt x="493" y="2919"/>
                  <a:pt x="493" y="2919"/>
                </a:cubicBezTo>
                <a:cubicBezTo>
                  <a:pt x="494" y="2919"/>
                  <a:pt x="495" y="2918"/>
                  <a:pt x="496" y="2918"/>
                </a:cubicBezTo>
                <a:cubicBezTo>
                  <a:pt x="496" y="2918"/>
                  <a:pt x="496" y="2917"/>
                  <a:pt x="497" y="2917"/>
                </a:cubicBezTo>
                <a:cubicBezTo>
                  <a:pt x="498" y="2917"/>
                  <a:pt x="498" y="2916"/>
                  <a:pt x="499" y="2916"/>
                </a:cubicBezTo>
                <a:cubicBezTo>
                  <a:pt x="499" y="2915"/>
                  <a:pt x="500" y="2915"/>
                  <a:pt x="500" y="2915"/>
                </a:cubicBezTo>
                <a:cubicBezTo>
                  <a:pt x="501" y="2914"/>
                  <a:pt x="501" y="2914"/>
                  <a:pt x="502" y="2913"/>
                </a:cubicBezTo>
                <a:cubicBezTo>
                  <a:pt x="502" y="2913"/>
                  <a:pt x="503" y="2913"/>
                  <a:pt x="503" y="2913"/>
                </a:cubicBezTo>
                <a:cubicBezTo>
                  <a:pt x="505" y="2911"/>
                  <a:pt x="506" y="2909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9" y="2907"/>
                  <a:pt x="510" y="2906"/>
                  <a:pt x="511" y="2905"/>
                </a:cubicBezTo>
                <a:cubicBezTo>
                  <a:pt x="519" y="2899"/>
                  <a:pt x="525" y="2894"/>
                  <a:pt x="523" y="2879"/>
                </a:cubicBezTo>
                <a:cubicBezTo>
                  <a:pt x="520" y="2864"/>
                  <a:pt x="522" y="2864"/>
                  <a:pt x="524" y="2846"/>
                </a:cubicBezTo>
                <a:cubicBezTo>
                  <a:pt x="525" y="2835"/>
                  <a:pt x="534" y="2832"/>
                  <a:pt x="536" y="2815"/>
                </a:cubicBezTo>
                <a:cubicBezTo>
                  <a:pt x="537" y="2801"/>
                  <a:pt x="526" y="2741"/>
                  <a:pt x="527" y="2733"/>
                </a:cubicBezTo>
                <a:cubicBezTo>
                  <a:pt x="530" y="2715"/>
                  <a:pt x="517" y="2700"/>
                  <a:pt x="513" y="2669"/>
                </a:cubicBezTo>
                <a:cubicBezTo>
                  <a:pt x="508" y="2639"/>
                  <a:pt x="520" y="2535"/>
                  <a:pt x="520" y="2516"/>
                </a:cubicBezTo>
                <a:cubicBezTo>
                  <a:pt x="520" y="2480"/>
                  <a:pt x="539" y="2421"/>
                  <a:pt x="534" y="2348"/>
                </a:cubicBezTo>
                <a:cubicBezTo>
                  <a:pt x="531" y="2306"/>
                  <a:pt x="510" y="2177"/>
                  <a:pt x="510" y="2148"/>
                </a:cubicBezTo>
                <a:cubicBezTo>
                  <a:pt x="510" y="2143"/>
                  <a:pt x="509" y="2110"/>
                  <a:pt x="511" y="2105"/>
                </a:cubicBezTo>
                <a:cubicBezTo>
                  <a:pt x="517" y="2085"/>
                  <a:pt x="544" y="1849"/>
                  <a:pt x="544" y="1847"/>
                </a:cubicBezTo>
                <a:cubicBezTo>
                  <a:pt x="547" y="1823"/>
                  <a:pt x="555" y="1690"/>
                  <a:pt x="558" y="1646"/>
                </a:cubicBezTo>
                <a:cubicBezTo>
                  <a:pt x="559" y="1646"/>
                  <a:pt x="561" y="1646"/>
                  <a:pt x="562" y="1646"/>
                </a:cubicBezTo>
                <a:cubicBezTo>
                  <a:pt x="565" y="1689"/>
                  <a:pt x="573" y="1823"/>
                  <a:pt x="576" y="1847"/>
                </a:cubicBezTo>
                <a:cubicBezTo>
                  <a:pt x="576" y="1849"/>
                  <a:pt x="603" y="2085"/>
                  <a:pt x="609" y="2105"/>
                </a:cubicBezTo>
                <a:cubicBezTo>
                  <a:pt x="611" y="2110"/>
                  <a:pt x="610" y="2143"/>
                  <a:pt x="610" y="2148"/>
                </a:cubicBezTo>
                <a:cubicBezTo>
                  <a:pt x="610" y="2177"/>
                  <a:pt x="589" y="2306"/>
                  <a:pt x="586" y="2348"/>
                </a:cubicBezTo>
                <a:cubicBezTo>
                  <a:pt x="581" y="2421"/>
                  <a:pt x="600" y="2480"/>
                  <a:pt x="600" y="2516"/>
                </a:cubicBezTo>
                <a:cubicBezTo>
                  <a:pt x="600" y="2535"/>
                  <a:pt x="612" y="2639"/>
                  <a:pt x="607" y="2669"/>
                </a:cubicBezTo>
                <a:cubicBezTo>
                  <a:pt x="603" y="2700"/>
                  <a:pt x="590" y="2715"/>
                  <a:pt x="593" y="2733"/>
                </a:cubicBezTo>
                <a:cubicBezTo>
                  <a:pt x="594" y="2741"/>
                  <a:pt x="583" y="2801"/>
                  <a:pt x="584" y="2815"/>
                </a:cubicBezTo>
                <a:cubicBezTo>
                  <a:pt x="586" y="2832"/>
                  <a:pt x="595" y="2835"/>
                  <a:pt x="596" y="2846"/>
                </a:cubicBezTo>
                <a:cubicBezTo>
                  <a:pt x="598" y="2864"/>
                  <a:pt x="600" y="2864"/>
                  <a:pt x="597" y="2879"/>
                </a:cubicBezTo>
                <a:cubicBezTo>
                  <a:pt x="595" y="2894"/>
                  <a:pt x="601" y="2899"/>
                  <a:pt x="609" y="2905"/>
                </a:cubicBezTo>
                <a:cubicBezTo>
                  <a:pt x="610" y="2906"/>
                  <a:pt x="611" y="2907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4" y="2909"/>
                  <a:pt x="615" y="2911"/>
                  <a:pt x="617" y="2913"/>
                </a:cubicBezTo>
                <a:cubicBezTo>
                  <a:pt x="617" y="2913"/>
                  <a:pt x="618" y="2913"/>
                  <a:pt x="618" y="2913"/>
                </a:cubicBezTo>
                <a:cubicBezTo>
                  <a:pt x="619" y="2914"/>
                  <a:pt x="619" y="2914"/>
                  <a:pt x="620" y="2915"/>
                </a:cubicBezTo>
                <a:cubicBezTo>
                  <a:pt x="620" y="2915"/>
                  <a:pt x="621" y="2915"/>
                  <a:pt x="621" y="2916"/>
                </a:cubicBezTo>
                <a:cubicBezTo>
                  <a:pt x="622" y="2916"/>
                  <a:pt x="622" y="2917"/>
                  <a:pt x="623" y="2917"/>
                </a:cubicBezTo>
                <a:cubicBezTo>
                  <a:pt x="624" y="2917"/>
                  <a:pt x="624" y="2918"/>
                  <a:pt x="624" y="2918"/>
                </a:cubicBezTo>
                <a:cubicBezTo>
                  <a:pt x="625" y="2918"/>
                  <a:pt x="626" y="2919"/>
                  <a:pt x="627" y="2919"/>
                </a:cubicBezTo>
                <a:cubicBezTo>
                  <a:pt x="627" y="2919"/>
                  <a:pt x="628" y="2920"/>
                  <a:pt x="628" y="2920"/>
                </a:cubicBezTo>
                <a:cubicBezTo>
                  <a:pt x="629" y="2920"/>
                  <a:pt x="630" y="2921"/>
                  <a:pt x="631" y="2921"/>
                </a:cubicBezTo>
                <a:cubicBezTo>
                  <a:pt x="631" y="2921"/>
                  <a:pt x="632" y="2921"/>
                  <a:pt x="632" y="2922"/>
                </a:cubicBezTo>
                <a:cubicBezTo>
                  <a:pt x="634" y="2922"/>
                  <a:pt x="635" y="2922"/>
                  <a:pt x="637" y="2923"/>
                </a:cubicBezTo>
                <a:cubicBezTo>
                  <a:pt x="638" y="2923"/>
                  <a:pt x="638" y="2923"/>
                  <a:pt x="639" y="2923"/>
                </a:cubicBezTo>
                <a:cubicBezTo>
                  <a:pt x="640" y="2923"/>
                  <a:pt x="640" y="2923"/>
                  <a:pt x="641" y="2923"/>
                </a:cubicBezTo>
                <a:cubicBezTo>
                  <a:pt x="641" y="2923"/>
                  <a:pt x="642" y="2924"/>
                  <a:pt x="642" y="2924"/>
                </a:cubicBezTo>
                <a:cubicBezTo>
                  <a:pt x="643" y="2924"/>
                  <a:pt x="644" y="2924"/>
                  <a:pt x="644" y="2924"/>
                </a:cubicBezTo>
                <a:cubicBezTo>
                  <a:pt x="645" y="2924"/>
                  <a:pt x="645" y="2924"/>
                  <a:pt x="645" y="2924"/>
                </a:cubicBezTo>
                <a:cubicBezTo>
                  <a:pt x="646" y="2924"/>
                  <a:pt x="647" y="2924"/>
                  <a:pt x="648" y="2924"/>
                </a:cubicBezTo>
                <a:cubicBezTo>
                  <a:pt x="648" y="2924"/>
                  <a:pt x="648" y="2924"/>
                  <a:pt x="648" y="2924"/>
                </a:cubicBezTo>
                <a:cubicBezTo>
                  <a:pt x="660" y="2925"/>
                  <a:pt x="674" y="292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3"/>
                  <a:pt x="679" y="2913"/>
                  <a:pt x="680" y="2912"/>
                </a:cubicBezTo>
                <a:cubicBezTo>
                  <a:pt x="680" y="2912"/>
                  <a:pt x="680" y="2912"/>
                  <a:pt x="680" y="2912"/>
                </a:cubicBezTo>
                <a:cubicBezTo>
                  <a:pt x="685" y="2918"/>
                  <a:pt x="695" y="2920"/>
                  <a:pt x="704" y="2919"/>
                </a:cubicBezTo>
                <a:cubicBezTo>
                  <a:pt x="704" y="2919"/>
                  <a:pt x="704" y="2919"/>
                  <a:pt x="704" y="2919"/>
                </a:cubicBezTo>
                <a:cubicBezTo>
                  <a:pt x="706" y="2919"/>
                  <a:pt x="707" y="2919"/>
                  <a:pt x="709" y="2918"/>
                </a:cubicBezTo>
                <a:cubicBezTo>
                  <a:pt x="710" y="2918"/>
                  <a:pt x="710" y="2918"/>
                  <a:pt x="711" y="2918"/>
                </a:cubicBezTo>
                <a:cubicBezTo>
                  <a:pt x="712" y="2917"/>
                  <a:pt x="713" y="2917"/>
                  <a:pt x="714" y="2917"/>
                </a:cubicBezTo>
                <a:cubicBezTo>
                  <a:pt x="716" y="2916"/>
                  <a:pt x="717" y="2916"/>
                  <a:pt x="718" y="2915"/>
                </a:cubicBezTo>
                <a:cubicBezTo>
                  <a:pt x="726" y="2923"/>
                  <a:pt x="746" y="2919"/>
                  <a:pt x="752" y="2910"/>
                </a:cubicBezTo>
                <a:cubicBezTo>
                  <a:pt x="754" y="2908"/>
                  <a:pt x="754" y="2905"/>
                  <a:pt x="755" y="2903"/>
                </a:cubicBezTo>
                <a:cubicBezTo>
                  <a:pt x="756" y="2904"/>
                  <a:pt x="756" y="2904"/>
                  <a:pt x="756" y="2904"/>
                </a:cubicBezTo>
                <a:cubicBezTo>
                  <a:pt x="765" y="2905"/>
                  <a:pt x="775" y="2902"/>
                  <a:pt x="776" y="2896"/>
                </a:cubicBezTo>
                <a:cubicBezTo>
                  <a:pt x="777" y="2894"/>
                  <a:pt x="777" y="2892"/>
                  <a:pt x="777" y="2889"/>
                </a:cubicBezTo>
                <a:cubicBezTo>
                  <a:pt x="777" y="2889"/>
                  <a:pt x="777" y="2889"/>
                  <a:pt x="777" y="2889"/>
                </a:cubicBezTo>
                <a:cubicBezTo>
                  <a:pt x="778" y="2888"/>
                  <a:pt x="779" y="2888"/>
                  <a:pt x="780" y="2887"/>
                </a:cubicBezTo>
                <a:cubicBezTo>
                  <a:pt x="787" y="2881"/>
                  <a:pt x="778" y="2869"/>
                  <a:pt x="775" y="2861"/>
                </a:cubicBezTo>
                <a:cubicBezTo>
                  <a:pt x="771" y="2850"/>
                  <a:pt x="766" y="2845"/>
                  <a:pt x="756" y="2840"/>
                </a:cubicBezTo>
                <a:cubicBezTo>
                  <a:pt x="747" y="2835"/>
                  <a:pt x="743" y="2827"/>
                  <a:pt x="731" y="2817"/>
                </a:cubicBezTo>
                <a:cubicBezTo>
                  <a:pt x="718" y="2808"/>
                  <a:pt x="694" y="2756"/>
                  <a:pt x="695" y="2755"/>
                </a:cubicBezTo>
                <a:cubicBezTo>
                  <a:pt x="702" y="2740"/>
                  <a:pt x="700" y="2722"/>
                  <a:pt x="698" y="2713"/>
                </a:cubicBezTo>
                <a:cubicBezTo>
                  <a:pt x="695" y="2703"/>
                  <a:pt x="700" y="2661"/>
                  <a:pt x="714" y="2609"/>
                </a:cubicBezTo>
                <a:cubicBezTo>
                  <a:pt x="727" y="2556"/>
                  <a:pt x="761" y="2481"/>
                  <a:pt x="764" y="2399"/>
                </a:cubicBezTo>
                <a:cubicBezTo>
                  <a:pt x="766" y="2349"/>
                  <a:pt x="759" y="2259"/>
                  <a:pt x="760" y="2189"/>
                </a:cubicBezTo>
                <a:cubicBezTo>
                  <a:pt x="761" y="2145"/>
                  <a:pt x="775" y="2114"/>
                  <a:pt x="776" y="2107"/>
                </a:cubicBezTo>
                <a:cubicBezTo>
                  <a:pt x="782" y="2079"/>
                  <a:pt x="782" y="2029"/>
                  <a:pt x="787" y="2014"/>
                </a:cubicBezTo>
                <a:cubicBezTo>
                  <a:pt x="869" y="1762"/>
                  <a:pt x="825" y="1562"/>
                  <a:pt x="822" y="1512"/>
                </a:cubicBezTo>
                <a:cubicBezTo>
                  <a:pt x="823" y="1512"/>
                  <a:pt x="823" y="1512"/>
                  <a:pt x="823" y="1512"/>
                </a:cubicBezTo>
                <a:cubicBezTo>
                  <a:pt x="821" y="1472"/>
                  <a:pt x="828" y="1447"/>
                  <a:pt x="825" y="1429"/>
                </a:cubicBezTo>
                <a:cubicBezTo>
                  <a:pt x="825" y="1428"/>
                  <a:pt x="825" y="1427"/>
                  <a:pt x="825" y="1425"/>
                </a:cubicBezTo>
                <a:cubicBezTo>
                  <a:pt x="825" y="1425"/>
                  <a:pt x="825" y="1424"/>
                  <a:pt x="825" y="1424"/>
                </a:cubicBezTo>
                <a:cubicBezTo>
                  <a:pt x="825" y="1423"/>
                  <a:pt x="824" y="1422"/>
                  <a:pt x="824" y="1421"/>
                </a:cubicBezTo>
                <a:cubicBezTo>
                  <a:pt x="824" y="1421"/>
                  <a:pt x="824" y="1420"/>
                  <a:pt x="824" y="1420"/>
                </a:cubicBezTo>
                <a:cubicBezTo>
                  <a:pt x="824" y="1419"/>
                  <a:pt x="824" y="1418"/>
                  <a:pt x="824" y="1417"/>
                </a:cubicBezTo>
                <a:cubicBezTo>
                  <a:pt x="824" y="1416"/>
                  <a:pt x="824" y="1416"/>
                  <a:pt x="824" y="1415"/>
                </a:cubicBezTo>
                <a:cubicBezTo>
                  <a:pt x="824" y="1414"/>
                  <a:pt x="824" y="1413"/>
                  <a:pt x="823" y="1412"/>
                </a:cubicBezTo>
                <a:cubicBezTo>
                  <a:pt x="823" y="1411"/>
                  <a:pt x="823" y="1411"/>
                  <a:pt x="823" y="1410"/>
                </a:cubicBezTo>
                <a:cubicBezTo>
                  <a:pt x="823" y="1409"/>
                  <a:pt x="823" y="1408"/>
                  <a:pt x="823" y="1407"/>
                </a:cubicBezTo>
                <a:cubicBezTo>
                  <a:pt x="823" y="1406"/>
                  <a:pt x="823" y="1406"/>
                  <a:pt x="822" y="1405"/>
                </a:cubicBezTo>
                <a:cubicBezTo>
                  <a:pt x="822" y="1404"/>
                  <a:pt x="822" y="1403"/>
                  <a:pt x="822" y="1401"/>
                </a:cubicBezTo>
                <a:cubicBezTo>
                  <a:pt x="822" y="1401"/>
                  <a:pt x="822" y="1400"/>
                  <a:pt x="822" y="1399"/>
                </a:cubicBezTo>
                <a:cubicBezTo>
                  <a:pt x="821" y="1398"/>
                  <a:pt x="821" y="1397"/>
                  <a:pt x="821" y="1396"/>
                </a:cubicBezTo>
                <a:cubicBezTo>
                  <a:pt x="821" y="1395"/>
                  <a:pt x="821" y="1394"/>
                  <a:pt x="821" y="1394"/>
                </a:cubicBezTo>
                <a:cubicBezTo>
                  <a:pt x="821" y="1392"/>
                  <a:pt x="820" y="1391"/>
                  <a:pt x="820" y="1390"/>
                </a:cubicBezTo>
                <a:cubicBezTo>
                  <a:pt x="820" y="1389"/>
                  <a:pt x="820" y="1388"/>
                  <a:pt x="820" y="1387"/>
                </a:cubicBezTo>
                <a:cubicBezTo>
                  <a:pt x="820" y="1386"/>
                  <a:pt x="819" y="1385"/>
                  <a:pt x="819" y="1384"/>
                </a:cubicBezTo>
                <a:cubicBezTo>
                  <a:pt x="819" y="1383"/>
                  <a:pt x="819" y="1382"/>
                  <a:pt x="819" y="1381"/>
                </a:cubicBezTo>
                <a:cubicBezTo>
                  <a:pt x="818" y="1380"/>
                  <a:pt x="818" y="1379"/>
                  <a:pt x="818" y="1377"/>
                </a:cubicBezTo>
                <a:cubicBezTo>
                  <a:pt x="818" y="1376"/>
                  <a:pt x="818" y="1376"/>
                  <a:pt x="818" y="1375"/>
                </a:cubicBezTo>
                <a:cubicBezTo>
                  <a:pt x="817" y="1374"/>
                  <a:pt x="817" y="1372"/>
                  <a:pt x="817" y="1371"/>
                </a:cubicBezTo>
                <a:cubicBezTo>
                  <a:pt x="817" y="1370"/>
                  <a:pt x="816" y="1369"/>
                  <a:pt x="816" y="1369"/>
                </a:cubicBezTo>
                <a:cubicBezTo>
                  <a:pt x="816" y="1367"/>
                  <a:pt x="816" y="1366"/>
                  <a:pt x="816" y="1364"/>
                </a:cubicBezTo>
                <a:cubicBezTo>
                  <a:pt x="815" y="1363"/>
                  <a:pt x="815" y="1363"/>
                  <a:pt x="815" y="1362"/>
                </a:cubicBezTo>
                <a:cubicBezTo>
                  <a:pt x="815" y="1360"/>
                  <a:pt x="815" y="1359"/>
                  <a:pt x="814" y="1358"/>
                </a:cubicBezTo>
                <a:cubicBezTo>
                  <a:pt x="814" y="1357"/>
                  <a:pt x="814" y="1356"/>
                  <a:pt x="814" y="1355"/>
                </a:cubicBezTo>
                <a:cubicBezTo>
                  <a:pt x="814" y="1354"/>
                  <a:pt x="813" y="1352"/>
                  <a:pt x="813" y="1351"/>
                </a:cubicBezTo>
                <a:cubicBezTo>
                  <a:pt x="813" y="1350"/>
                  <a:pt x="813" y="1349"/>
                  <a:pt x="812" y="1348"/>
                </a:cubicBezTo>
                <a:cubicBezTo>
                  <a:pt x="812" y="1347"/>
                  <a:pt x="812" y="1346"/>
                  <a:pt x="812" y="1345"/>
                </a:cubicBezTo>
                <a:cubicBezTo>
                  <a:pt x="811" y="1344"/>
                  <a:pt x="811" y="1343"/>
                  <a:pt x="811" y="1342"/>
                </a:cubicBezTo>
                <a:cubicBezTo>
                  <a:pt x="811" y="1341"/>
                  <a:pt x="811" y="1339"/>
                  <a:pt x="810" y="1338"/>
                </a:cubicBezTo>
                <a:cubicBezTo>
                  <a:pt x="810" y="1337"/>
                  <a:pt x="810" y="1336"/>
                  <a:pt x="810" y="1335"/>
                </a:cubicBezTo>
                <a:cubicBezTo>
                  <a:pt x="809" y="1334"/>
                  <a:pt x="809" y="1333"/>
                  <a:pt x="809" y="1332"/>
                </a:cubicBezTo>
                <a:cubicBezTo>
                  <a:pt x="809" y="1331"/>
                  <a:pt x="808" y="1330"/>
                  <a:pt x="808" y="1329"/>
                </a:cubicBezTo>
                <a:cubicBezTo>
                  <a:pt x="808" y="1328"/>
                  <a:pt x="808" y="1326"/>
                  <a:pt x="808" y="1325"/>
                </a:cubicBezTo>
                <a:cubicBezTo>
                  <a:pt x="807" y="1324"/>
                  <a:pt x="807" y="1323"/>
                  <a:pt x="807" y="1322"/>
                </a:cubicBezTo>
                <a:cubicBezTo>
                  <a:pt x="807" y="1321"/>
                  <a:pt x="806" y="1320"/>
                  <a:pt x="806" y="1319"/>
                </a:cubicBezTo>
                <a:cubicBezTo>
                  <a:pt x="806" y="1318"/>
                  <a:pt x="806" y="1317"/>
                  <a:pt x="805" y="1316"/>
                </a:cubicBezTo>
                <a:cubicBezTo>
                  <a:pt x="805" y="1315"/>
                  <a:pt x="805" y="1314"/>
                  <a:pt x="805" y="1314"/>
                </a:cubicBezTo>
                <a:cubicBezTo>
                  <a:pt x="805" y="1312"/>
                  <a:pt x="804" y="1311"/>
                  <a:pt x="804" y="1310"/>
                </a:cubicBezTo>
                <a:cubicBezTo>
                  <a:pt x="804" y="1309"/>
                  <a:pt x="804" y="1309"/>
                  <a:pt x="804" y="1308"/>
                </a:cubicBezTo>
                <a:cubicBezTo>
                  <a:pt x="803" y="1307"/>
                  <a:pt x="803" y="1305"/>
                  <a:pt x="803" y="1304"/>
                </a:cubicBezTo>
                <a:cubicBezTo>
                  <a:pt x="803" y="1304"/>
                  <a:pt x="802" y="1303"/>
                  <a:pt x="802" y="1303"/>
                </a:cubicBezTo>
                <a:cubicBezTo>
                  <a:pt x="802" y="1301"/>
                  <a:pt x="802" y="1300"/>
                  <a:pt x="801" y="1299"/>
                </a:cubicBezTo>
                <a:cubicBezTo>
                  <a:pt x="801" y="1298"/>
                  <a:pt x="801" y="1298"/>
                  <a:pt x="801" y="1298"/>
                </a:cubicBezTo>
                <a:cubicBezTo>
                  <a:pt x="798" y="1284"/>
                  <a:pt x="795" y="1273"/>
                  <a:pt x="793" y="1268"/>
                </a:cubicBezTo>
                <a:cubicBezTo>
                  <a:pt x="793" y="1268"/>
                  <a:pt x="793" y="1268"/>
                  <a:pt x="793" y="1268"/>
                </a:cubicBezTo>
                <a:cubicBezTo>
                  <a:pt x="793" y="1267"/>
                  <a:pt x="793" y="1266"/>
                  <a:pt x="792" y="1266"/>
                </a:cubicBezTo>
                <a:cubicBezTo>
                  <a:pt x="792" y="1266"/>
                  <a:pt x="792" y="1266"/>
                  <a:pt x="792" y="1266"/>
                </a:cubicBezTo>
                <a:cubicBezTo>
                  <a:pt x="792" y="1265"/>
                  <a:pt x="793" y="1265"/>
                  <a:pt x="793" y="1265"/>
                </a:cubicBezTo>
                <a:cubicBezTo>
                  <a:pt x="792" y="1264"/>
                  <a:pt x="792" y="1264"/>
                  <a:pt x="792" y="1264"/>
                </a:cubicBezTo>
                <a:cubicBezTo>
                  <a:pt x="792" y="1264"/>
                  <a:pt x="806" y="1107"/>
                  <a:pt x="803" y="1098"/>
                </a:cubicBezTo>
                <a:cubicBezTo>
                  <a:pt x="804" y="1068"/>
                  <a:pt x="820" y="1011"/>
                  <a:pt x="818" y="980"/>
                </a:cubicBezTo>
                <a:cubicBezTo>
                  <a:pt x="820" y="942"/>
                  <a:pt x="825" y="918"/>
                  <a:pt x="825" y="904"/>
                </a:cubicBezTo>
                <a:cubicBezTo>
                  <a:pt x="825" y="902"/>
                  <a:pt x="825" y="902"/>
                  <a:pt x="825" y="902"/>
                </a:cubicBezTo>
                <a:cubicBezTo>
                  <a:pt x="826" y="915"/>
                  <a:pt x="827" y="926"/>
                  <a:pt x="827" y="932"/>
                </a:cubicBezTo>
                <a:cubicBezTo>
                  <a:pt x="829" y="942"/>
                  <a:pt x="829" y="957"/>
                  <a:pt x="831" y="960"/>
                </a:cubicBezTo>
                <a:cubicBezTo>
                  <a:pt x="833" y="975"/>
                  <a:pt x="845" y="1059"/>
                  <a:pt x="846" y="1090"/>
                </a:cubicBezTo>
                <a:cubicBezTo>
                  <a:pt x="840" y="1132"/>
                  <a:pt x="839" y="1159"/>
                  <a:pt x="851" y="1219"/>
                </a:cubicBezTo>
                <a:cubicBezTo>
                  <a:pt x="856" y="1251"/>
                  <a:pt x="914" y="1393"/>
                  <a:pt x="917" y="1409"/>
                </a:cubicBezTo>
                <a:cubicBezTo>
                  <a:pt x="920" y="1425"/>
                  <a:pt x="924" y="1441"/>
                  <a:pt x="926" y="1445"/>
                </a:cubicBezTo>
                <a:cubicBezTo>
                  <a:pt x="928" y="1449"/>
                  <a:pt x="914" y="1471"/>
                  <a:pt x="918" y="1486"/>
                </a:cubicBezTo>
                <a:cubicBezTo>
                  <a:pt x="922" y="1500"/>
                  <a:pt x="896" y="1546"/>
                  <a:pt x="904" y="1589"/>
                </a:cubicBezTo>
                <a:cubicBezTo>
                  <a:pt x="912" y="1632"/>
                  <a:pt x="913" y="1638"/>
                  <a:pt x="914" y="1647"/>
                </a:cubicBezTo>
                <a:cubicBezTo>
                  <a:pt x="915" y="1657"/>
                  <a:pt x="921" y="1667"/>
                  <a:pt x="924" y="1679"/>
                </a:cubicBezTo>
                <a:cubicBezTo>
                  <a:pt x="927" y="1691"/>
                  <a:pt x="932" y="1720"/>
                  <a:pt x="939" y="1720"/>
                </a:cubicBezTo>
                <a:cubicBezTo>
                  <a:pt x="940" y="1720"/>
                  <a:pt x="941" y="1720"/>
                  <a:pt x="941" y="1720"/>
                </a:cubicBezTo>
                <a:cubicBezTo>
                  <a:pt x="942" y="1720"/>
                  <a:pt x="942" y="1720"/>
                  <a:pt x="942" y="1720"/>
                </a:cubicBezTo>
                <a:cubicBezTo>
                  <a:pt x="942" y="1720"/>
                  <a:pt x="943" y="1720"/>
                  <a:pt x="943" y="1720"/>
                </a:cubicBezTo>
                <a:cubicBezTo>
                  <a:pt x="943" y="1720"/>
                  <a:pt x="943" y="1720"/>
                  <a:pt x="944" y="1720"/>
                </a:cubicBezTo>
                <a:cubicBezTo>
                  <a:pt x="944" y="1720"/>
                  <a:pt x="944" y="1720"/>
                  <a:pt x="944" y="1719"/>
                </a:cubicBezTo>
                <a:cubicBezTo>
                  <a:pt x="944" y="1719"/>
                  <a:pt x="945" y="1719"/>
                  <a:pt x="945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6" y="1718"/>
                  <a:pt x="946" y="1718"/>
                  <a:pt x="947" y="1717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7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6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6"/>
                  <a:pt x="947" y="1715"/>
                  <a:pt x="947" y="1715"/>
                </a:cubicBezTo>
                <a:cubicBezTo>
                  <a:pt x="947" y="1715"/>
                  <a:pt x="949" y="1742"/>
                  <a:pt x="963" y="1742"/>
                </a:cubicBezTo>
                <a:cubicBezTo>
                  <a:pt x="972" y="1741"/>
                  <a:pt x="972" y="1733"/>
                  <a:pt x="972" y="1733"/>
                </a:cubicBezTo>
                <a:cubicBezTo>
                  <a:pt x="972" y="1733"/>
                  <a:pt x="974" y="1755"/>
                  <a:pt x="987" y="1753"/>
                </a:cubicBezTo>
                <a:cubicBezTo>
                  <a:pt x="999" y="1751"/>
                  <a:pt x="999" y="1739"/>
                  <a:pt x="999" y="1739"/>
                </a:cubicBezTo>
                <a:cubicBezTo>
                  <a:pt x="1007" y="1743"/>
                  <a:pt x="1020" y="1742"/>
                  <a:pt x="1023" y="1728"/>
                </a:cubicBezTo>
                <a:cubicBezTo>
                  <a:pt x="1026" y="1714"/>
                  <a:pt x="1033" y="1686"/>
                  <a:pt x="1032" y="1675"/>
                </a:cubicBezTo>
                <a:cubicBezTo>
                  <a:pt x="1032" y="1665"/>
                  <a:pt x="1039" y="1642"/>
                  <a:pt x="1039" y="1633"/>
                </a:cubicBezTo>
                <a:cubicBezTo>
                  <a:pt x="1046" y="1606"/>
                  <a:pt x="1053" y="1597"/>
                  <a:pt x="1051" y="1589"/>
                </a:cubicBezTo>
                <a:cubicBezTo>
                  <a:pt x="1060" y="1599"/>
                  <a:pt x="1068" y="1609"/>
                  <a:pt x="1072" y="1611"/>
                </a:cubicBezTo>
                <a:cubicBezTo>
                  <a:pt x="1074" y="1627"/>
                  <a:pt x="1090" y="1651"/>
                  <a:pt x="1103" y="1652"/>
                </a:cubicBezTo>
                <a:cubicBezTo>
                  <a:pt x="1120" y="1653"/>
                  <a:pt x="1116" y="1641"/>
                  <a:pt x="1111" y="1628"/>
                </a:cubicBezTo>
                <a:close/>
                <a:moveTo>
                  <a:pt x="672" y="310"/>
                </a:move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 cmpd="sng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646113" y="1941513"/>
            <a:ext cx="1123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rgbClr val="EF7C25"/>
                </a:solidFill>
                <a:latin typeface="Arial Narrow" pitchFamily="34" charset="0"/>
                <a:cs typeface="Times New Roman" pitchFamily="18" charset="0"/>
              </a:rPr>
              <a:t>6558 </a:t>
            </a:r>
          </a:p>
          <a:p>
            <a:pPr>
              <a:defRPr/>
            </a:pP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patients</a:t>
            </a:r>
          </a:p>
          <a:p>
            <a:pPr>
              <a:defRPr/>
            </a:pP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included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107950" y="3646488"/>
            <a:ext cx="1863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rgbClr val="EF7C25"/>
                </a:solidFill>
                <a:latin typeface="Arial Narrow" pitchFamily="34" charset="0"/>
                <a:cs typeface="Times New Roman" pitchFamily="18" charset="0"/>
              </a:rPr>
              <a:t>37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countries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107950" y="4765675"/>
            <a:ext cx="1863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rgbClr val="EF7C25"/>
                </a:solidFill>
                <a:latin typeface="Arial Narrow" pitchFamily="34" charset="0"/>
                <a:cs typeface="Times New Roman" pitchFamily="18" charset="0"/>
              </a:rPr>
              <a:t>677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centers</a:t>
            </a:r>
          </a:p>
        </p:txBody>
      </p:sp>
      <p:pic>
        <p:nvPicPr>
          <p:cNvPr id="380" name="Picture 12" descr="H:\DOM_DMA_DIM\DIV_CARDIO\PROCORALAN\LOGO\SHIFT\LOGO_SHIFT_MJ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41" y="589636"/>
            <a:ext cx="1593009" cy="79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7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4176"/>
            <a:ext cx="3023366" cy="10487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68462" cy="196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181600"/>
            <a:ext cx="7848872" cy="30777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1400" dirty="0">
                <a:solidFill>
                  <a:srgbClr val="4F81BD">
                    <a:lumMod val="50000"/>
                  </a:srgbClr>
                </a:solidFill>
                <a:cs typeface="Calibri" pitchFamily="34" charset="0"/>
              </a:rPr>
              <a:t>Downloaded from http://circ.ahajournals.org/ at Amgen, </a:t>
            </a:r>
            <a:r>
              <a:rPr lang="en-US" sz="1400" dirty="0" err="1">
                <a:solidFill>
                  <a:srgbClr val="4F81BD">
                    <a:lumMod val="50000"/>
                  </a:srgbClr>
                </a:solidFill>
                <a:cs typeface="Calibri" pitchFamily="34" charset="0"/>
              </a:rPr>
              <a:t>Inc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cs typeface="Calibri" pitchFamily="34" charset="0"/>
              </a:rPr>
              <a:t>-- on May 20, 2016</a:t>
            </a:r>
          </a:p>
        </p:txBody>
      </p:sp>
    </p:spTree>
    <p:extLst>
      <p:ext uri="{BB962C8B-B14F-4D97-AF65-F5344CB8AC3E}">
        <p14:creationId xmlns:p14="http://schemas.microsoft.com/office/powerpoint/2010/main" val="37998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32" t="23320" r="37500" b="29249"/>
          <a:stretch/>
        </p:blipFill>
        <p:spPr>
          <a:xfrm>
            <a:off x="381000" y="685800"/>
            <a:ext cx="8382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17" t="17786" r="23183" b="8103"/>
          <a:stretch/>
        </p:blipFill>
        <p:spPr>
          <a:xfrm>
            <a:off x="685800" y="6858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image15.png" descr="-00004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00CC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CC"/>
        </a:solidFill>
        <a:ln w="25400" cap="flat">
          <a:solidFill>
            <a:srgbClr val="4F81BD"/>
          </a:solidFill>
          <a:prstDash val="solid"/>
          <a:bevel/>
        </a:ln>
        <a:effectLst>
          <a:outerShdw blurRad="63500" dist="17960" dir="2700000" rotWithShape="0">
            <a:srgbClr val="000000"/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63500" dist="17960" dir="2700000" rotWithShape="0">
            <a:srgbClr val="000000"/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CC"/>
        </a:solidFill>
        <a:ln w="25400" cap="flat">
          <a:solidFill>
            <a:srgbClr val="4F81BD"/>
          </a:solidFill>
          <a:prstDash val="solid"/>
          <a:bevel/>
        </a:ln>
        <a:effectLst>
          <a:outerShdw blurRad="63500" dist="17960" dir="2700000" rotWithShape="0">
            <a:srgbClr val="000000"/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63500" dist="17960" dir="2700000" rotWithShape="0">
            <a:srgbClr val="000000"/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1504</Words>
  <Application>Microsoft Office PowerPoint</Application>
  <PresentationFormat>On-screen Show (4:3)</PresentationFormat>
  <Paragraphs>358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</vt:lpstr>
      <vt:lpstr>                                                              CẬP NHẬT ĐIỀU TRỊ SUY TIM MẠN TỪ NGHIÊN CỨU ĐẾN THỰC HÀNH LÂM SÀNG  </vt:lpstr>
      <vt:lpstr>PowerPoint Presentation</vt:lpstr>
      <vt:lpstr>PowerPoint Presentation</vt:lpstr>
      <vt:lpstr>PowerPoint Presentation</vt:lpstr>
      <vt:lpstr>Ivabradine được thử nghiệm trong nghiên cứu bản lề </vt:lpstr>
      <vt:lpstr>PowerPoint Presentation</vt:lpstr>
      <vt:lpstr>PowerPoint Presentation</vt:lpstr>
      <vt:lpstr>PowerPoint Presentation</vt:lpstr>
      <vt:lpstr>PowerPoint Presentation</vt:lpstr>
      <vt:lpstr>PARADIGM-HF: Nghiên cứu với HFrEF được thực hiện nhiều nơi trên thế giới</vt:lpstr>
      <vt:lpstr>PowerPoint Presentation</vt:lpstr>
      <vt:lpstr>PowerPoint Presentation</vt:lpstr>
      <vt:lpstr>PowerPoint Presentation</vt:lpstr>
      <vt:lpstr>PowerPoint Presentation</vt:lpstr>
      <vt:lpstr>HF Guidelines 2012 - 2017</vt:lpstr>
      <vt:lpstr>ĐỊNH NGHĨA</vt:lpstr>
      <vt:lpstr>    PHÂN LOẠI SUY TIM     ( ESC 2016 )</vt:lpstr>
      <vt:lpstr>       PHÂN ĐỘ SUY TIM   ( NYHA )</vt:lpstr>
      <vt:lpstr>PowerPoint Presentation</vt:lpstr>
      <vt:lpstr>PowerPoint Presentation</vt:lpstr>
      <vt:lpstr>CẬN LÂM SÀNG</vt:lpstr>
      <vt:lpstr>CHẨN ĐOÁN SUY TIM (Framingham) </vt:lpstr>
      <vt:lpstr>CHẨN ĐOÁN SUY TIM ( ESC 2012 ) </vt:lpstr>
      <vt:lpstr>QUY TRÌNH CHẨN ĐOÁN SUY TIM ( ESC 2016)</vt:lpstr>
      <vt:lpstr>Các thuốc  được chứng minh  kéo dài đời sống  bệnh nhân suy tim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Điều trị Tim mạch Những điểm mới trong năm 2014- 2015</dc:title>
  <dc:creator>Linh, Diep Ninh Phuong</dc:creator>
  <cp:lastModifiedBy>Windows User</cp:lastModifiedBy>
  <cp:revision>79</cp:revision>
  <dcterms:modified xsi:type="dcterms:W3CDTF">2018-08-14T01:37:47Z</dcterms:modified>
</cp:coreProperties>
</file>