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7332017-EADB-42D8-9D22-78CB56E77E53}" type="datetimeFigureOut">
              <a:rPr lang="en-GB" smtClean="0"/>
              <a:t>24/06/2015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35BB496-73A1-4CF9-975D-07FF65D926F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332017-EADB-42D8-9D22-78CB56E77E53}" type="datetimeFigureOut">
              <a:rPr lang="en-GB" smtClean="0"/>
              <a:t>24/06/2015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5BB496-73A1-4CF9-975D-07FF65D926F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332017-EADB-42D8-9D22-78CB56E77E53}" type="datetimeFigureOut">
              <a:rPr lang="en-GB" smtClean="0"/>
              <a:t>24/06/2015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5BB496-73A1-4CF9-975D-07FF65D926F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332017-EADB-42D8-9D22-78CB56E77E53}" type="datetimeFigureOut">
              <a:rPr lang="en-GB" smtClean="0"/>
              <a:t>24/06/2015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5BB496-73A1-4CF9-975D-07FF65D926F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332017-EADB-42D8-9D22-78CB56E77E53}" type="datetimeFigureOut">
              <a:rPr lang="en-GB" smtClean="0"/>
              <a:t>24/06/2015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5BB496-73A1-4CF9-975D-07FF65D926F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332017-EADB-42D8-9D22-78CB56E77E53}" type="datetimeFigureOut">
              <a:rPr lang="en-GB" smtClean="0"/>
              <a:t>24/06/2015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5BB496-73A1-4CF9-975D-07FF65D926F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332017-EADB-42D8-9D22-78CB56E77E53}" type="datetimeFigureOut">
              <a:rPr lang="en-GB" smtClean="0"/>
              <a:t>24/06/2015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5BB496-73A1-4CF9-975D-07FF65D926F0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332017-EADB-42D8-9D22-78CB56E77E53}" type="datetimeFigureOut">
              <a:rPr lang="en-GB" smtClean="0"/>
              <a:t>24/06/2015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5BB496-73A1-4CF9-975D-07FF65D926F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332017-EADB-42D8-9D22-78CB56E77E53}" type="datetimeFigureOut">
              <a:rPr lang="en-GB" smtClean="0"/>
              <a:t>24/06/2015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5BB496-73A1-4CF9-975D-07FF65D926F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7332017-EADB-42D8-9D22-78CB56E77E53}" type="datetimeFigureOut">
              <a:rPr lang="en-GB" smtClean="0"/>
              <a:t>24/06/2015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5BB496-73A1-4CF9-975D-07FF65D926F0}" type="slidenum">
              <a:rPr lang="en-GB" smtClean="0"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7332017-EADB-42D8-9D22-78CB56E77E53}" type="datetimeFigureOut">
              <a:rPr lang="en-GB" smtClean="0"/>
              <a:t>24/06/2015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35BB496-73A1-4CF9-975D-07FF65D926F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7332017-EADB-42D8-9D22-78CB56E77E53}" type="datetimeFigureOut">
              <a:rPr lang="en-GB" smtClean="0"/>
              <a:t>24/06/2015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35BB496-73A1-4CF9-975D-07FF65D926F0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924944"/>
            <a:ext cx="8291264" cy="3082347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                  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         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smtClean="0"/>
              <a:t>                             </a:t>
            </a:r>
            <a:r>
              <a:rPr lang="en-US" dirty="0" smtClean="0"/>
              <a:t>BS CKI. NGUYỄN VĂN MINH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HỘI CHỨNG VIÊM ĐƯỜNG HÔ HẤP VÙNG TRUNG ĐÔNG DO VIRUS CORONA( MERS-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CoV</a:t>
            </a:r>
            <a:r>
              <a:rPr lang="en-U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GB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85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III. </a:t>
            </a:r>
            <a:r>
              <a:rPr lang="en-US">
                <a:solidFill>
                  <a:srgbClr val="FF0000"/>
                </a:solidFill>
              </a:rPr>
              <a:t>BIẾN CHỨNG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2052638"/>
            <a:ext cx="57626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63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IV. CHẨN ĐOÁN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871663"/>
            <a:ext cx="660082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61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IV. CHẨN ĐOÁN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595438"/>
            <a:ext cx="681037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88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IV. CHẨN ĐOÁN</a:t>
            </a:r>
            <a:endParaRPr lang="en-GB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2128838"/>
            <a:ext cx="650557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42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IV. CHẨN ĐOÁN</a:t>
            </a:r>
            <a:endParaRPr lang="en-GB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919288"/>
            <a:ext cx="64770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18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V. ĐIỀU TRỊ</a:t>
            </a:r>
            <a:endParaRPr lang="en-GB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676400"/>
            <a:ext cx="66960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24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V. ĐIỀU TRỊ</a:t>
            </a:r>
            <a:endParaRPr lang="en-GB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562100"/>
            <a:ext cx="660082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78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V. ĐIỀU TRỊ</a:t>
            </a:r>
            <a:endParaRPr lang="en-GB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2133600"/>
            <a:ext cx="63341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93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V. ĐIỀU TRỊ</a:t>
            </a:r>
            <a:endParaRPr lang="en-GB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00225"/>
            <a:ext cx="66579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56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V. ĐIỀU TRỊ</a:t>
            </a:r>
            <a:endParaRPr lang="en-GB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785938"/>
            <a:ext cx="661035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74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NỘI DUNG</a:t>
            </a:r>
            <a:endParaRPr lang="en-GB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7"/>
            <a:ext cx="7628706" cy="382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75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V. ĐIỀU TRỊ</a:t>
            </a:r>
            <a:endParaRPr lang="en-GB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619250"/>
            <a:ext cx="6829425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1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VI. TIÊU CHUẨN XUẤT VIỆN</a:t>
            </a:r>
            <a:endParaRPr lang="en-GB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914525"/>
            <a:ext cx="65151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27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VII. BÀI HỌC TỪ HÀN QUỐC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828800"/>
            <a:ext cx="67627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49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709613"/>
            <a:ext cx="72294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23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FF0000"/>
                </a:solidFill>
              </a:rPr>
              <a:t>TÀI LIỆU THAM KHẢO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95475"/>
            <a:ext cx="670560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94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7664" y="764704"/>
            <a:ext cx="6048672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CHÂN THÀNH CÁM ƠN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48" y="1628800"/>
            <a:ext cx="7307304" cy="43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83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I. DỊCH TỂ HỌC</a:t>
            </a:r>
            <a:endParaRPr lang="en-GB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8064896" cy="412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91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I. DỊCH TỂ HỌC</a:t>
            </a:r>
            <a:endParaRPr lang="en-GB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595438"/>
            <a:ext cx="669607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82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576263"/>
            <a:ext cx="653415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84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513"/>
            <a:ext cx="8424935" cy="532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25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19213"/>
            <a:ext cx="8424936" cy="499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15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II. TRIỆU CHỨNG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557338"/>
            <a:ext cx="67913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75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III.BIẾN </a:t>
            </a:r>
            <a:r>
              <a:rPr lang="en-US" smtClean="0">
                <a:solidFill>
                  <a:srgbClr val="FF0000"/>
                </a:solidFill>
              </a:rPr>
              <a:t>CHỨNG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747838"/>
            <a:ext cx="6448425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27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</TotalTime>
  <Words>93</Words>
  <Application>Microsoft Office PowerPoint</Application>
  <PresentationFormat>On-screen Show (4:3)</PresentationFormat>
  <Paragraphs>25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Concourse</vt:lpstr>
      <vt:lpstr>  HỘI CHỨNG VIÊM ĐƯỜNG HÔ HẤP VÙNG TRUNG ĐÔNG DO VIRUS CORONA( MERS- CoV)</vt:lpstr>
      <vt:lpstr>NỘI DUNG</vt:lpstr>
      <vt:lpstr>I. DỊCH TỂ HỌC</vt:lpstr>
      <vt:lpstr>I. DỊCH TỂ HỌC</vt:lpstr>
      <vt:lpstr>PowerPoint Presentation</vt:lpstr>
      <vt:lpstr>PowerPoint Presentation</vt:lpstr>
      <vt:lpstr>PowerPoint Presentation</vt:lpstr>
      <vt:lpstr>II. TRIỆU CHỨNG</vt:lpstr>
      <vt:lpstr>III.BIẾN CHỨNG</vt:lpstr>
      <vt:lpstr>III. BIẾN CHỨNG</vt:lpstr>
      <vt:lpstr>IV. CHẨN ĐOÁN</vt:lpstr>
      <vt:lpstr>IV. CHẨN ĐOÁN</vt:lpstr>
      <vt:lpstr>IV. CHẨN ĐOÁN</vt:lpstr>
      <vt:lpstr>IV. CHẨN ĐOÁN</vt:lpstr>
      <vt:lpstr>V. ĐIỀU TRỊ</vt:lpstr>
      <vt:lpstr>V. ĐIỀU TRỊ</vt:lpstr>
      <vt:lpstr>V. ĐIỀU TRỊ</vt:lpstr>
      <vt:lpstr>V. ĐIỀU TRỊ</vt:lpstr>
      <vt:lpstr>V. ĐIỀU TRỊ</vt:lpstr>
      <vt:lpstr>V. ĐIỀU TRỊ</vt:lpstr>
      <vt:lpstr>VI. TIÊU CHUẨN XUẤT VIỆN</vt:lpstr>
      <vt:lpstr>VII. BÀI HỌC TỪ HÀN QUỐC</vt:lpstr>
      <vt:lpstr>PowerPoint Presentation</vt:lpstr>
      <vt:lpstr> TÀI LIỆU THAM KHẢO</vt:lpstr>
      <vt:lpstr>CHÂN THÀNH CÁM ƠN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25</cp:revision>
  <dcterms:created xsi:type="dcterms:W3CDTF">2015-06-24T02:01:52Z</dcterms:created>
  <dcterms:modified xsi:type="dcterms:W3CDTF">2015-06-24T02:44:14Z</dcterms:modified>
</cp:coreProperties>
</file>